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1" r:id="rId3"/>
    <p:sldId id="260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내가 만든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1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프로그램을 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  줄일 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깃허브에서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67779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609600"/>
            <a:ext cx="3016095" cy="6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연결리스트를 사용했으면 좀 더 멋지고 좀 더 편하게 만들 수 있었을 것 같다고 생각하여 연결리스트를 연습해보고자 하였습니다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달력 프로젝트가 생각이 났습니다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  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입력해서 먼저 일정을 추가합니다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</a:t>
            </a:r>
            <a:r>
              <a:rPr lang="en-US" altLang="ko-KR" sz="2000">
                <a:latin typeface="HY얕은샘물M" panose="02030600000101010101" pitchFamily="18" charset="-127"/>
                <a:ea typeface="HY얕은샘물M" panose="02030600000101010101" pitchFamily="18" charset="-127"/>
              </a:rPr>
              <a:t>	</a:t>
            </a:r>
            <a:r>
              <a:rPr lang="ko-KR" altLang="en-US" sz="200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보여주기는 반복문을 통해서 모든 배열을 읽은 후 있는 일정만 출력해줍니다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310</Words>
  <Application>Microsoft Office PowerPoint</Application>
  <PresentationFormat>와이드스크린</PresentationFormat>
  <Paragraphs>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HY얕은샘물M</vt:lpstr>
      <vt:lpstr>Arial</vt:lpstr>
      <vt:lpstr>Trebuchet MS</vt:lpstr>
      <vt:lpstr>Wingdings 3</vt:lpstr>
      <vt:lpstr>패싯</vt:lpstr>
      <vt:lpstr>내가 만든 프로젝트 발표</vt:lpstr>
      <vt:lpstr>깃허브 활용</vt:lpstr>
      <vt:lpstr>프로젝트 간략 설명</vt:lpstr>
      <vt:lpstr>프로젝트를 시작하게 된 동기 및 계기</vt:lpstr>
      <vt:lpstr>프로젝트 설계</vt:lpstr>
      <vt:lpstr>프로젝트 설계</vt:lpstr>
      <vt:lpstr>프로젝트 설계</vt:lpstr>
      <vt:lpstr>프로젝트 설계</vt:lpstr>
      <vt:lpstr>프로젝트 설계</vt:lpstr>
      <vt:lpstr>프로젝트 설계</vt:lpstr>
      <vt:lpstr>프로젝트 설계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user</cp:lastModifiedBy>
  <cp:revision>12</cp:revision>
  <dcterms:created xsi:type="dcterms:W3CDTF">2021-10-21T11:34:20Z</dcterms:created>
  <dcterms:modified xsi:type="dcterms:W3CDTF">2021-10-22T14:50:46Z</dcterms:modified>
</cp:coreProperties>
</file>