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61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5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34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2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7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CB3C-6299-452C-98DF-BC5689ECD7F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D7B96-D558-4F9D-89AD-02F9BFA1E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내가 만든 프로젝트 발표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김호인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0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1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7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6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0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프로젝트를 시작하게 된 동기 및 계기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3700"/>
              </a:lnSpc>
            </a:pP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전에도 프로젝트를 하나 만들었던 적이 있었습니다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 프로젝트의 주제는 비밀 다이어리였는데 그 프로젝트를 만드는 과정 속에서 저는 오직 파일입출력만을 통해서 만들었었는데 연결리스트를 사용했으면 좀 더 멋지고 좀 더 편하게 만들 수 있었을 것 같아 연결리스트를 연습해보고자 하였습니다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그래서 연결리스트를 사용하여 만들 수 있는 프로젝트를 함께 생각하다 보니 이번에 만든 프로젝트를 만들 수 있게 되었던 것 같습니다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그와 별개로 예전부터 저는 제가 원하는 년도를 보는 것이 힘들어서 언젠가는 달력 프로젝트를 만들 생각이 있었습니다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핸드폰으로도 달력 볼 수 있지만 제가 원하는 년도를 찾기 위해 일일이 스크롤 하는 것이 힘들었기 때문입니다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</a:t>
            </a:r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활용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이 프로젝트를 만들면서 프로젝트를 저장해야 한다고 생각이 들었습니다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저는 원래 </a:t>
            </a:r>
            <a:r>
              <a:rPr lang="ko-KR" altLang="en-US" sz="24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드롭박스를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 왔습니다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하지만 드롭박스에는 제가 만든 소스만 올라가기 때문에 불편함이 많이 있었습니다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그때 저는 </a:t>
            </a:r>
            <a:r>
              <a:rPr lang="ko-KR" altLang="en-US" sz="24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깃허브라는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프로그램을 찾아냈고 그 다음부터 저는 </a:t>
            </a:r>
            <a:r>
              <a:rPr lang="ko-KR" altLang="en-US" sz="24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통해서 제가 만든 프로젝트를 저장해오고 있습니다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 </a:t>
            </a:r>
            <a:r>
              <a:rPr lang="ko-KR" altLang="en-US" sz="24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깃허브를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사용함으로서 불편함을   줄일 수 있었습니다</a:t>
            </a:r>
            <a:r>
              <a:rPr lang="en-US" altLang="ko-KR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특히 </a:t>
            </a:r>
            <a:r>
              <a:rPr lang="ko-KR" altLang="en-US" sz="24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깃허브에서</a:t>
            </a:r>
            <a:r>
              <a:rPr lang="ko-KR" altLang="en-US" sz="2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이미 바꿔서 저장해둔 코드도 전으로 돌릴 수 있었던 것이 매우 좋았습니다</a:t>
            </a:r>
            <a:endParaRPr lang="ko-KR" altLang="en-US" sz="24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6" name="그림 5" descr="&lt;strong&gt;Dropbox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13" y="167779"/>
            <a:ext cx="1715591" cy="380861"/>
          </a:xfrm>
          <a:prstGeom prst="rect">
            <a:avLst/>
          </a:prstGeom>
        </p:spPr>
      </p:pic>
      <p:pic>
        <p:nvPicPr>
          <p:cNvPr id="7" name="그림 6" descr="Intro to &lt;strong&gt;GitHub&lt;/strong&gt;, Part I | GC Digital Fellow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609600"/>
            <a:ext cx="3016095" cy="6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간략 설명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제가 만든 이 프로젝트의 큰 틀은 달력입니다</a:t>
            </a:r>
            <a:r>
              <a:rPr lang="en-US" altLang="ko-KR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사용자가 원하는 날짜를 입력하면 그 달을 보여주는 달력입니다</a:t>
            </a:r>
            <a:r>
              <a:rPr lang="en-US" altLang="ko-KR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그리고 거기에 더하여 사용자가 원하는 날짜에 </a:t>
            </a:r>
            <a:r>
              <a:rPr lang="en-US" altLang="ko-KR" sz="28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en-US" altLang="ko-KR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일정을 추가하거나 이미 있는 일정을 삭제</a:t>
            </a:r>
            <a:r>
              <a:rPr lang="en-US" altLang="ko-KR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또는 이미 있는 일정을 보여줄 수도   있습니다</a:t>
            </a:r>
            <a:r>
              <a:rPr lang="en-US" altLang="ko-KR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 </a:t>
            </a:r>
            <a:r>
              <a:rPr lang="ko-KR" altLang="en-US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또</a:t>
            </a:r>
            <a:r>
              <a:rPr lang="en-US" altLang="ko-KR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, </a:t>
            </a:r>
            <a:r>
              <a:rPr lang="ko-KR" altLang="en-US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이미 일정이 있는 날도 일정을 추가로 더 넣을 수 있습니다</a:t>
            </a:r>
            <a:r>
              <a:rPr lang="en-US" altLang="ko-KR" sz="28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28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7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4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프로젝트 설계</a:t>
            </a:r>
            <a:endParaRPr lang="ko-KR" altLang="en-US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245</Words>
  <Application>Microsoft Office PowerPoint</Application>
  <PresentationFormat>와이드스크린</PresentationFormat>
  <Paragraphs>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HY그래픽M</vt:lpstr>
      <vt:lpstr>HY얕은샘물M</vt:lpstr>
      <vt:lpstr>맑은 고딕</vt:lpstr>
      <vt:lpstr>Arial</vt:lpstr>
      <vt:lpstr>Trebuchet MS</vt:lpstr>
      <vt:lpstr>Wingdings 3</vt:lpstr>
      <vt:lpstr>패싯</vt:lpstr>
      <vt:lpstr>내가 만든 프로젝트 발표</vt:lpstr>
      <vt:lpstr>프로젝트를 시작하게 된 동기 및 계기</vt:lpstr>
      <vt:lpstr>깃허브 활용</vt:lpstr>
      <vt:lpstr>프로젝트 간략 설명</vt:lpstr>
      <vt:lpstr>프로젝트 설계</vt:lpstr>
      <vt:lpstr>프로젝트 설계</vt:lpstr>
      <vt:lpstr>프로젝트 설계</vt:lpstr>
      <vt:lpstr>프로젝트 설계</vt:lpstr>
      <vt:lpstr>프로젝트 설계</vt:lpstr>
      <vt:lpstr>프로젝트 설계</vt:lpstr>
      <vt:lpstr>프로젝트 설계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내가 만든 프로젝트 발표</dc:title>
  <dc:creator>class1-1</dc:creator>
  <cp:lastModifiedBy>class1-1</cp:lastModifiedBy>
  <cp:revision>9</cp:revision>
  <dcterms:created xsi:type="dcterms:W3CDTF">2021-10-21T11:34:20Z</dcterms:created>
  <dcterms:modified xsi:type="dcterms:W3CDTF">2021-10-21T13:11:18Z</dcterms:modified>
</cp:coreProperties>
</file>