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80" r:id="rId3"/>
    <p:sldId id="261" r:id="rId4"/>
    <p:sldId id="260" r:id="rId5"/>
    <p:sldId id="259" r:id="rId6"/>
    <p:sldId id="265" r:id="rId7"/>
    <p:sldId id="266" r:id="rId8"/>
    <p:sldId id="267" r:id="rId9"/>
    <p:sldId id="268" r:id="rId10"/>
    <p:sldId id="277" r:id="rId11"/>
    <p:sldId id="269" r:id="rId12"/>
    <p:sldId id="270" r:id="rId13"/>
    <p:sldId id="271" r:id="rId14"/>
    <p:sldId id="272" r:id="rId15"/>
    <p:sldId id="276" r:id="rId16"/>
    <p:sldId id="263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0:30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1 286 24575,'1'-4'0,"0"1"0,0 0 0,1 0 0,0 0 0,0 0 0,0 0 0,0 0 0,1 0 0,-1 0 0,1 1 0,-1-1 0,1 1 0,0-1 0,4-1 0,5-6 0,5-3 0,-1 0 0,2 1 0,23-12 0,-3 1 0,-13 10 0,0 0 0,39-14 0,17-7 0,-54 22 0,56-18 0,-33 13 0,-50 17 0,1 0 0,-1 0 0,0 0 0,0 0 0,0 0 0,0 0 0,0 0 0,1 0 0,-1 0 0,0 0 0,0 0 0,0 0 0,0 0 0,1 0 0,-1 0 0,0 0 0,0 0 0,0 0 0,0 0 0,1 1 0,-1-1 0,0 0 0,0 0 0,0 0 0,0 0 0,0 0 0,1 0 0,-1 0 0,0 0 0,0 0 0,0 1 0,0-1 0,0 0 0,0 0 0,0 0 0,0 0 0,0 0 0,1 0 0,-1 1 0,0-1 0,0 0 0,0 0 0,0 0 0,0 0 0,0 1 0,0-1 0,0 0 0,0 0 0,0 0 0,0 0 0,0 0 0,0 1 0,-1-1 0,1 0 0,0 0 0,0 0 0,0 0 0,0 0 0,0 1 0,-6 17 0,-14 19 0,9-15 0,0 1 0,2 0 0,1 0 0,-6 32 0,7-28 0,0 1 0,-23 46 0,22-56 0,1 0 0,0 1 0,2 0 0,0 0 0,1 0 0,0 20 0,3 120 0,3-74 0,-2-55 0,1 5 0,-2 1 0,-9 52 0,0-47 0,3-1 0,-2 68 0,9 20-1365,0-114-5461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7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4:25.705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5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6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0 74 24575,'25'-9'0,"-11"4"0,9-1 0,0 2 0,0 0 0,1 1 0,45 1 0,29-3 0,73-16 0,-125 16-82,0 0-560,47 0 1,-79 6-6185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7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6:55.432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2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3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0 74 24575,'25'-9'0,"-11"4"0,9-1 0,0 2 0,0 0 0,1 1 0,45 1 0,29-3 0,73-16 0,-125 16-82,0 0-560,47 0 1,-79 6-6185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4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0:32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 24575,'27'-9'0,"-13"3"0,11 0 0,0 1 0,0 2 0,0 0 0,50 0 0,29-3 0,80-17 0,-136 18-82,1-1-560,51 1 1,-85 6-6185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1:13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02.116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02.117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0 74 24575,'25'-9'0,"-11"4"0,9-1 0,0 2 0,0 0 0,1 1 0,45 1 0,29-3 0,73-16 0,-125 16-82,0 0-560,47 0 1,-79 6-6185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22.217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49.955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5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6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0 74 24575,'25'-9'0,"-11"4"0,9-1 0,0 2 0,0 0 0,1 1 0,45 1 0,29-3 0,73-16 0,-125 16-82,0 0-560,47 0 1,-79 6-6185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5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34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2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2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5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2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6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2.png"/><Relationship Id="rId4" Type="http://schemas.openxmlformats.org/officeDocument/2006/relationships/customXml" Target="../ink/ink8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2.png"/><Relationship Id="rId4" Type="http://schemas.openxmlformats.org/officeDocument/2006/relationships/customXml" Target="../ink/ink12.xml"/><Relationship Id="rId9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2.png"/><Relationship Id="rId4" Type="http://schemas.openxmlformats.org/officeDocument/2006/relationships/customXml" Target="../ink/ink16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x64/Release/clock,%20date.exe" TargetMode="External"/><Relationship Id="rId2" Type="http://schemas.openxmlformats.org/officeDocument/2006/relationships/hyperlink" Target="x64/Rele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5" Type="http://schemas.openxmlformats.org/officeDocument/2006/relationships/image" Target="../media/image15.png"/><Relationship Id="rId4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1556" y="2412847"/>
            <a:ext cx="7766936" cy="1011997"/>
          </a:xfrm>
        </p:spPr>
        <p:txBody>
          <a:bodyPr anchor="t"/>
          <a:lstStyle/>
          <a:p>
            <a:pPr algn="ctr"/>
            <a:r>
              <a:rPr lang="ko-KR" altLang="en-US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발표</a:t>
            </a:r>
            <a:endParaRPr lang="ko-KR" altLang="en-US" sz="4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김호인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134186" y="3075709"/>
            <a:ext cx="3336483" cy="933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관리 달력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6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윤년계산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191754"/>
            <a:ext cx="7253502" cy="1849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 받은 년이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나누어 떨어지고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100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으로도 나누어 떨어지거나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400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으로   나누어 떨어질 경우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반환하고 그렇지 않다면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D6455-4649-421E-9E7C-1F538FE9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3260"/>
            <a:ext cx="7253502" cy="23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91909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일정추가 모드 함수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054B85-ABE3-4087-B39B-F885D482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82" y="1463471"/>
            <a:ext cx="5871710" cy="5190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793589-93BA-47BD-8340-AA7350A6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879" y="1463471"/>
            <a:ext cx="4546509" cy="519440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5CC8679-22E2-49B9-8B9E-D96A6302A9C7}"/>
              </a:ext>
            </a:extLst>
          </p:cNvPr>
          <p:cNvGrpSpPr/>
          <p:nvPr/>
        </p:nvGrpSpPr>
        <p:grpSpPr>
          <a:xfrm>
            <a:off x="6077894" y="1547015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15A82A2-CC53-4076-AC06-BDAC3C9145B9}"/>
                  </a:ext>
                </a:extLst>
              </p14:cNvPr>
              <p14:cNvContentPartPr/>
              <p14:nvPr/>
            </p14:nvContentPartPr>
            <p14:xfrm>
              <a:off x="10626459" y="6197032"/>
              <a:ext cx="383400" cy="384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15A82A2-CC53-4076-AC06-BDAC3C9145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8459" y="6179032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01367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일정추가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8941" y="1421395"/>
            <a:ext cx="3349783" cy="5288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추가할 날짜를 입력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  일정이 있을 경우 일정을 추가할지 질문 후 입력 값에 따라 이동</a:t>
            </a:r>
            <a:endParaRPr lang="en-US" altLang="ko-KR" sz="19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일정이 시작되고 끝나는 시간과     일정 내용을 입력 후 이미 노드에 저장  돼있던 시간과 비교하여 시간이 빠른  것을 노드의 앞쪽에 배치</a:t>
            </a:r>
            <a:endParaRPr lang="en-US" altLang="ko-KR" sz="19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처음 받는 경우 일정이 시작되고 끝나는 시간과 일정 내용을  입력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배열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노드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에 입력 값을 저장 후 다음 모드를   고르도록 선택 및 입력 값에 따라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914EDE-1B2E-453F-8A33-0965E6FB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1395"/>
            <a:ext cx="7091778" cy="5288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201C68D-0DB0-4DB1-9332-EC641BB28DCC}"/>
                  </a:ext>
                </a:extLst>
              </p14:cNvPr>
              <p14:cNvContentPartPr/>
              <p14:nvPr/>
            </p14:nvContentPartPr>
            <p14:xfrm>
              <a:off x="7461912" y="1523494"/>
              <a:ext cx="210240" cy="388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201C68D-0DB0-4DB1-9332-EC641BB28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4272" y="1505854"/>
                <a:ext cx="24588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1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일정삭제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7111B7-33B7-4888-8D84-5D554DD9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5" y="1501921"/>
            <a:ext cx="6167086" cy="4929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95CEC7-1275-45E5-94D4-03A4BCA1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40" y="1501921"/>
            <a:ext cx="4582729" cy="493181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B46DE0E-3A81-4775-BF80-931C3715F391}"/>
              </a:ext>
            </a:extLst>
          </p:cNvPr>
          <p:cNvGrpSpPr/>
          <p:nvPr/>
        </p:nvGrpSpPr>
        <p:grpSpPr>
          <a:xfrm>
            <a:off x="6332207" y="1579506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F5E441B-8DF1-4D9F-AE03-167E3CCE1762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4E355FE-C629-4154-AC6E-BE26EC9C65FA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2814DD8-6F57-4838-BA54-D28BF28CF137}"/>
                  </a:ext>
                </a:extLst>
              </p14:cNvPr>
              <p14:cNvContentPartPr/>
              <p14:nvPr/>
            </p14:nvContentPartPr>
            <p14:xfrm>
              <a:off x="10925223" y="5973397"/>
              <a:ext cx="383400" cy="384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2814DD8-6F57-4838-BA54-D28BF28CF1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7240" y="5955397"/>
                <a:ext cx="419007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7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일정삭제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083113"/>
            <a:ext cx="8596668" cy="1958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1,2. 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삭제할 날짜를 입력 받고 그 날짜에 일정이 있는지 확인 후 삭제할 일정의 내용을 입력  받아 노드에 저장된 내용과 입력한 내용이 같으면 그 노드를 삭제하여 일정을 삭제</a:t>
            </a: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삭제 완료 문구 출력</a:t>
            </a:r>
            <a:endParaRPr lang="en-US" altLang="ko-KR" sz="21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EBACB-7054-43B7-B6CD-B45889C0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8741"/>
            <a:ext cx="8649907" cy="2495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1EEE06B-E78D-412E-9E3F-9EB8CF2281A8}"/>
                  </a:ext>
                </a:extLst>
              </p14:cNvPr>
              <p14:cNvContentPartPr/>
              <p14:nvPr/>
            </p14:nvContentPartPr>
            <p14:xfrm>
              <a:off x="9027550" y="3395676"/>
              <a:ext cx="210240" cy="388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1EEE06B-E78D-412E-9E3F-9EB8CF2281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9519" y="3377676"/>
                <a:ext cx="245941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6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일정보기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78573" y="2924269"/>
            <a:ext cx="4413153" cy="3630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for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문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2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반복문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통해서 구조체 배열을 전부 출력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배열에 저장된 내용이 없으면 </a:t>
            </a:r>
            <a:r>
              <a:rPr lang="ko-KR" altLang="en-US" sz="22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넘어감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모든 일정을 출력한 후 다음 모드로 넘어가도록 입력</a:t>
            </a:r>
            <a:endParaRPr lang="en-US" altLang="ko-KR" sz="2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5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7AF2A-20C7-443B-9A5A-AF2B80C6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4" y="1404780"/>
            <a:ext cx="6665026" cy="5149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0D904F-4DA2-4B9D-8728-99A4AB17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996"/>
            <a:ext cx="5695727" cy="22908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6B28295-FEB0-4F4F-B499-6A39C4F4E7C1}"/>
              </a:ext>
            </a:extLst>
          </p:cNvPr>
          <p:cNvGrpSpPr/>
          <p:nvPr/>
        </p:nvGrpSpPr>
        <p:grpSpPr>
          <a:xfrm>
            <a:off x="6823085" y="6017383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81DCE52-AF73-4E52-A01D-900F5E2A45EC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A87CE49-BF7B-4BE4-B968-54F8DFDBA9A5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ECBBB20-6644-404B-87CF-1551FE598425}"/>
                  </a:ext>
                </a:extLst>
              </p14:cNvPr>
              <p14:cNvContentPartPr/>
              <p14:nvPr/>
            </p14:nvContentPartPr>
            <p14:xfrm>
              <a:off x="11321382" y="2252830"/>
              <a:ext cx="383400" cy="3848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ECBBB20-6644-404B-87CF-1551FE5984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3399" y="2234830"/>
                <a:ext cx="419007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2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고충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앞에서 시간을 비교하여 노드를 순서대로 배열할 때 저장된 시간과 입력 받은 시간을 비교해야 했는데 시간을   문자열로 입력 받아 문자열끼리 비교하는 법을 몰랐었다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이 문제를 해결할 수 있는 방법을 찾다가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atoi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라는 함수를 발견할 수 있었다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함수는 문자열을 숫자로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바꿔주기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때문에 이 함수를 사용하여 시간을 비교하여 시간이 더 빠른 일정의 노드를 앞쪽에 배치할 수 있게 되었다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삭제할 때 맨 앞의 노드를 지울 때 원래의 방법에서 예외가 생겼다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맨 앞의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노드만을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지우는 코드를 새로 짠다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.(253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 참고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 다른 예외가 없는지 확인한다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연결리스트를 통해 일정을 삭제할 때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원하는 일정이 삭제되지 않고 그 앞의 노드가 삭제가 되었다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원래의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curr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-&gt;subj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를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curr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-&gt;next-&gt;subj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바꾸어 삭제할 노드를 바꿔주었다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.(261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 참고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6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결과물 및 후기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72A545F-BF6A-4A22-9477-EE160BD7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제작하면서 생긴 여러가지 오류들과 고충들을 해결해 나가면서 실력을 키울 수 있었고 새로운   기능을 활용하여 코딩 지식이 전보다 더 늘어나게 된 것 같습니다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프로젝트에 만족하지 않고 더욱 더 노력하여 이 프로젝트보다 편하고 더 좋고 더 멋진 프로젝트를 만들기 위해서 노력할 것입니다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그렇기 위해선 먼저 이 프로젝트를 좀 더 수정해야 된다고 생각이 들었습니다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프로젝트에 지금보다 좀 더 많은 기능을 추가하고 사용자들이 더 편하게 사용하기 위해서 많은 것들을 고쳐야 한다고 생각했습니다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그렇게 하나하나씩 고치다 보면 언젠가는 저도 누군가가 봐줄만한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참고할만한</a:t>
            </a: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그런 멋진 프로젝트를 만들 수 있다고 생각합니다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그렇게 된다면 저도 조금은 더 아니 어쩌면 더 많이 성장할 것이라고 믿습니다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en-US" altLang="ko-KR" sz="21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" name="내용 개체 틀 2">
            <a:hlinkClick r:id="rId2" action="ppaction://hlinkfile"/>
            <a:extLst>
              <a:ext uri="{FF2B5EF4-FFF2-40B4-BE49-F238E27FC236}">
                <a16:creationId xmlns:a16="http://schemas.microsoft.com/office/drawing/2014/main" id="{F72A545F-BF6A-4A22-9477-EE160BD7090F}"/>
              </a:ext>
            </a:extLst>
          </p:cNvPr>
          <p:cNvSpPr txBox="1">
            <a:spLocks/>
          </p:cNvSpPr>
          <p:nvPr/>
        </p:nvSpPr>
        <p:spPr>
          <a:xfrm>
            <a:off x="11607800" y="50647"/>
            <a:ext cx="745067" cy="6467302"/>
          </a:xfrm>
          <a:prstGeom prst="rect">
            <a:avLst/>
          </a:prstGeom>
          <a:noFill/>
          <a:ln>
            <a:noFill/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  <a:hlinkClick r:id="rId3" action="ppaction://hlinkfile"/>
              </a:rPr>
              <a:t>C:\Users\class1-1\source\repos\clock-date\x64\Release</a:t>
            </a:r>
            <a:endParaRPr lang="en-US" altLang="ko-KR" sz="2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36515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시작하기에 앞서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…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간단 설명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 포함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고충 및 해결방안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결과물 및 후기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1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시작하기에 앞서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…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프로젝트를 만들면서 프로젝트를 저장해야 한다고 생각이 들었습니다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원래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드롭박스를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 왔습니다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드롭박스에는 제가 만든 소스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만 올라가기 때문에 불편함이 많이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그때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깃허브라는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사이트를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찾아냈고 그 다음부터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저장해오고 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사용함으로서 불편함을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줄일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수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특히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깃을 이용하여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바꿔서 저장해둔 코드도 전으로 돌릴 수 있었던 것이 매우 좋았습니다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6" name="그림 5" descr="&lt;strong&gt;Dropbox&lt;/strong&gt;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3" b="86957" l="3874" r="96126">
                        <a14:foregroundMark x1="7990" y1="27174" x2="7990" y2="27174"/>
                        <a14:foregroundMark x1="4358" y1="29348" x2="4358" y2="29348"/>
                        <a14:foregroundMark x1="13801" y1="79348" x2="13801" y2="79348"/>
                        <a14:foregroundMark x1="36562" y1="41304" x2="36562" y2="41304"/>
                        <a14:foregroundMark x1="37046" y1="48913" x2="37046" y2="53261"/>
                        <a14:foregroundMark x1="40678" y1="55435" x2="40678" y2="63043"/>
                        <a14:foregroundMark x1="51816" y1="43478" x2="53269" y2="41304"/>
                        <a14:foregroundMark x1="58596" y1="53261" x2="59080" y2="65217"/>
                        <a14:foregroundMark x1="69734" y1="48913" x2="69734" y2="55435"/>
                        <a14:foregroundMark x1="87651" y1="58696" x2="87651" y2="69565"/>
                        <a14:foregroundMark x1="93462" y1="51087" x2="93462" y2="60870"/>
                        <a14:foregroundMark x1="96126" y1="41304" x2="95157" y2="41304"/>
                        <a14:foregroundMark x1="95642" y1="43478" x2="95642" y2="43478"/>
                        <a14:foregroundMark x1="95157" y1="41304" x2="93947" y2="53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13" y="122514"/>
            <a:ext cx="1715591" cy="380861"/>
          </a:xfrm>
          <a:prstGeom prst="rect">
            <a:avLst/>
          </a:prstGeom>
        </p:spPr>
      </p:pic>
      <p:pic>
        <p:nvPicPr>
          <p:cNvPr id="7" name="그림 6" descr="Intro to &lt;strong&gt;GitHub&lt;/strong&gt;, Part I | GC Digital Fellows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87" b="94194" l="3581" r="96281">
                        <a14:foregroundMark x1="20661" y1="51613" x2="20661" y2="51613"/>
                        <a14:foregroundMark x1="19697" y1="54839" x2="17355" y2="63226"/>
                        <a14:foregroundMark x1="21212" y1="45161" x2="5234" y2="18065"/>
                        <a14:foregroundMark x1="5234" y1="18065" x2="11157" y2="94194"/>
                        <a14:foregroundMark x1="11157" y1="94194" x2="21488" y2="40645"/>
                        <a14:foregroundMark x1="20110" y1="43226" x2="3719" y2="38710"/>
                        <a14:foregroundMark x1="3719" y1="38710" x2="11019" y2="88387"/>
                        <a14:foregroundMark x1="46143" y1="25161" x2="45868" y2="22581"/>
                        <a14:foregroundMark x1="46694" y1="47742" x2="46419" y2="88387"/>
                        <a14:foregroundMark x1="50689" y1="46452" x2="56612" y2="47742"/>
                        <a14:foregroundMark x1="60606" y1="22581" x2="62672" y2="65806"/>
                        <a14:foregroundMark x1="75620" y1="49032" x2="77135" y2="81290"/>
                        <a14:foregroundMark x1="92975" y1="45161" x2="96281" y2="45161"/>
                        <a14:foregroundMark x1="14876" y1="15484" x2="18871" y2="23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406" y="633899"/>
            <a:ext cx="2483998" cy="5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간략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제가 만든 이 프로젝트의 큰 틀은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입력하면 그 달을 보여주는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 거기에 더하여 사용자가 원하는 날짜에 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추가하거나 이미 있는 일정을 삭제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또는 이미 있는 일정을 보여줄 수도  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일정이 있는 날도 일정을 추가로 더 넣을 수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8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 및 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53512"/>
            <a:ext cx="8596668" cy="42235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예전부터 저는 제가 원하는 년도를 보는 것이 힘들어서 언젠가는 달력 프로젝트를 만들 생각이 있었습니다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핸드폰으로도 달력 볼 수 있지만 제가 원하는 년도를 찾기 위해 일일이 스크롤 하는 것이 힘들었기 때문입니다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전에도 프로젝트를 하나 만들었던 적이 있었습니다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프로젝트의 주제는 비밀 다이어리였었는데 그 프로젝트를 만드는 과정 속에서 저는 오직 파일입출력만을 통해서 만들었었습니다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하지만 </a:t>
            </a:r>
            <a:r>
              <a:rPr lang="ko-KR" altLang="en-US" sz="2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로그인과 회원가입 코드를 짤 때 연결리스트를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사용했으면 좀 더 멋지고 좀 더 편하게 만들 수 있었을 것 같다고 생각하여 연결리스트를 연습해보고자 하였습니다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연결리스트를 사용하여 만들 수 있는 프로젝트를 함께 생각하다 보니 전에 생각했던 달력 프로젝트가 생각이 났습니다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이번기회에 만들어보고자 하여 이 프로젝트를 만들게 된 것 입니다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9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프로젝트의 구체적은 실행방법은 먼저 사용자가 날짜를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입력해서 일정을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추가합니다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다음 같은 날짜에 일정을 추가한다면 맨 처음에 입력했던 내용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저장된 내용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과 비교하여 시간이 더 빠른 일정의 노드를 앞 쪽에 배치합니다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삭제는 지우고 싶은 일정의 내용을  입력 받아 노드에 저장된 일정과 같으면 그 일정을 지웁니다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보여주기는 반복문을 통해서 모든 배열을 읽은 후 있는 일정만 출력해줍니다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6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코드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2747" y="4562947"/>
            <a:ext cx="5306165" cy="183785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만드는데 필요한 </a:t>
            </a:r>
            <a:r>
              <a:rPr lang="ko-KR" altLang="en-US" sz="20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헤더파일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함수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구조체 선언 및 구조체 배열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초기화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시 사용할 모드를 고르도록 선택 및 입력 값에 따라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F5B84B-5197-4D5A-8A7F-DDD8F9F4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9089"/>
            <a:ext cx="3007426" cy="4861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ED42E3-A5CC-4BEA-9CE8-0A669D98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47" y="1539089"/>
            <a:ext cx="5306165" cy="2848373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34DDBA-FD0D-4CCD-AC0B-7D8A8C4B06FA}"/>
              </a:ext>
            </a:extLst>
          </p:cNvPr>
          <p:cNvGrpSpPr/>
          <p:nvPr/>
        </p:nvGrpSpPr>
        <p:grpSpPr>
          <a:xfrm>
            <a:off x="3295461" y="1647236"/>
            <a:ext cx="271304" cy="462221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2BA3A68-9AFA-4B17-88EF-CC3499A8F673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2BA3A68-9AFA-4B17-88EF-CC3499A8F6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9508" y="1645843"/>
                  <a:ext cx="322482" cy="771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FBF5C76-97C6-48EE-AE2C-8B6EFA51CB3F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FBF5C76-97C6-48EE-AE2C-8B6EFA51CB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7342" y="2334134"/>
                  <a:ext cx="412165" cy="1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32A0519-67CF-4396-AA17-A8D48AEC4CCF}"/>
                  </a:ext>
                </a:extLst>
              </p14:cNvPr>
              <p14:cNvContentPartPr/>
              <p14:nvPr/>
            </p14:nvContentPartPr>
            <p14:xfrm>
              <a:off x="8741578" y="1628062"/>
              <a:ext cx="383400" cy="3848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32A0519-67CF-4396-AA17-A8D48AEC4C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3578" y="1610062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122" y="455694"/>
            <a:ext cx="8596668" cy="641912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모드 함수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FF7B3-B49A-4359-ABD9-F1BCEAD4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2" y="1442137"/>
            <a:ext cx="5188949" cy="5139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B593BC-8D2F-4B96-A487-FA742286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15" y="1442137"/>
            <a:ext cx="5417516" cy="513028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A4FF1F-3F1A-4058-BA56-78541960DFE4}"/>
              </a:ext>
            </a:extLst>
          </p:cNvPr>
          <p:cNvGrpSpPr/>
          <p:nvPr/>
        </p:nvGrpSpPr>
        <p:grpSpPr>
          <a:xfrm>
            <a:off x="5332368" y="1520166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0833FC9-BB1A-437E-B836-F627214A6F7B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0833FC9-BB1A-437E-B836-F627214A6F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FDAFF20-233F-471C-BD87-87E10081D449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FDAFF20-233F-471C-BD87-87E10081D4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82CD2AD-4E99-4FD3-ADFC-83D4EFF829EC}"/>
                  </a:ext>
                </a:extLst>
              </p14:cNvPr>
              <p14:cNvContentPartPr/>
              <p14:nvPr/>
            </p14:nvContentPartPr>
            <p14:xfrm>
              <a:off x="10827212" y="1529219"/>
              <a:ext cx="383400" cy="3848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82CD2AD-4E99-4FD3-ADFC-83D4EFF82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09212" y="1511219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7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454305"/>
            <a:ext cx="8596668" cy="17940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그 날짜가 윤년인지 확인 후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년부터 작년까지 총 며칠인지 계산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입력한 달까지 총 며칠인지 계산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월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일이 무슨 요일인지 계산 후 정렬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출력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FD170-A850-491F-8BB7-C2CEFEDC3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5134"/>
            <a:ext cx="6744641" cy="2842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B8AE2F4-B1FC-4272-87A9-BFFB6C915E3B}"/>
                  </a:ext>
                </a:extLst>
              </p14:cNvPr>
              <p14:cNvContentPartPr/>
              <p14:nvPr/>
            </p14:nvContentPartPr>
            <p14:xfrm>
              <a:off x="7126934" y="3758692"/>
              <a:ext cx="210240" cy="388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B8AE2F4-B1FC-4272-87A9-BFFB6C915E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9294" y="3741052"/>
                <a:ext cx="24588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4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</TotalTime>
  <Words>880</Words>
  <Application>Microsoft Office PowerPoint</Application>
  <PresentationFormat>와이드스크린</PresentationFormat>
  <Paragraphs>48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HY그래픽M</vt:lpstr>
      <vt:lpstr>HY얕은샘물M</vt:lpstr>
      <vt:lpstr>맑은 고딕</vt:lpstr>
      <vt:lpstr>Arial</vt:lpstr>
      <vt:lpstr>Trebuchet MS</vt:lpstr>
      <vt:lpstr>Wingdings 3</vt:lpstr>
      <vt:lpstr>패싯</vt:lpstr>
      <vt:lpstr>프로젝트 발표</vt:lpstr>
      <vt:lpstr>목차</vt:lpstr>
      <vt:lpstr>시작하기에 앞서…</vt:lpstr>
      <vt:lpstr>프로젝트 간략 설명</vt:lpstr>
      <vt:lpstr>프로젝트를 시작하게 된 동기 및 계기</vt:lpstr>
      <vt:lpstr>프로젝트 설계</vt:lpstr>
      <vt:lpstr>시작 코드 설계</vt:lpstr>
      <vt:lpstr>달력 모드 함수 설계</vt:lpstr>
      <vt:lpstr>달력 모드 함수 설계</vt:lpstr>
      <vt:lpstr>윤년계산 함수 설계</vt:lpstr>
      <vt:lpstr>일정추가 모드 함수 설계</vt:lpstr>
      <vt:lpstr>일정추가 모드 함수 설계</vt:lpstr>
      <vt:lpstr>일정삭제 모드 함수 설계</vt:lpstr>
      <vt:lpstr>일정삭제 모드 함수 설계</vt:lpstr>
      <vt:lpstr>일정보기 모드 함수 설계</vt:lpstr>
      <vt:lpstr>고충 및 해결방안</vt:lpstr>
      <vt:lpstr>결과물 및 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내가 만든 프로젝트 발표</dc:title>
  <dc:creator>class1-1</dc:creator>
  <cp:lastModifiedBy>class1-1</cp:lastModifiedBy>
  <cp:revision>32</cp:revision>
  <dcterms:created xsi:type="dcterms:W3CDTF">2021-10-21T11:34:20Z</dcterms:created>
  <dcterms:modified xsi:type="dcterms:W3CDTF">2021-10-28T12:15:55Z</dcterms:modified>
</cp:coreProperties>
</file>