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74 24575,'25'-9'0,"-11"4"0,9-1 0,0 2 0,0 0 0,1 1 0,45 1 0,29-3 0,73-16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74 24575,'25'-9'0,"-11"4"0,9-1 0,0 2 0,0 0 0,1 1 0,45 1 0,29-3 0,73-16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74 24575,'25'-9'0,"-11"4"0,9-1 0,0 2 0,0 0 0,1 1 0,45 1 0,29-3 0,73-16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74 24575,'25'-9'0,"-11"4"0,9-1 0,0 2 0,0 0 0,1 1 0,45 1 0,29-3 0,73-16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x64/Release/clock,%20date.exe" TargetMode="External"/><Relationship Id="rId2" Type="http://schemas.openxmlformats.org/officeDocument/2006/relationships/hyperlink" Target="x64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제작하면서 생긴 여러가지 오류들과 고충들을 해결해 나가면서 실력을 키울 수 있었고 새로운   기능을 활용하여 코딩 지식이 전보다 더 늘어나게 된 것 같습니다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프로젝트에 만족하지 않고 더욱 더 노력하여 이 프로젝트보다 편하고 더 좋고 더 멋진 프로젝트를 만들기 위해서 노력할 것입니다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그렇기 위해선 먼저 이 프로젝트를 좀 더 수정해야 된다고 생각이 들었습니다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프로젝트에 지금보다 좀 더 많은 기능을 추가하고 사용자들이 더 편하게 사용하기 위해서 많은 것들을 고쳐야 한다고 생각했습니다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하나하나씩 고치다 보면 언젠가는 저도 누군가가 봐줄만한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참고할만한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그런 멋진 프로젝트를 만들 수 있다고 생각합니다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된다면 저도 조금은 더 아니 어쩌면 더 많이 성장할 것이라고 믿습니다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내용 개체 틀 2">
            <a:hlinkClick r:id="rId2" action="ppaction://hlinkfile"/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 txBox="1">
            <a:spLocks/>
          </p:cNvSpPr>
          <p:nvPr/>
        </p:nvSpPr>
        <p:spPr>
          <a:xfrm>
            <a:off x="11607800" y="50647"/>
            <a:ext cx="745067" cy="6467302"/>
          </a:xfrm>
          <a:prstGeom prst="rect">
            <a:avLst/>
          </a:prstGeom>
          <a:noFill/>
          <a:ln>
            <a:noFill/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  <a:hlinkClick r:id="rId3" action="ppaction://hlinkfile"/>
              </a:rPr>
              <a:t>C:\Users\class1-1\source\repos\clock-date\x64\Release</a:t>
            </a:r>
            <a:endParaRPr lang="en-US" altLang="ko-KR" sz="2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프로그램을 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  줄일 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깃허브에서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연결리스트를 사용했으면 좀 더 멋지고 좀 더 편하게 만들 수 있었을 것 같다고 생각하여 연결리스트를 연습해보고자 하였습니다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입력해서 먼저 일정을 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헤더파일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</TotalTime>
  <Words>874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내가 만든 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윤년계산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28</cp:revision>
  <dcterms:created xsi:type="dcterms:W3CDTF">2021-10-21T11:34:20Z</dcterms:created>
  <dcterms:modified xsi:type="dcterms:W3CDTF">2021-10-28T10:32:40Z</dcterms:modified>
</cp:coreProperties>
</file>