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7" r:id="rId2"/>
    <p:sldId id="278" r:id="rId3"/>
    <p:sldId id="256" r:id="rId4"/>
    <p:sldId id="279" r:id="rId5"/>
    <p:sldId id="280" r:id="rId6"/>
    <p:sldId id="28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3567101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232793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782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405045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1470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471982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318641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403459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233277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CC9BB-D391-464F-8532-1B6A71B4F6E8}"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72867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DCC9BB-D391-464F-8532-1B6A71B4F6E8}"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368409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CC9BB-D391-464F-8532-1B6A71B4F6E8}" type="datetimeFigureOut">
              <a:rPr lang="en-GB" smtClean="0"/>
              <a:t>10/06/2021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61826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DCC9BB-D391-464F-8532-1B6A71B4F6E8}" type="datetimeFigureOut">
              <a:rPr lang="en-GB" smtClean="0"/>
              <a:t>10/06/2021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348668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CC9BB-D391-464F-8532-1B6A71B4F6E8}" type="datetimeFigureOut">
              <a:rPr lang="en-GB" smtClean="0"/>
              <a:t>10/06/2021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135531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CC9BB-D391-464F-8532-1B6A71B4F6E8}"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C3AF6F-694F-4581-B1E1-88D16DA12B59}" type="slidenum">
              <a:rPr lang="en-GB" smtClean="0"/>
              <a:t>‹#›</a:t>
            </a:fld>
            <a:endParaRPr lang="en-GB"/>
          </a:p>
        </p:txBody>
      </p:sp>
    </p:spTree>
    <p:extLst>
      <p:ext uri="{BB962C8B-B14F-4D97-AF65-F5344CB8AC3E}">
        <p14:creationId xmlns:p14="http://schemas.microsoft.com/office/powerpoint/2010/main" val="142807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C3AF6F-694F-4581-B1E1-88D16DA12B59}" type="slidenum">
              <a:rPr lang="en-GB" smtClean="0"/>
              <a:t>‹#›</a:t>
            </a:fld>
            <a:endParaRPr lang="en-GB"/>
          </a:p>
        </p:txBody>
      </p:sp>
      <p:sp>
        <p:nvSpPr>
          <p:cNvPr id="5" name="Date Placeholder 4"/>
          <p:cNvSpPr>
            <a:spLocks noGrp="1"/>
          </p:cNvSpPr>
          <p:nvPr>
            <p:ph type="dt" sz="half" idx="10"/>
          </p:nvPr>
        </p:nvSpPr>
        <p:spPr/>
        <p:txBody>
          <a:bodyPr/>
          <a:lstStyle/>
          <a:p>
            <a:fld id="{24DCC9BB-D391-464F-8532-1B6A71B4F6E8}" type="datetimeFigureOut">
              <a:rPr lang="en-GB" smtClean="0"/>
              <a:t>10/06/2021</a:t>
            </a:fld>
            <a:endParaRPr lang="en-GB"/>
          </a:p>
        </p:txBody>
      </p:sp>
    </p:spTree>
    <p:extLst>
      <p:ext uri="{BB962C8B-B14F-4D97-AF65-F5344CB8AC3E}">
        <p14:creationId xmlns:p14="http://schemas.microsoft.com/office/powerpoint/2010/main" val="74861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DCC9BB-D391-464F-8532-1B6A71B4F6E8}" type="datetimeFigureOut">
              <a:rPr lang="en-GB" smtClean="0"/>
              <a:t>10/06/2021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C3AF6F-694F-4581-B1E1-88D16DA12B59}" type="slidenum">
              <a:rPr lang="en-GB" smtClean="0"/>
              <a:t>‹#›</a:t>
            </a:fld>
            <a:endParaRPr lang="en-GB"/>
          </a:p>
        </p:txBody>
      </p:sp>
    </p:spTree>
    <p:extLst>
      <p:ext uri="{BB962C8B-B14F-4D97-AF65-F5344CB8AC3E}">
        <p14:creationId xmlns:p14="http://schemas.microsoft.com/office/powerpoint/2010/main" val="6002326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093" y="1795549"/>
            <a:ext cx="3819851" cy="1088967"/>
          </a:xfrm>
        </p:spPr>
        <p:txBody>
          <a:bodyPr>
            <a:normAutofit/>
          </a:bodyPr>
          <a:lstStyle/>
          <a:p>
            <a:endParaRPr lang="en-GB" b="1" dirty="0"/>
          </a:p>
        </p:txBody>
      </p:sp>
      <p:sp>
        <p:nvSpPr>
          <p:cNvPr id="3" name="Content Placeholder 2"/>
          <p:cNvSpPr>
            <a:spLocks noGrp="1"/>
          </p:cNvSpPr>
          <p:nvPr>
            <p:ph idx="1"/>
          </p:nvPr>
        </p:nvSpPr>
        <p:spPr>
          <a:xfrm>
            <a:off x="677334" y="4189615"/>
            <a:ext cx="8596668" cy="1851747"/>
          </a:xfrm>
        </p:spPr>
        <p:txBody>
          <a:bodyPr/>
          <a:lstStyle/>
          <a:p>
            <a:r>
              <a:rPr lang="en-GB" dirty="0" smtClean="0"/>
              <a:t>Môn: Kỹ năng làm việc (SKI2015)</a:t>
            </a:r>
          </a:p>
          <a:p>
            <a:r>
              <a:rPr lang="en-GB" dirty="0" smtClean="0"/>
              <a:t>Lớp: WE15306</a:t>
            </a:r>
          </a:p>
          <a:p>
            <a:r>
              <a:rPr lang="en-GB" dirty="0" smtClean="0"/>
              <a:t>Thầy giảng dạy: Kiều Văn Nam</a:t>
            </a:r>
            <a:endParaRPr lang="en-GB" dirty="0"/>
          </a:p>
          <a:p>
            <a:r>
              <a:rPr lang="en-GB" dirty="0" smtClean="0"/>
              <a:t>Nhóm 4 (Don’t Re-Learn)</a:t>
            </a:r>
            <a:endParaRPr lang="en-GB" dirty="0"/>
          </a:p>
        </p:txBody>
      </p:sp>
      <p:pic>
        <p:nvPicPr>
          <p:cNvPr id="1026" name="Picture 2" descr="Sinh viên quốc tế - Tổ chức Giáo dục F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286" y="1602595"/>
            <a:ext cx="3620238" cy="128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43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Thành Viên Nhóm</a:t>
            </a:r>
            <a:endParaRPr lang="en-GB" dirty="0"/>
          </a:p>
        </p:txBody>
      </p:sp>
      <p:sp>
        <p:nvSpPr>
          <p:cNvPr id="3" name="Content Placeholder 2"/>
          <p:cNvSpPr>
            <a:spLocks noGrp="1"/>
          </p:cNvSpPr>
          <p:nvPr>
            <p:ph idx="1"/>
          </p:nvPr>
        </p:nvSpPr>
        <p:spPr/>
        <p:txBody>
          <a:bodyPr/>
          <a:lstStyle/>
          <a:p>
            <a:r>
              <a:rPr lang="en-GB" dirty="0"/>
              <a:t>Nguyễn Huy Tùng - </a:t>
            </a:r>
            <a:r>
              <a:rPr lang="en-GB" dirty="0" smtClean="0"/>
              <a:t>PH10327 (</a:t>
            </a:r>
            <a:r>
              <a:rPr lang="en-GB" b="1" dirty="0" smtClean="0"/>
              <a:t>Nhóm trưởng</a:t>
            </a:r>
            <a:r>
              <a:rPr lang="en-GB" dirty="0" smtClean="0"/>
              <a:t>)</a:t>
            </a:r>
          </a:p>
          <a:p>
            <a:r>
              <a:rPr lang="en-GB" dirty="0" smtClean="0"/>
              <a:t>Hoàng Anh Tú - PH10325</a:t>
            </a:r>
          </a:p>
          <a:p>
            <a:r>
              <a:rPr lang="en-GB" dirty="0"/>
              <a:t>Nguyễn Huy Tùng - </a:t>
            </a:r>
            <a:r>
              <a:rPr lang="en-GB" dirty="0" smtClean="0"/>
              <a:t>PH10327</a:t>
            </a:r>
          </a:p>
          <a:p>
            <a:r>
              <a:rPr lang="en-GB" dirty="0" smtClean="0"/>
              <a:t>Nguyễn Đức Huy - PH10336</a:t>
            </a:r>
          </a:p>
          <a:p>
            <a:r>
              <a:rPr lang="en-GB" dirty="0"/>
              <a:t>Phạm Đại Nghĩa  </a:t>
            </a:r>
            <a:r>
              <a:rPr lang="en-GB" dirty="0" smtClean="0"/>
              <a:t>- PH10348</a:t>
            </a:r>
          </a:p>
          <a:p>
            <a:r>
              <a:rPr lang="en-GB" dirty="0" smtClean="0"/>
              <a:t>Hứa Văn Duy – PH10340</a:t>
            </a:r>
            <a:endParaRPr lang="en-GB" dirty="0"/>
          </a:p>
        </p:txBody>
      </p:sp>
    </p:spTree>
    <p:extLst>
      <p:ext uri="{BB962C8B-B14F-4D97-AF65-F5344CB8AC3E}">
        <p14:creationId xmlns:p14="http://schemas.microsoft.com/office/powerpoint/2010/main" val="130173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1252"/>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Có công mài sắt có ngày nên kim</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44436"/>
            <a:ext cx="9144000" cy="3013364"/>
          </a:xfrm>
        </p:spPr>
        <p:txBody>
          <a:bodyPr/>
          <a:lstStyle/>
          <a:p>
            <a:pPr algn="just"/>
            <a:r>
              <a:rPr lang="vi-VN" sz="2500" dirty="0">
                <a:solidFill>
                  <a:schemeClr val="tx1"/>
                </a:solidFill>
                <a:latin typeface="Times New Roman" panose="02020603050405020304" pitchFamily="18" charset="0"/>
                <a:cs typeface="Times New Roman" panose="02020603050405020304" pitchFamily="18" charset="0"/>
              </a:rPr>
              <a:t>Việt Nam ta có một kho tàng ca dao, tục ngữ vô cùng phong phú và quý giá. Những câu tục ngữ, ca dao tuy ngắn gọn nhưng hàm ý một ý nghĩa vô cùng sâu sắc và đáng học hỏi. Một trong những câu tục ngữ đó, có câu tục ngữ khuyên chúng ta về sự kiên nhẫn, kiên trì đó là câu tục ngữ “Có công mài sắt, có ngày nên kim”.</a:t>
            </a:r>
            <a:endParaRPr lang="en-GB"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93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1252"/>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Giải thích câu tục ngữ</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44436"/>
            <a:ext cx="9144000" cy="3013364"/>
          </a:xfrm>
        </p:spPr>
        <p:txBody>
          <a:bodyPr/>
          <a:lstStyle/>
          <a:p>
            <a:pPr algn="just"/>
            <a:r>
              <a:rPr lang="vi-VN" sz="2500" dirty="0">
                <a:solidFill>
                  <a:schemeClr val="tx1"/>
                </a:solidFill>
                <a:latin typeface="Times New Roman" panose="02020603050405020304" pitchFamily="18" charset="0"/>
                <a:cs typeface="Times New Roman" panose="02020603050405020304" pitchFamily="18" charset="0"/>
              </a:rPr>
              <a:t>- Nghĩa đen: một một sắc có thể mài thành một cây kim</a:t>
            </a:r>
          </a:p>
          <a:p>
            <a:pPr algn="just"/>
            <a:endParaRPr lang="vi-VN" sz="2500" dirty="0">
              <a:solidFill>
                <a:schemeClr val="tx1"/>
              </a:solidFill>
              <a:latin typeface="Times New Roman" panose="02020603050405020304" pitchFamily="18" charset="0"/>
              <a:cs typeface="Times New Roman" panose="02020603050405020304" pitchFamily="18" charset="0"/>
            </a:endParaRPr>
          </a:p>
          <a:p>
            <a:pPr algn="just"/>
            <a:r>
              <a:rPr lang="vi-VN" sz="2500" dirty="0">
                <a:solidFill>
                  <a:schemeClr val="tx1"/>
                </a:solidFill>
                <a:latin typeface="Times New Roman" panose="02020603050405020304" pitchFamily="18" charset="0"/>
                <a:cs typeface="Times New Roman" panose="02020603050405020304" pitchFamily="18" charset="0"/>
              </a:rPr>
              <a:t>- Nghĩa bóng: thể hiện lòng kiên trì, kiên nhẫn, vượt qua thử thách của con người</a:t>
            </a:r>
            <a:endParaRPr lang="en-GB"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561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1252"/>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Ý nghĩa câu tục ngữ</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44436"/>
            <a:ext cx="9144000" cy="3013364"/>
          </a:xfrm>
        </p:spPr>
        <p:txBody>
          <a:bodyPr/>
          <a:lstStyle/>
          <a:p>
            <a:pPr algn="just"/>
            <a:r>
              <a:rPr lang="vi-VN" sz="2500" dirty="0">
                <a:solidFill>
                  <a:schemeClr val="tx1"/>
                </a:solidFill>
                <a:latin typeface="Times New Roman" panose="02020603050405020304" pitchFamily="18" charset="0"/>
                <a:cs typeface="Times New Roman" panose="02020603050405020304" pitchFamily="18" charset="0"/>
              </a:rPr>
              <a:t>- Khuyên chúng ta có lòng kiên trì và phấn đấu nỗ lực</a:t>
            </a:r>
          </a:p>
          <a:p>
            <a:pPr algn="just"/>
            <a:endParaRPr lang="vi-VN" sz="2500" dirty="0">
              <a:solidFill>
                <a:schemeClr val="tx1"/>
              </a:solidFill>
              <a:latin typeface="Times New Roman" panose="02020603050405020304" pitchFamily="18" charset="0"/>
              <a:cs typeface="Times New Roman" panose="02020603050405020304" pitchFamily="18" charset="0"/>
            </a:endParaRPr>
          </a:p>
          <a:p>
            <a:pPr algn="just"/>
            <a:r>
              <a:rPr lang="vi-VN" sz="2500" dirty="0">
                <a:solidFill>
                  <a:schemeClr val="tx1"/>
                </a:solidFill>
                <a:latin typeface="Times New Roman" panose="02020603050405020304" pitchFamily="18" charset="0"/>
                <a:cs typeface="Times New Roman" panose="02020603050405020304" pitchFamily="18" charset="0"/>
              </a:rPr>
              <a:t>- Khuyên nhủ chúng ta việc gì cũng thành công nếu có sự kiên trì</a:t>
            </a:r>
          </a:p>
          <a:p>
            <a:pPr algn="just"/>
            <a:endParaRPr lang="vi-VN" sz="2500" dirty="0">
              <a:solidFill>
                <a:schemeClr val="tx1"/>
              </a:solidFill>
              <a:latin typeface="Times New Roman" panose="02020603050405020304" pitchFamily="18" charset="0"/>
              <a:cs typeface="Times New Roman" panose="02020603050405020304" pitchFamily="18" charset="0"/>
            </a:endParaRPr>
          </a:p>
          <a:p>
            <a:pPr algn="just"/>
            <a:r>
              <a:rPr lang="vi-VN" sz="2500" dirty="0">
                <a:solidFill>
                  <a:schemeClr val="tx1"/>
                </a:solidFill>
                <a:latin typeface="Times New Roman" panose="02020603050405020304" pitchFamily="18" charset="0"/>
                <a:cs typeface="Times New Roman" panose="02020603050405020304" pitchFamily="18" charset="0"/>
              </a:rPr>
              <a:t>- Nhẫn mạnh ý chí của con người</a:t>
            </a:r>
            <a:endParaRPr lang="en-GB"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278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1252"/>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Dẫn chứng chứng minh</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44436"/>
            <a:ext cx="9144000" cy="3013364"/>
          </a:xfrm>
        </p:spPr>
        <p:txBody>
          <a:bodyPr>
            <a:normAutofit/>
          </a:bodyPr>
          <a:lstStyle/>
          <a:p>
            <a:pPr algn="just"/>
            <a:r>
              <a:rPr lang="vi-VN" sz="2500" dirty="0">
                <a:solidFill>
                  <a:schemeClr val="tx1"/>
                </a:solidFill>
                <a:latin typeface="Times New Roman" panose="02020603050405020304" pitchFamily="18" charset="0"/>
                <a:cs typeface="Times New Roman" panose="02020603050405020304" pitchFamily="18" charset="0"/>
              </a:rPr>
              <a:t>- Nguyễn Ái Quốc đã kiên trì học tập, nghiên cứu và đóng góp sức mình để đem lại độc lập cho dân </a:t>
            </a:r>
            <a:r>
              <a:rPr lang="vi-VN" sz="2500" dirty="0" smtClean="0">
                <a:solidFill>
                  <a:schemeClr val="tx1"/>
                </a:solidFill>
                <a:latin typeface="Times New Roman" panose="02020603050405020304" pitchFamily="18" charset="0"/>
                <a:cs typeface="Times New Roman" panose="02020603050405020304" pitchFamily="18" charset="0"/>
              </a:rPr>
              <a:t>tôc</a:t>
            </a:r>
            <a:endParaRPr lang="vi-VN" sz="2500" dirty="0">
              <a:solidFill>
                <a:schemeClr val="tx1"/>
              </a:solidFill>
              <a:latin typeface="Times New Roman" panose="02020603050405020304" pitchFamily="18" charset="0"/>
              <a:cs typeface="Times New Roman" panose="02020603050405020304" pitchFamily="18" charset="0"/>
            </a:endParaRPr>
          </a:p>
          <a:p>
            <a:pPr algn="just"/>
            <a:r>
              <a:rPr lang="vi-VN" sz="2500" dirty="0">
                <a:solidFill>
                  <a:schemeClr val="tx1"/>
                </a:solidFill>
                <a:latin typeface="Times New Roman" panose="02020603050405020304" pitchFamily="18" charset="0"/>
                <a:cs typeface="Times New Roman" panose="02020603050405020304" pitchFamily="18" charset="0"/>
              </a:rPr>
              <a:t>- Ngô Quyền nỗ lực chiến đấu để đánh đuổi quân Nam </a:t>
            </a:r>
            <a:r>
              <a:rPr lang="vi-VN" sz="2500" dirty="0" smtClean="0">
                <a:solidFill>
                  <a:schemeClr val="tx1"/>
                </a:solidFill>
                <a:latin typeface="Times New Roman" panose="02020603050405020304" pitchFamily="18" charset="0"/>
                <a:cs typeface="Times New Roman" panose="02020603050405020304" pitchFamily="18" charset="0"/>
              </a:rPr>
              <a:t>Hán</a:t>
            </a:r>
            <a:endParaRPr lang="vi-VN" sz="2500" dirty="0">
              <a:solidFill>
                <a:schemeClr val="tx1"/>
              </a:solidFill>
              <a:latin typeface="Times New Roman" panose="02020603050405020304" pitchFamily="18" charset="0"/>
              <a:cs typeface="Times New Roman" panose="02020603050405020304" pitchFamily="18" charset="0"/>
            </a:endParaRPr>
          </a:p>
          <a:p>
            <a:pPr algn="just"/>
            <a:r>
              <a:rPr lang="vi-VN" sz="2500" dirty="0">
                <a:solidFill>
                  <a:schemeClr val="tx1"/>
                </a:solidFill>
                <a:latin typeface="Times New Roman" panose="02020603050405020304" pitchFamily="18" charset="0"/>
                <a:cs typeface="Times New Roman" panose="02020603050405020304" pitchFamily="18" charset="0"/>
              </a:rPr>
              <a:t>- Lương Định Của đã kiên nhẫn trong việc chế tạo trong sản </a:t>
            </a:r>
            <a:r>
              <a:rPr lang="vi-VN" sz="2500" dirty="0" smtClean="0">
                <a:solidFill>
                  <a:schemeClr val="tx1"/>
                </a:solidFill>
                <a:latin typeface="Times New Roman" panose="02020603050405020304" pitchFamily="18" charset="0"/>
                <a:cs typeface="Times New Roman" panose="02020603050405020304" pitchFamily="18" charset="0"/>
              </a:rPr>
              <a:t>xuất</a:t>
            </a:r>
            <a:endParaRPr lang="vi-VN" sz="2500" dirty="0">
              <a:solidFill>
                <a:schemeClr val="tx1"/>
              </a:solidFill>
              <a:latin typeface="Times New Roman" panose="02020603050405020304" pitchFamily="18" charset="0"/>
              <a:cs typeface="Times New Roman" panose="02020603050405020304" pitchFamily="18" charset="0"/>
            </a:endParaRPr>
          </a:p>
          <a:p>
            <a:pPr algn="just"/>
            <a:r>
              <a:rPr lang="vi-VN" sz="2500" dirty="0">
                <a:solidFill>
                  <a:schemeClr val="tx1"/>
                </a:solidFill>
                <a:latin typeface="Times New Roman" panose="02020603050405020304" pitchFamily="18" charset="0"/>
                <a:cs typeface="Times New Roman" panose="02020603050405020304" pitchFamily="18" charset="0"/>
              </a:rPr>
              <a:t>- Như nhà bác học trên thế giới như: Claudius, A-ma-jet, Lô- mô-nô-xốp,….</a:t>
            </a:r>
            <a:endParaRPr lang="en-GB"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086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84</TotalTime>
  <Words>306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PowerPoint Presentation</vt:lpstr>
      <vt:lpstr>Thành Viên Nhóm</vt:lpstr>
      <vt:lpstr>Có công mài sắt có ngày nên kim</vt:lpstr>
      <vt:lpstr>Giải thích câu tục ngữ</vt:lpstr>
      <vt:lpstr>Ý nghĩa câu tục ngữ</vt:lpstr>
      <vt:lpstr>Dẫn chứng chứng minh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Đừng sống thay con</dc:title>
  <dc:creator>HuaRuy</dc:creator>
  <cp:lastModifiedBy>HuaRuy</cp:lastModifiedBy>
  <cp:revision>18</cp:revision>
  <dcterms:created xsi:type="dcterms:W3CDTF">2021-05-22T05:07:41Z</dcterms:created>
  <dcterms:modified xsi:type="dcterms:W3CDTF">2021-06-10T05:44:33Z</dcterms:modified>
</cp:coreProperties>
</file>