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Barlow Condensed SemiBold"/>
      <p:regular r:id="rId29"/>
      <p:bold r:id="rId30"/>
      <p:italic r:id="rId31"/>
      <p:boldItalic r:id="rId32"/>
    </p:embeddedFont>
    <p:embeddedFont>
      <p:font typeface="Montserrat"/>
      <p:regular r:id="rId33"/>
      <p:bold r:id="rId34"/>
      <p:italic r:id="rId35"/>
      <p:boldItalic r:id="rId36"/>
    </p:embeddedFont>
    <p:embeddedFont>
      <p:font typeface="Barlow Condensed"/>
      <p:regular r:id="rId37"/>
      <p:bold r:id="rId38"/>
      <p:italic r:id="rId39"/>
      <p:boldItalic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h9ayIFNiSiG4K+voI68833yAP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6.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8.xml"/><Relationship Id="rId44" Type="http://schemas.openxmlformats.org/officeDocument/2006/relationships/font" Target="fonts/Barlow-boldItalic.fntdata"/><Relationship Id="rId21" Type="http://schemas.openxmlformats.org/officeDocument/2006/relationships/slide" Target="slides/slide17.xml"/><Relationship Id="rId43"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CondensedSemiBold-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CondensedSemiBold-italic.fntdata"/><Relationship Id="rId30" Type="http://schemas.openxmlformats.org/officeDocument/2006/relationships/font" Target="fonts/BarlowCondensedSemiBold-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BarlowCondensedSemiBold-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BarlowCondensed-regular.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39" Type="http://schemas.openxmlformats.org/officeDocument/2006/relationships/font" Target="fonts/BarlowCondensed-italic.fntdata"/><Relationship Id="rId16" Type="http://schemas.openxmlformats.org/officeDocument/2006/relationships/slide" Target="slides/slide12.xml"/><Relationship Id="rId38" Type="http://schemas.openxmlformats.org/officeDocument/2006/relationships/font" Target="fonts/BarlowCondense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5" name="Google Shape;6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7" name="Google Shape;7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3" name="Google Shape;76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1" name="Google Shape;8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7" name="Google Shape;8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9" name="Google Shape;8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5" name="Google Shape;6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6"/>
          <p:cNvSpPr/>
          <p:nvPr/>
        </p:nvSpPr>
        <p:spPr>
          <a:xfrm rot="10800000">
            <a:off x="-1845025" y="-739063"/>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6"/>
          <p:cNvSpPr/>
          <p:nvPr/>
        </p:nvSpPr>
        <p:spPr>
          <a:xfrm>
            <a:off x="6640750" y="3098662"/>
            <a:ext cx="4319041" cy="2721707"/>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6"/>
          <p:cNvGrpSpPr/>
          <p:nvPr/>
        </p:nvGrpSpPr>
        <p:grpSpPr>
          <a:xfrm rot="-7199942">
            <a:off x="1013094" y="4239091"/>
            <a:ext cx="1492189" cy="1554017"/>
            <a:chOff x="4445625" y="1829838"/>
            <a:chExt cx="739125" cy="769750"/>
          </a:xfrm>
        </p:grpSpPr>
        <p:sp>
          <p:nvSpPr>
            <p:cNvPr id="12" name="Google Shape;12;p2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6"/>
          <p:cNvSpPr/>
          <p:nvPr/>
        </p:nvSpPr>
        <p:spPr>
          <a:xfrm rot="435267">
            <a:off x="6817947" y="-47414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6"/>
          <p:cNvGrpSpPr/>
          <p:nvPr/>
        </p:nvGrpSpPr>
        <p:grpSpPr>
          <a:xfrm>
            <a:off x="8250213" y="4120884"/>
            <a:ext cx="361129" cy="3106418"/>
            <a:chOff x="6317900" y="1197313"/>
            <a:chExt cx="180700" cy="1554375"/>
          </a:xfrm>
        </p:grpSpPr>
        <p:sp>
          <p:nvSpPr>
            <p:cNvPr id="22" name="Google Shape;22;p2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6"/>
          <p:cNvSpPr/>
          <p:nvPr/>
        </p:nvSpPr>
        <p:spPr>
          <a:xfrm rot="5400000">
            <a:off x="8716600" y="1537250"/>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 name="Google Shape;29;p26"/>
          <p:cNvCxnSpPr/>
          <p:nvPr/>
        </p:nvCxnSpPr>
        <p:spPr>
          <a:xfrm flipH="1" rot="436104">
            <a:off x="7342476" y="-138003"/>
            <a:ext cx="713735" cy="700711"/>
          </a:xfrm>
          <a:prstGeom prst="straightConnector1">
            <a:avLst/>
          </a:prstGeom>
          <a:noFill/>
          <a:ln cap="flat" cmpd="sng" w="9525">
            <a:solidFill>
              <a:schemeClr val="dk1"/>
            </a:solidFill>
            <a:prstDash val="solid"/>
            <a:round/>
            <a:headEnd len="sm" w="sm" type="none"/>
            <a:tailEnd len="sm" w="sm" type="none"/>
          </a:ln>
        </p:spPr>
      </p:cxnSp>
      <p:cxnSp>
        <p:nvCxnSpPr>
          <p:cNvPr id="30" name="Google Shape;30;p26"/>
          <p:cNvCxnSpPr/>
          <p:nvPr/>
        </p:nvCxnSpPr>
        <p:spPr>
          <a:xfrm flipH="1" rot="436104">
            <a:off x="7694851" y="-273622"/>
            <a:ext cx="713735" cy="700711"/>
          </a:xfrm>
          <a:prstGeom prst="straightConnector1">
            <a:avLst/>
          </a:prstGeom>
          <a:noFill/>
          <a:ln cap="flat" cmpd="sng" w="9525">
            <a:solidFill>
              <a:schemeClr val="dk1"/>
            </a:solidFill>
            <a:prstDash val="solid"/>
            <a:round/>
            <a:headEnd len="sm" w="sm" type="none"/>
            <a:tailEnd len="sm" w="sm" type="none"/>
          </a:ln>
        </p:spPr>
      </p:cxnSp>
      <p:sp>
        <p:nvSpPr>
          <p:cNvPr id="31" name="Google Shape;31;p26"/>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6"/>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6"/>
          <p:cNvGrpSpPr/>
          <p:nvPr/>
        </p:nvGrpSpPr>
        <p:grpSpPr>
          <a:xfrm>
            <a:off x="265900" y="3852516"/>
            <a:ext cx="194400" cy="112209"/>
            <a:chOff x="265900" y="3852516"/>
            <a:chExt cx="194400" cy="112209"/>
          </a:xfrm>
        </p:grpSpPr>
        <p:sp>
          <p:nvSpPr>
            <p:cNvPr id="34" name="Google Shape;34;p2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6"/>
          <p:cNvSpPr txBox="1"/>
          <p:nvPr>
            <p:ph type="ctrTitle"/>
          </p:nvPr>
        </p:nvSpPr>
        <p:spPr>
          <a:xfrm>
            <a:off x="609600" y="1603974"/>
            <a:ext cx="7924800" cy="15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p:txBody>
      </p:sp>
      <p:sp>
        <p:nvSpPr>
          <p:cNvPr id="37" name="Google Shape;37;p26"/>
          <p:cNvSpPr txBox="1"/>
          <p:nvPr>
            <p:ph idx="1" type="subTitle"/>
          </p:nvPr>
        </p:nvSpPr>
        <p:spPr>
          <a:xfrm>
            <a:off x="2125800" y="3428332"/>
            <a:ext cx="4892400" cy="46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08" name="Shape 408"/>
        <p:cNvGrpSpPr/>
        <p:nvPr/>
      </p:nvGrpSpPr>
      <p:grpSpPr>
        <a:xfrm>
          <a:off x="0" y="0"/>
          <a:ext cx="0" cy="0"/>
          <a:chOff x="0" y="0"/>
          <a:chExt cx="0" cy="0"/>
        </a:xfrm>
      </p:grpSpPr>
      <p:sp>
        <p:nvSpPr>
          <p:cNvPr id="409" name="Google Shape;409;p35"/>
          <p:cNvSpPr/>
          <p:nvPr/>
        </p:nvSpPr>
        <p:spPr>
          <a:xfrm rot="-1799972">
            <a:off x="-2090395" y="-155613"/>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5"/>
          <p:cNvSpPr/>
          <p:nvPr/>
        </p:nvSpPr>
        <p:spPr>
          <a:xfrm rot="9000028">
            <a:off x="7870761" y="2012568"/>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p35"/>
          <p:cNvGrpSpPr/>
          <p:nvPr/>
        </p:nvGrpSpPr>
        <p:grpSpPr>
          <a:xfrm>
            <a:off x="247775" y="4241825"/>
            <a:ext cx="315575" cy="366750"/>
            <a:chOff x="8558925" y="4522650"/>
            <a:chExt cx="315575" cy="366750"/>
          </a:xfrm>
        </p:grpSpPr>
        <p:grpSp>
          <p:nvGrpSpPr>
            <p:cNvPr id="412" name="Google Shape;412;p35"/>
            <p:cNvGrpSpPr/>
            <p:nvPr/>
          </p:nvGrpSpPr>
          <p:grpSpPr>
            <a:xfrm>
              <a:off x="8558925" y="4629825"/>
              <a:ext cx="107200" cy="107175"/>
              <a:chOff x="4125350" y="1946513"/>
              <a:chExt cx="107200" cy="107175"/>
            </a:xfrm>
          </p:grpSpPr>
          <p:sp>
            <p:nvSpPr>
              <p:cNvPr id="413" name="Google Shape;413;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5" name="Google Shape;415;p35"/>
            <p:cNvGrpSpPr/>
            <p:nvPr/>
          </p:nvGrpSpPr>
          <p:grpSpPr>
            <a:xfrm>
              <a:off x="8711325" y="4782225"/>
              <a:ext cx="107200" cy="107175"/>
              <a:chOff x="4125350" y="1946513"/>
              <a:chExt cx="107200" cy="107175"/>
            </a:xfrm>
          </p:grpSpPr>
          <p:sp>
            <p:nvSpPr>
              <p:cNvPr id="416" name="Google Shape;416;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35"/>
            <p:cNvGrpSpPr/>
            <p:nvPr/>
          </p:nvGrpSpPr>
          <p:grpSpPr>
            <a:xfrm>
              <a:off x="8767300" y="4522650"/>
              <a:ext cx="107200" cy="107175"/>
              <a:chOff x="4125350" y="1946513"/>
              <a:chExt cx="107200" cy="107175"/>
            </a:xfrm>
          </p:grpSpPr>
          <p:sp>
            <p:nvSpPr>
              <p:cNvPr id="419" name="Google Shape;419;p35"/>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5"/>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21" name="Google Shape;421;p35"/>
          <p:cNvGrpSpPr/>
          <p:nvPr/>
        </p:nvGrpSpPr>
        <p:grpSpPr>
          <a:xfrm flipH="1">
            <a:off x="8729625" y="951866"/>
            <a:ext cx="194400" cy="112209"/>
            <a:chOff x="265900" y="3852516"/>
            <a:chExt cx="194400" cy="112209"/>
          </a:xfrm>
        </p:grpSpPr>
        <p:sp>
          <p:nvSpPr>
            <p:cNvPr id="422" name="Google Shape;422;p35"/>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5"/>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35"/>
          <p:cNvGrpSpPr/>
          <p:nvPr/>
        </p:nvGrpSpPr>
        <p:grpSpPr>
          <a:xfrm>
            <a:off x="-763675" y="-500525"/>
            <a:ext cx="1476900" cy="1476900"/>
            <a:chOff x="8632950" y="-311150"/>
            <a:chExt cx="1476900" cy="1476900"/>
          </a:xfrm>
        </p:grpSpPr>
        <p:sp>
          <p:nvSpPr>
            <p:cNvPr id="425" name="Google Shape;425;p3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35"/>
          <p:cNvGrpSpPr/>
          <p:nvPr/>
        </p:nvGrpSpPr>
        <p:grpSpPr>
          <a:xfrm>
            <a:off x="8430775" y="4167100"/>
            <a:ext cx="1476900" cy="1476900"/>
            <a:chOff x="8632950" y="-311150"/>
            <a:chExt cx="1476900" cy="1476900"/>
          </a:xfrm>
        </p:grpSpPr>
        <p:sp>
          <p:nvSpPr>
            <p:cNvPr id="428" name="Google Shape;428;p35"/>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5"/>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35"/>
          <p:cNvGrpSpPr/>
          <p:nvPr/>
        </p:nvGrpSpPr>
        <p:grpSpPr>
          <a:xfrm>
            <a:off x="3529283" y="4464921"/>
            <a:ext cx="1540760" cy="1387652"/>
            <a:chOff x="3632834" y="4464921"/>
            <a:chExt cx="1540760" cy="1387652"/>
          </a:xfrm>
        </p:grpSpPr>
        <p:sp>
          <p:nvSpPr>
            <p:cNvPr id="431" name="Google Shape;431;p35"/>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35"/>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33" name="Shape 433"/>
        <p:cNvGrpSpPr/>
        <p:nvPr/>
      </p:nvGrpSpPr>
      <p:grpSpPr>
        <a:xfrm>
          <a:off x="0" y="0"/>
          <a:ext cx="0" cy="0"/>
          <a:chOff x="0" y="0"/>
          <a:chExt cx="0" cy="0"/>
        </a:xfrm>
      </p:grpSpPr>
      <p:sp>
        <p:nvSpPr>
          <p:cNvPr id="434" name="Google Shape;434;p36"/>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6"/>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6" name="Google Shape;436;p36"/>
          <p:cNvGrpSpPr/>
          <p:nvPr/>
        </p:nvGrpSpPr>
        <p:grpSpPr>
          <a:xfrm>
            <a:off x="-827467" y="4151471"/>
            <a:ext cx="1540760" cy="1387652"/>
            <a:chOff x="3632834" y="4464921"/>
            <a:chExt cx="1540760" cy="1387652"/>
          </a:xfrm>
        </p:grpSpPr>
        <p:sp>
          <p:nvSpPr>
            <p:cNvPr id="437" name="Google Shape;437;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8" name="Google Shape;438;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39" name="Google Shape;439;p36"/>
          <p:cNvGrpSpPr/>
          <p:nvPr/>
        </p:nvGrpSpPr>
        <p:grpSpPr>
          <a:xfrm>
            <a:off x="7893908" y="4151471"/>
            <a:ext cx="1540760" cy="1387652"/>
            <a:chOff x="3632834" y="4464921"/>
            <a:chExt cx="1540760" cy="1387652"/>
          </a:xfrm>
        </p:grpSpPr>
        <p:sp>
          <p:nvSpPr>
            <p:cNvPr id="440" name="Google Shape;440;p36"/>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1" name="Google Shape;441;p36"/>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42" name="Google Shape;442;p36"/>
          <p:cNvGrpSpPr/>
          <p:nvPr/>
        </p:nvGrpSpPr>
        <p:grpSpPr>
          <a:xfrm flipH="1" rot="10800000">
            <a:off x="8625038" y="-1089991"/>
            <a:ext cx="361129" cy="3106418"/>
            <a:chOff x="6317900" y="1197313"/>
            <a:chExt cx="180700" cy="1554375"/>
          </a:xfrm>
        </p:grpSpPr>
        <p:sp>
          <p:nvSpPr>
            <p:cNvPr id="443" name="Google Shape;443;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6"/>
          <p:cNvGrpSpPr/>
          <p:nvPr/>
        </p:nvGrpSpPr>
        <p:grpSpPr>
          <a:xfrm rot="10800000">
            <a:off x="157813" y="-1894141"/>
            <a:ext cx="361129" cy="3106418"/>
            <a:chOff x="6317900" y="1197313"/>
            <a:chExt cx="180700" cy="1554375"/>
          </a:xfrm>
        </p:grpSpPr>
        <p:sp>
          <p:nvSpPr>
            <p:cNvPr id="450" name="Google Shape;450;p36"/>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6"/>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6"/>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6"/>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6"/>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6"/>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6" name="Google Shape;456;p36"/>
          <p:cNvGrpSpPr/>
          <p:nvPr/>
        </p:nvGrpSpPr>
        <p:grpSpPr>
          <a:xfrm rot="-5400000">
            <a:off x="8647825" y="2989950"/>
            <a:ext cx="315575" cy="366750"/>
            <a:chOff x="8558925" y="4522650"/>
            <a:chExt cx="315575" cy="366750"/>
          </a:xfrm>
        </p:grpSpPr>
        <p:grpSp>
          <p:nvGrpSpPr>
            <p:cNvPr id="457" name="Google Shape;457;p36"/>
            <p:cNvGrpSpPr/>
            <p:nvPr/>
          </p:nvGrpSpPr>
          <p:grpSpPr>
            <a:xfrm>
              <a:off x="8558925" y="4629825"/>
              <a:ext cx="107200" cy="107175"/>
              <a:chOff x="4125350" y="1946513"/>
              <a:chExt cx="107200" cy="107175"/>
            </a:xfrm>
          </p:grpSpPr>
          <p:sp>
            <p:nvSpPr>
              <p:cNvPr id="458" name="Google Shape;458;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36"/>
            <p:cNvGrpSpPr/>
            <p:nvPr/>
          </p:nvGrpSpPr>
          <p:grpSpPr>
            <a:xfrm>
              <a:off x="8711325" y="4782225"/>
              <a:ext cx="107200" cy="107175"/>
              <a:chOff x="4125350" y="1946513"/>
              <a:chExt cx="107200" cy="107175"/>
            </a:xfrm>
          </p:grpSpPr>
          <p:sp>
            <p:nvSpPr>
              <p:cNvPr id="461" name="Google Shape;461;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36"/>
            <p:cNvGrpSpPr/>
            <p:nvPr/>
          </p:nvGrpSpPr>
          <p:grpSpPr>
            <a:xfrm>
              <a:off x="8767300" y="4522650"/>
              <a:ext cx="107200" cy="107175"/>
              <a:chOff x="4125350" y="1946513"/>
              <a:chExt cx="107200" cy="107175"/>
            </a:xfrm>
          </p:grpSpPr>
          <p:sp>
            <p:nvSpPr>
              <p:cNvPr id="464" name="Google Shape;464;p36"/>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6"/>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6" name="Google Shape;466;p36"/>
          <p:cNvGrpSpPr/>
          <p:nvPr/>
        </p:nvGrpSpPr>
        <p:grpSpPr>
          <a:xfrm flipH="1" rot="10800000">
            <a:off x="208200" y="3117216"/>
            <a:ext cx="194400" cy="112209"/>
            <a:chOff x="265900" y="3852516"/>
            <a:chExt cx="194400" cy="112209"/>
          </a:xfrm>
        </p:grpSpPr>
        <p:sp>
          <p:nvSpPr>
            <p:cNvPr id="467" name="Google Shape;467;p36"/>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6"/>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 name="Shape 38"/>
        <p:cNvGrpSpPr/>
        <p:nvPr/>
      </p:nvGrpSpPr>
      <p:grpSpPr>
        <a:xfrm>
          <a:off x="0" y="0"/>
          <a:ext cx="0" cy="0"/>
          <a:chOff x="0" y="0"/>
          <a:chExt cx="0" cy="0"/>
        </a:xfrm>
      </p:grpSpPr>
      <p:sp>
        <p:nvSpPr>
          <p:cNvPr id="39" name="Google Shape;39;p27"/>
          <p:cNvSpPr txBox="1"/>
          <p:nvPr>
            <p:ph idx="1" type="subTitle"/>
          </p:nvPr>
        </p:nvSpPr>
        <p:spPr>
          <a:xfrm>
            <a:off x="164827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0" name="Google Shape;40;p27"/>
          <p:cNvSpPr txBox="1"/>
          <p:nvPr>
            <p:ph idx="2" type="subTitle"/>
          </p:nvPr>
        </p:nvSpPr>
        <p:spPr>
          <a:xfrm>
            <a:off x="5520925" y="1206225"/>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1" name="Google Shape;41;p27"/>
          <p:cNvSpPr txBox="1"/>
          <p:nvPr>
            <p:ph idx="3" type="subTitle"/>
          </p:nvPr>
        </p:nvSpPr>
        <p:spPr>
          <a:xfrm>
            <a:off x="164827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2" name="Google Shape;42;p27"/>
          <p:cNvSpPr txBox="1"/>
          <p:nvPr>
            <p:ph idx="4" type="subTitle"/>
          </p:nvPr>
        </p:nvSpPr>
        <p:spPr>
          <a:xfrm>
            <a:off x="5520925" y="2300938"/>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3" name="Google Shape;43;p27"/>
          <p:cNvSpPr txBox="1"/>
          <p:nvPr>
            <p:ph idx="5" type="subTitle"/>
          </p:nvPr>
        </p:nvSpPr>
        <p:spPr>
          <a:xfrm>
            <a:off x="164827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4" name="Google Shape;44;p27"/>
          <p:cNvSpPr txBox="1"/>
          <p:nvPr>
            <p:ph idx="6" type="subTitle"/>
          </p:nvPr>
        </p:nvSpPr>
        <p:spPr>
          <a:xfrm>
            <a:off x="5520925" y="3429713"/>
            <a:ext cx="2907900" cy="393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p:txBody>
      </p:sp>
      <p:sp>
        <p:nvSpPr>
          <p:cNvPr id="45" name="Google Shape;45;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6" name="Google Shape;46;p27"/>
          <p:cNvSpPr txBox="1"/>
          <p:nvPr>
            <p:ph idx="7" type="subTitle"/>
          </p:nvPr>
        </p:nvSpPr>
        <p:spPr>
          <a:xfrm>
            <a:off x="164827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7" name="Google Shape;47;p27"/>
          <p:cNvSpPr txBox="1"/>
          <p:nvPr>
            <p:ph idx="8" type="subTitle"/>
          </p:nvPr>
        </p:nvSpPr>
        <p:spPr>
          <a:xfrm>
            <a:off x="5520925" y="1503027"/>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8" name="Google Shape;48;p27"/>
          <p:cNvSpPr txBox="1"/>
          <p:nvPr>
            <p:ph idx="9" type="subTitle"/>
          </p:nvPr>
        </p:nvSpPr>
        <p:spPr>
          <a:xfrm>
            <a:off x="164827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49" name="Google Shape;49;p27"/>
          <p:cNvSpPr txBox="1"/>
          <p:nvPr>
            <p:ph idx="13" type="subTitle"/>
          </p:nvPr>
        </p:nvSpPr>
        <p:spPr>
          <a:xfrm>
            <a:off x="5520925" y="2646526"/>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0" name="Google Shape;50;p27"/>
          <p:cNvSpPr txBox="1"/>
          <p:nvPr>
            <p:ph idx="14" type="subTitle"/>
          </p:nvPr>
        </p:nvSpPr>
        <p:spPr>
          <a:xfrm>
            <a:off x="164827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1" name="Google Shape;51;p27"/>
          <p:cNvSpPr txBox="1"/>
          <p:nvPr>
            <p:ph idx="15" type="subTitle"/>
          </p:nvPr>
        </p:nvSpPr>
        <p:spPr>
          <a:xfrm>
            <a:off x="5520925" y="3790025"/>
            <a:ext cx="2901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p:txBody>
      </p:sp>
      <p:sp>
        <p:nvSpPr>
          <p:cNvPr id="52" name="Google Shape;52;p27"/>
          <p:cNvSpPr/>
          <p:nvPr/>
        </p:nvSpPr>
        <p:spPr>
          <a:xfrm rot="10800000">
            <a:off x="-1426853" y="-1062630"/>
            <a:ext cx="3177828" cy="200255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27"/>
          <p:cNvGrpSpPr/>
          <p:nvPr/>
        </p:nvGrpSpPr>
        <p:grpSpPr>
          <a:xfrm>
            <a:off x="3833550" y="4634650"/>
            <a:ext cx="1476900" cy="1476900"/>
            <a:chOff x="-802775" y="4608575"/>
            <a:chExt cx="1476900" cy="1476900"/>
          </a:xfrm>
        </p:grpSpPr>
        <p:sp>
          <p:nvSpPr>
            <p:cNvPr id="54" name="Google Shape;54;p27"/>
            <p:cNvSpPr/>
            <p:nvPr/>
          </p:nvSpPr>
          <p:spPr>
            <a:xfrm>
              <a:off x="-671975" y="4739375"/>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7"/>
            <p:cNvSpPr/>
            <p:nvPr/>
          </p:nvSpPr>
          <p:spPr>
            <a:xfrm>
              <a:off x="-802775" y="4608575"/>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 name="Google Shape;56;p27"/>
          <p:cNvSpPr/>
          <p:nvPr/>
        </p:nvSpPr>
        <p:spPr>
          <a:xfrm rot="-1297775">
            <a:off x="7887277" y="-719144"/>
            <a:ext cx="2209823" cy="1811858"/>
          </a:xfrm>
          <a:custGeom>
            <a:rect b="b" l="l" r="r" t="t"/>
            <a:pathLst>
              <a:path extrusionOk="0" h="16167" w="19718">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27"/>
          <p:cNvGrpSpPr/>
          <p:nvPr/>
        </p:nvGrpSpPr>
        <p:grpSpPr>
          <a:xfrm>
            <a:off x="296900" y="356125"/>
            <a:ext cx="315575" cy="366750"/>
            <a:chOff x="8558925" y="4522650"/>
            <a:chExt cx="315575" cy="366750"/>
          </a:xfrm>
        </p:grpSpPr>
        <p:grpSp>
          <p:nvGrpSpPr>
            <p:cNvPr id="58" name="Google Shape;58;p27"/>
            <p:cNvGrpSpPr/>
            <p:nvPr/>
          </p:nvGrpSpPr>
          <p:grpSpPr>
            <a:xfrm>
              <a:off x="8558925" y="4629825"/>
              <a:ext cx="107200" cy="107175"/>
              <a:chOff x="4125350" y="1946513"/>
              <a:chExt cx="107200" cy="107175"/>
            </a:xfrm>
          </p:grpSpPr>
          <p:sp>
            <p:nvSpPr>
              <p:cNvPr id="59" name="Google Shape;59;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7"/>
            <p:cNvGrpSpPr/>
            <p:nvPr/>
          </p:nvGrpSpPr>
          <p:grpSpPr>
            <a:xfrm>
              <a:off x="8711325" y="4782225"/>
              <a:ext cx="107200" cy="107175"/>
              <a:chOff x="4125350" y="1946513"/>
              <a:chExt cx="107200" cy="107175"/>
            </a:xfrm>
          </p:grpSpPr>
          <p:sp>
            <p:nvSpPr>
              <p:cNvPr id="62" name="Google Shape;62;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27"/>
            <p:cNvGrpSpPr/>
            <p:nvPr/>
          </p:nvGrpSpPr>
          <p:grpSpPr>
            <a:xfrm>
              <a:off x="8767300" y="4522650"/>
              <a:ext cx="107200" cy="107175"/>
              <a:chOff x="4125350" y="1946513"/>
              <a:chExt cx="107200" cy="107175"/>
            </a:xfrm>
          </p:grpSpPr>
          <p:sp>
            <p:nvSpPr>
              <p:cNvPr id="65" name="Google Shape;65;p27"/>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7"/>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 name="Google Shape;67;p27"/>
          <p:cNvGrpSpPr/>
          <p:nvPr/>
        </p:nvGrpSpPr>
        <p:grpSpPr>
          <a:xfrm flipH="1" rot="10800000">
            <a:off x="232050" y="2876766"/>
            <a:ext cx="194400" cy="112209"/>
            <a:chOff x="265900" y="3852516"/>
            <a:chExt cx="194400" cy="112209"/>
          </a:xfrm>
        </p:grpSpPr>
        <p:sp>
          <p:nvSpPr>
            <p:cNvPr id="68" name="Google Shape;68;p27"/>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7"/>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p27"/>
          <p:cNvSpPr/>
          <p:nvPr/>
        </p:nvSpPr>
        <p:spPr>
          <a:xfrm rot="5400000">
            <a:off x="8780425" y="2523138"/>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7"/>
          <p:cNvSpPr/>
          <p:nvPr/>
        </p:nvSpPr>
        <p:spPr>
          <a:xfrm rot="435267">
            <a:off x="8214271" y="42142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2" name="Google Shape;72;p27"/>
          <p:cNvCxnSpPr/>
          <p:nvPr/>
        </p:nvCxnSpPr>
        <p:spPr>
          <a:xfrm flipH="1" rot="436104">
            <a:off x="8926501" y="4361228"/>
            <a:ext cx="713735" cy="700711"/>
          </a:xfrm>
          <a:prstGeom prst="straightConnector1">
            <a:avLst/>
          </a:prstGeom>
          <a:noFill/>
          <a:ln cap="flat" cmpd="sng" w="9525">
            <a:solidFill>
              <a:schemeClr val="dk1"/>
            </a:solidFill>
            <a:prstDash val="solid"/>
            <a:round/>
            <a:headEnd len="sm" w="sm" type="none"/>
            <a:tailEnd len="sm" w="sm" type="none"/>
          </a:ln>
        </p:spPr>
      </p:cxnSp>
      <p:grpSp>
        <p:nvGrpSpPr>
          <p:cNvPr id="73" name="Google Shape;73;p27"/>
          <p:cNvGrpSpPr/>
          <p:nvPr/>
        </p:nvGrpSpPr>
        <p:grpSpPr>
          <a:xfrm flipH="1">
            <a:off x="8617149" y="344931"/>
            <a:ext cx="438754" cy="772904"/>
            <a:chOff x="4950175" y="2998438"/>
            <a:chExt cx="88725" cy="156300"/>
          </a:xfrm>
        </p:grpSpPr>
        <p:sp>
          <p:nvSpPr>
            <p:cNvPr id="74" name="Google Shape;74;p27"/>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7"/>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7"/>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7"/>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7"/>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7"/>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7"/>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7"/>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7"/>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7"/>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7"/>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7"/>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7"/>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7"/>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7"/>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7"/>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7"/>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7"/>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7"/>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7"/>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7"/>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7"/>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7"/>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7"/>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7"/>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7"/>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7"/>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7"/>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7"/>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7"/>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7"/>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7"/>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7"/>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7"/>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7"/>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7"/>
          <p:cNvGrpSpPr/>
          <p:nvPr/>
        </p:nvGrpSpPr>
        <p:grpSpPr>
          <a:xfrm>
            <a:off x="-671216" y="4477896"/>
            <a:ext cx="1391222" cy="1387652"/>
            <a:chOff x="4010510" y="4522646"/>
            <a:chExt cx="1391222" cy="1387652"/>
          </a:xfrm>
        </p:grpSpPr>
        <p:sp>
          <p:nvSpPr>
            <p:cNvPr id="111" name="Google Shape;111;p27"/>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2" name="Google Shape;112;p27"/>
            <p:cNvCxnSpPr/>
            <p:nvPr/>
          </p:nvCxnSpPr>
          <p:spPr>
            <a:xfrm flipH="1" rot="436104">
              <a:off x="4223501" y="4695678"/>
              <a:ext cx="713735" cy="700711"/>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28"/>
          <p:cNvSpPr txBox="1"/>
          <p:nvPr>
            <p:ph idx="1" type="subTitle"/>
          </p:nvPr>
        </p:nvSpPr>
        <p:spPr>
          <a:xfrm>
            <a:off x="7393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5" name="Google Shape;115;p28"/>
          <p:cNvSpPr txBox="1"/>
          <p:nvPr>
            <p:ph idx="2" type="subTitle"/>
          </p:nvPr>
        </p:nvSpPr>
        <p:spPr>
          <a:xfrm>
            <a:off x="4901700" y="1483850"/>
            <a:ext cx="3522300" cy="409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17" name="Google Shape;117;p28"/>
          <p:cNvSpPr txBox="1"/>
          <p:nvPr>
            <p:ph idx="3" type="subTitle"/>
          </p:nvPr>
        </p:nvSpPr>
        <p:spPr>
          <a:xfrm>
            <a:off x="7200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8" name="Google Shape;118;p28"/>
          <p:cNvSpPr txBox="1"/>
          <p:nvPr>
            <p:ph idx="4" type="subTitle"/>
          </p:nvPr>
        </p:nvSpPr>
        <p:spPr>
          <a:xfrm>
            <a:off x="4901700" y="1879963"/>
            <a:ext cx="3522300" cy="1956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p:txBody>
      </p:sp>
      <p:sp>
        <p:nvSpPr>
          <p:cNvPr id="119" name="Google Shape;119;p28"/>
          <p:cNvSpPr/>
          <p:nvPr/>
        </p:nvSpPr>
        <p:spPr>
          <a:xfrm rot="9900003">
            <a:off x="-1712038" y="-1039067"/>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8"/>
          <p:cNvSpPr/>
          <p:nvPr/>
        </p:nvSpPr>
        <p:spPr>
          <a:xfrm rot="5400000">
            <a:off x="7353835" y="-149229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28"/>
          <p:cNvGrpSpPr/>
          <p:nvPr/>
        </p:nvGrpSpPr>
        <p:grpSpPr>
          <a:xfrm>
            <a:off x="-827467" y="4151471"/>
            <a:ext cx="1540760" cy="1387652"/>
            <a:chOff x="3632834" y="4464921"/>
            <a:chExt cx="1540760" cy="1387652"/>
          </a:xfrm>
        </p:grpSpPr>
        <p:sp>
          <p:nvSpPr>
            <p:cNvPr id="122" name="Google Shape;122;p28"/>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3" name="Google Shape;123;p28"/>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4" name="Google Shape;124;p28"/>
          <p:cNvGrpSpPr/>
          <p:nvPr/>
        </p:nvGrpSpPr>
        <p:grpSpPr>
          <a:xfrm>
            <a:off x="7893908" y="4151471"/>
            <a:ext cx="1540760" cy="1387652"/>
            <a:chOff x="3632834" y="4464921"/>
            <a:chExt cx="1540760" cy="1387652"/>
          </a:xfrm>
        </p:grpSpPr>
        <p:sp>
          <p:nvSpPr>
            <p:cNvPr id="125" name="Google Shape;125;p28"/>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6" name="Google Shape;126;p28"/>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27" name="Google Shape;127;p28"/>
          <p:cNvGrpSpPr/>
          <p:nvPr/>
        </p:nvGrpSpPr>
        <p:grpSpPr>
          <a:xfrm flipH="1" rot="10800000">
            <a:off x="8625038" y="-1089991"/>
            <a:ext cx="361129" cy="3106418"/>
            <a:chOff x="6317900" y="1197313"/>
            <a:chExt cx="180700" cy="1554375"/>
          </a:xfrm>
        </p:grpSpPr>
        <p:sp>
          <p:nvSpPr>
            <p:cNvPr id="128" name="Google Shape;128;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28"/>
          <p:cNvGrpSpPr/>
          <p:nvPr/>
        </p:nvGrpSpPr>
        <p:grpSpPr>
          <a:xfrm rot="10800000">
            <a:off x="157813" y="-1894141"/>
            <a:ext cx="361129" cy="3106418"/>
            <a:chOff x="6317900" y="1197313"/>
            <a:chExt cx="180700" cy="1554375"/>
          </a:xfrm>
        </p:grpSpPr>
        <p:sp>
          <p:nvSpPr>
            <p:cNvPr id="135" name="Google Shape;135;p28"/>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8"/>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8"/>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8"/>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8"/>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8"/>
          <p:cNvGrpSpPr/>
          <p:nvPr/>
        </p:nvGrpSpPr>
        <p:grpSpPr>
          <a:xfrm rot="-5400000">
            <a:off x="8647825" y="2989950"/>
            <a:ext cx="315575" cy="366750"/>
            <a:chOff x="8558925" y="4522650"/>
            <a:chExt cx="315575" cy="366750"/>
          </a:xfrm>
        </p:grpSpPr>
        <p:grpSp>
          <p:nvGrpSpPr>
            <p:cNvPr id="142" name="Google Shape;142;p28"/>
            <p:cNvGrpSpPr/>
            <p:nvPr/>
          </p:nvGrpSpPr>
          <p:grpSpPr>
            <a:xfrm>
              <a:off x="8558925" y="4629825"/>
              <a:ext cx="107200" cy="107175"/>
              <a:chOff x="4125350" y="1946513"/>
              <a:chExt cx="107200" cy="107175"/>
            </a:xfrm>
          </p:grpSpPr>
          <p:sp>
            <p:nvSpPr>
              <p:cNvPr id="143" name="Google Shape;143;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8"/>
            <p:cNvGrpSpPr/>
            <p:nvPr/>
          </p:nvGrpSpPr>
          <p:grpSpPr>
            <a:xfrm>
              <a:off x="8711325" y="4782225"/>
              <a:ext cx="107200" cy="107175"/>
              <a:chOff x="4125350" y="1946513"/>
              <a:chExt cx="107200" cy="107175"/>
            </a:xfrm>
          </p:grpSpPr>
          <p:sp>
            <p:nvSpPr>
              <p:cNvPr id="146" name="Google Shape;146;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8"/>
            <p:cNvGrpSpPr/>
            <p:nvPr/>
          </p:nvGrpSpPr>
          <p:grpSpPr>
            <a:xfrm>
              <a:off x="8767300" y="4522650"/>
              <a:ext cx="107200" cy="107175"/>
              <a:chOff x="4125350" y="1946513"/>
              <a:chExt cx="107200" cy="107175"/>
            </a:xfrm>
          </p:grpSpPr>
          <p:sp>
            <p:nvSpPr>
              <p:cNvPr id="149" name="Google Shape;149;p28"/>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8"/>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1" name="Google Shape;151;p28"/>
          <p:cNvGrpSpPr/>
          <p:nvPr/>
        </p:nvGrpSpPr>
        <p:grpSpPr>
          <a:xfrm flipH="1" rot="10800000">
            <a:off x="208200" y="3117216"/>
            <a:ext cx="194400" cy="112209"/>
            <a:chOff x="265900" y="3852516"/>
            <a:chExt cx="194400" cy="112209"/>
          </a:xfrm>
        </p:grpSpPr>
        <p:sp>
          <p:nvSpPr>
            <p:cNvPr id="152" name="Google Shape;152;p28"/>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8"/>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 name="Shape 154"/>
        <p:cNvGrpSpPr/>
        <p:nvPr/>
      </p:nvGrpSpPr>
      <p:grpSpPr>
        <a:xfrm>
          <a:off x="0" y="0"/>
          <a:ext cx="0" cy="0"/>
          <a:chOff x="0" y="0"/>
          <a:chExt cx="0" cy="0"/>
        </a:xfrm>
      </p:grpSpPr>
      <p:sp>
        <p:nvSpPr>
          <p:cNvPr id="155" name="Google Shape;155;p29"/>
          <p:cNvSpPr txBox="1"/>
          <p:nvPr>
            <p:ph type="title"/>
          </p:nvPr>
        </p:nvSpPr>
        <p:spPr>
          <a:xfrm>
            <a:off x="1640000" y="2554200"/>
            <a:ext cx="58641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6" name="Google Shape;156;p29"/>
          <p:cNvSpPr txBox="1"/>
          <p:nvPr>
            <p:ph idx="2" type="title"/>
          </p:nvPr>
        </p:nvSpPr>
        <p:spPr>
          <a:xfrm>
            <a:off x="3960300" y="1149000"/>
            <a:ext cx="1223100" cy="122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57" name="Google Shape;157;p29"/>
          <p:cNvSpPr txBox="1"/>
          <p:nvPr>
            <p:ph idx="1" type="subTitle"/>
          </p:nvPr>
        </p:nvSpPr>
        <p:spPr>
          <a:xfrm>
            <a:off x="2144550" y="3396000"/>
            <a:ext cx="4854600" cy="59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p:txBody>
      </p:sp>
      <p:sp>
        <p:nvSpPr>
          <p:cNvPr id="158" name="Google Shape;158;p29"/>
          <p:cNvSpPr/>
          <p:nvPr/>
        </p:nvSpPr>
        <p:spPr>
          <a:xfrm flipH="1" rot="899997">
            <a:off x="-1712038" y="3114971"/>
            <a:ext cx="4319015" cy="272169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9"/>
          <p:cNvSpPr/>
          <p:nvPr/>
        </p:nvSpPr>
        <p:spPr>
          <a:xfrm flipH="1" rot="5400000">
            <a:off x="7353835" y="3217381"/>
            <a:ext cx="2790574" cy="307250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9"/>
          <p:cNvGrpSpPr/>
          <p:nvPr/>
        </p:nvGrpSpPr>
        <p:grpSpPr>
          <a:xfrm flipH="1" rot="10800000">
            <a:off x="-827467" y="-741530"/>
            <a:ext cx="1540760" cy="1387652"/>
            <a:chOff x="3632834" y="4464921"/>
            <a:chExt cx="1540760" cy="1387652"/>
          </a:xfrm>
        </p:grpSpPr>
        <p:sp>
          <p:nvSpPr>
            <p:cNvPr id="161" name="Google Shape;161;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2" name="Google Shape;162;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3" name="Google Shape;163;p29"/>
          <p:cNvGrpSpPr/>
          <p:nvPr/>
        </p:nvGrpSpPr>
        <p:grpSpPr>
          <a:xfrm flipH="1" rot="10800000">
            <a:off x="7893908" y="-741530"/>
            <a:ext cx="1540760" cy="1387652"/>
            <a:chOff x="3632834" y="4464921"/>
            <a:chExt cx="1540760" cy="1387652"/>
          </a:xfrm>
        </p:grpSpPr>
        <p:sp>
          <p:nvSpPr>
            <p:cNvPr id="164" name="Google Shape;164;p29"/>
            <p:cNvSpPr/>
            <p:nvPr/>
          </p:nvSpPr>
          <p:spPr>
            <a:xfrm rot="435267">
              <a:off x="37061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9"/>
            <p:cNvCxnSpPr/>
            <p:nvPr/>
          </p:nvCxnSpPr>
          <p:spPr>
            <a:xfrm flipH="1" rot="436104">
              <a:off x="4418401" y="468547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166" name="Google Shape;166;p29"/>
          <p:cNvGrpSpPr/>
          <p:nvPr/>
        </p:nvGrpSpPr>
        <p:grpSpPr>
          <a:xfrm>
            <a:off x="8625038" y="2781167"/>
            <a:ext cx="361129" cy="3106418"/>
            <a:chOff x="6317900" y="1197313"/>
            <a:chExt cx="180700" cy="1554375"/>
          </a:xfrm>
        </p:grpSpPr>
        <p:sp>
          <p:nvSpPr>
            <p:cNvPr id="167" name="Google Shape;167;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9"/>
          <p:cNvGrpSpPr/>
          <p:nvPr/>
        </p:nvGrpSpPr>
        <p:grpSpPr>
          <a:xfrm flipH="1">
            <a:off x="157813" y="3585317"/>
            <a:ext cx="361129" cy="3106418"/>
            <a:chOff x="6317900" y="1197313"/>
            <a:chExt cx="180700" cy="1554375"/>
          </a:xfrm>
        </p:grpSpPr>
        <p:sp>
          <p:nvSpPr>
            <p:cNvPr id="174" name="Google Shape;174;p29"/>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9"/>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9"/>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9"/>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9"/>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9"/>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29"/>
          <p:cNvGrpSpPr/>
          <p:nvPr/>
        </p:nvGrpSpPr>
        <p:grpSpPr>
          <a:xfrm flipH="1" rot="-5400000">
            <a:off x="8647825" y="1440894"/>
            <a:ext cx="315575" cy="366750"/>
            <a:chOff x="8558925" y="4522650"/>
            <a:chExt cx="315575" cy="366750"/>
          </a:xfrm>
        </p:grpSpPr>
        <p:grpSp>
          <p:nvGrpSpPr>
            <p:cNvPr id="181" name="Google Shape;181;p29"/>
            <p:cNvGrpSpPr/>
            <p:nvPr/>
          </p:nvGrpSpPr>
          <p:grpSpPr>
            <a:xfrm>
              <a:off x="8558925" y="4629825"/>
              <a:ext cx="107200" cy="107175"/>
              <a:chOff x="4125350" y="1946513"/>
              <a:chExt cx="107200" cy="107175"/>
            </a:xfrm>
          </p:grpSpPr>
          <p:sp>
            <p:nvSpPr>
              <p:cNvPr id="182" name="Google Shape;182;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9"/>
            <p:cNvGrpSpPr/>
            <p:nvPr/>
          </p:nvGrpSpPr>
          <p:grpSpPr>
            <a:xfrm>
              <a:off x="8711325" y="4782225"/>
              <a:ext cx="107200" cy="107175"/>
              <a:chOff x="4125350" y="1946513"/>
              <a:chExt cx="107200" cy="107175"/>
            </a:xfrm>
          </p:grpSpPr>
          <p:sp>
            <p:nvSpPr>
              <p:cNvPr id="185" name="Google Shape;185;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29"/>
            <p:cNvGrpSpPr/>
            <p:nvPr/>
          </p:nvGrpSpPr>
          <p:grpSpPr>
            <a:xfrm>
              <a:off x="8767300" y="4522650"/>
              <a:ext cx="107200" cy="107175"/>
              <a:chOff x="4125350" y="1946513"/>
              <a:chExt cx="107200" cy="107175"/>
            </a:xfrm>
          </p:grpSpPr>
          <p:sp>
            <p:nvSpPr>
              <p:cNvPr id="188" name="Google Shape;188;p29"/>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9"/>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 name="Google Shape;190;p29"/>
          <p:cNvGrpSpPr/>
          <p:nvPr/>
        </p:nvGrpSpPr>
        <p:grpSpPr>
          <a:xfrm>
            <a:off x="208200" y="1568169"/>
            <a:ext cx="194400" cy="112209"/>
            <a:chOff x="265900" y="3852516"/>
            <a:chExt cx="194400" cy="112209"/>
          </a:xfrm>
        </p:grpSpPr>
        <p:sp>
          <p:nvSpPr>
            <p:cNvPr id="191" name="Google Shape;191;p29"/>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9"/>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3" name="Shape 193"/>
        <p:cNvGrpSpPr/>
        <p:nvPr/>
      </p:nvGrpSpPr>
      <p:grpSpPr>
        <a:xfrm>
          <a:off x="0" y="0"/>
          <a:ext cx="0" cy="0"/>
          <a:chOff x="0" y="0"/>
          <a:chExt cx="0" cy="0"/>
        </a:xfrm>
      </p:grpSpPr>
      <p:sp>
        <p:nvSpPr>
          <p:cNvPr id="194" name="Google Shape;194;p30"/>
          <p:cNvSpPr txBox="1"/>
          <p:nvPr>
            <p:ph type="title"/>
          </p:nvPr>
        </p:nvSpPr>
        <p:spPr>
          <a:xfrm>
            <a:off x="1695150" y="833975"/>
            <a:ext cx="5753700" cy="347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5" name="Google Shape;195;p30"/>
          <p:cNvSpPr/>
          <p:nvPr/>
        </p:nvSpPr>
        <p:spPr>
          <a:xfrm rot="6317200">
            <a:off x="7753292" y="-112119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0"/>
          <p:cNvSpPr/>
          <p:nvPr/>
        </p:nvSpPr>
        <p:spPr>
          <a:xfrm rot="6256533">
            <a:off x="-2373557" y="268080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 name="Google Shape;197;p30"/>
          <p:cNvGrpSpPr/>
          <p:nvPr/>
        </p:nvGrpSpPr>
        <p:grpSpPr>
          <a:xfrm rot="5400000">
            <a:off x="4483925" y="4608575"/>
            <a:ext cx="315575" cy="366750"/>
            <a:chOff x="8558925" y="4522650"/>
            <a:chExt cx="315575" cy="366750"/>
          </a:xfrm>
        </p:grpSpPr>
        <p:grpSp>
          <p:nvGrpSpPr>
            <p:cNvPr id="198" name="Google Shape;198;p30"/>
            <p:cNvGrpSpPr/>
            <p:nvPr/>
          </p:nvGrpSpPr>
          <p:grpSpPr>
            <a:xfrm>
              <a:off x="8558925" y="4629825"/>
              <a:ext cx="107200" cy="107175"/>
              <a:chOff x="4125350" y="1946513"/>
              <a:chExt cx="107200" cy="107175"/>
            </a:xfrm>
          </p:grpSpPr>
          <p:sp>
            <p:nvSpPr>
              <p:cNvPr id="199" name="Google Shape;199;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30"/>
            <p:cNvGrpSpPr/>
            <p:nvPr/>
          </p:nvGrpSpPr>
          <p:grpSpPr>
            <a:xfrm>
              <a:off x="8711325" y="4782225"/>
              <a:ext cx="107200" cy="107175"/>
              <a:chOff x="4125350" y="1946513"/>
              <a:chExt cx="107200" cy="107175"/>
            </a:xfrm>
          </p:grpSpPr>
          <p:sp>
            <p:nvSpPr>
              <p:cNvPr id="202" name="Google Shape;202;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30"/>
            <p:cNvGrpSpPr/>
            <p:nvPr/>
          </p:nvGrpSpPr>
          <p:grpSpPr>
            <a:xfrm>
              <a:off x="8767300" y="4522650"/>
              <a:ext cx="107200" cy="107175"/>
              <a:chOff x="4125350" y="1946513"/>
              <a:chExt cx="107200" cy="107175"/>
            </a:xfrm>
          </p:grpSpPr>
          <p:sp>
            <p:nvSpPr>
              <p:cNvPr id="205" name="Google Shape;205;p30"/>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0"/>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7" name="Google Shape;207;p30"/>
          <p:cNvGrpSpPr/>
          <p:nvPr/>
        </p:nvGrpSpPr>
        <p:grpSpPr>
          <a:xfrm flipH="1" rot="10800000">
            <a:off x="208200" y="783266"/>
            <a:ext cx="194400" cy="112209"/>
            <a:chOff x="265900" y="3852516"/>
            <a:chExt cx="194400" cy="112209"/>
          </a:xfrm>
        </p:grpSpPr>
        <p:sp>
          <p:nvSpPr>
            <p:cNvPr id="208" name="Google Shape;208;p30"/>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0"/>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30"/>
          <p:cNvGrpSpPr/>
          <p:nvPr/>
        </p:nvGrpSpPr>
        <p:grpSpPr>
          <a:xfrm flipH="1">
            <a:off x="208198" y="4114456"/>
            <a:ext cx="438754" cy="772904"/>
            <a:chOff x="4950175" y="2998438"/>
            <a:chExt cx="88725" cy="156300"/>
          </a:xfrm>
        </p:grpSpPr>
        <p:sp>
          <p:nvSpPr>
            <p:cNvPr id="211" name="Google Shape;211;p30"/>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0"/>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0"/>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0"/>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0"/>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0"/>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0"/>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0"/>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0"/>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0"/>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0"/>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0"/>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0"/>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0"/>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0"/>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0"/>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0"/>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0"/>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0"/>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0"/>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0"/>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0"/>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0"/>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0"/>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0"/>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0"/>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0"/>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0"/>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0"/>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0"/>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0"/>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0"/>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0"/>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0"/>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0"/>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0"/>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30"/>
          <p:cNvGrpSpPr/>
          <p:nvPr/>
        </p:nvGrpSpPr>
        <p:grpSpPr>
          <a:xfrm>
            <a:off x="8027788" y="-937400"/>
            <a:ext cx="1476900" cy="1476900"/>
            <a:chOff x="8632950" y="-311150"/>
            <a:chExt cx="1476900" cy="1476900"/>
          </a:xfrm>
        </p:grpSpPr>
        <p:sp>
          <p:nvSpPr>
            <p:cNvPr id="248" name="Google Shape;248;p30"/>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0"/>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0" name="Google Shape;250;p30"/>
          <p:cNvSpPr/>
          <p:nvPr/>
        </p:nvSpPr>
        <p:spPr>
          <a:xfrm rot="435267">
            <a:off x="7719471" y="453853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30"/>
          <p:cNvCxnSpPr/>
          <p:nvPr/>
        </p:nvCxnSpPr>
        <p:spPr>
          <a:xfrm flipH="1" rot="436104">
            <a:off x="7796151" y="4685478"/>
            <a:ext cx="713735" cy="700711"/>
          </a:xfrm>
          <a:prstGeom prst="straightConnector1">
            <a:avLst/>
          </a:prstGeom>
          <a:noFill/>
          <a:ln cap="flat" cmpd="sng" w="9525">
            <a:solidFill>
              <a:schemeClr val="dk1"/>
            </a:solidFill>
            <a:prstDash val="solid"/>
            <a:round/>
            <a:headEnd len="sm" w="sm" type="none"/>
            <a:tailEnd len="sm" w="sm" type="none"/>
          </a:ln>
        </p:spPr>
      </p:cxnSp>
      <p:sp>
        <p:nvSpPr>
          <p:cNvPr id="252" name="Google Shape;252;p30"/>
          <p:cNvSpPr/>
          <p:nvPr/>
        </p:nvSpPr>
        <p:spPr>
          <a:xfrm flipH="1" rot="5400000">
            <a:off x="8802568" y="30808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3" name="Shape 253"/>
        <p:cNvGrpSpPr/>
        <p:nvPr/>
      </p:nvGrpSpPr>
      <p:grpSpPr>
        <a:xfrm>
          <a:off x="0" y="0"/>
          <a:ext cx="0" cy="0"/>
          <a:chOff x="0" y="0"/>
          <a:chExt cx="0" cy="0"/>
        </a:xfrm>
      </p:grpSpPr>
      <p:sp>
        <p:nvSpPr>
          <p:cNvPr id="254" name="Google Shape;254;p31"/>
          <p:cNvSpPr txBox="1"/>
          <p:nvPr>
            <p:ph type="title"/>
          </p:nvPr>
        </p:nvSpPr>
        <p:spPr>
          <a:xfrm>
            <a:off x="716100" y="1169250"/>
            <a:ext cx="35946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5" name="Google Shape;255;p31"/>
          <p:cNvSpPr txBox="1"/>
          <p:nvPr>
            <p:ph idx="1" type="subTitle"/>
          </p:nvPr>
        </p:nvSpPr>
        <p:spPr>
          <a:xfrm>
            <a:off x="716100" y="2739150"/>
            <a:ext cx="35946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p:txBody>
      </p:sp>
      <p:sp>
        <p:nvSpPr>
          <p:cNvPr id="256" name="Google Shape;256;p31"/>
          <p:cNvSpPr txBox="1"/>
          <p:nvPr>
            <p:ph idx="2" type="body"/>
          </p:nvPr>
        </p:nvSpPr>
        <p:spPr>
          <a:xfrm>
            <a:off x="45720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7" name="Google Shape;257;p31"/>
          <p:cNvSpPr/>
          <p:nvPr/>
        </p:nvSpPr>
        <p:spPr>
          <a:xfrm flipH="1" rot="-6317200">
            <a:off x="-1906423" y="-796946"/>
            <a:ext cx="3365090" cy="3705135"/>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1"/>
          <p:cNvSpPr/>
          <p:nvPr/>
        </p:nvSpPr>
        <p:spPr>
          <a:xfrm flipH="1" rot="-6256533">
            <a:off x="7266483" y="3005052"/>
            <a:ext cx="4319032" cy="2721701"/>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 name="Google Shape;259;p31"/>
          <p:cNvGrpSpPr/>
          <p:nvPr/>
        </p:nvGrpSpPr>
        <p:grpSpPr>
          <a:xfrm flipH="1" rot="-5400000">
            <a:off x="4412459" y="4932825"/>
            <a:ext cx="315575" cy="366750"/>
            <a:chOff x="8558925" y="4522650"/>
            <a:chExt cx="315575" cy="366750"/>
          </a:xfrm>
        </p:grpSpPr>
        <p:grpSp>
          <p:nvGrpSpPr>
            <p:cNvPr id="260" name="Google Shape;260;p31"/>
            <p:cNvGrpSpPr/>
            <p:nvPr/>
          </p:nvGrpSpPr>
          <p:grpSpPr>
            <a:xfrm>
              <a:off x="8558925" y="4629825"/>
              <a:ext cx="107200" cy="107175"/>
              <a:chOff x="4125350" y="1946513"/>
              <a:chExt cx="107200" cy="107175"/>
            </a:xfrm>
          </p:grpSpPr>
          <p:sp>
            <p:nvSpPr>
              <p:cNvPr id="261" name="Google Shape;261;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1"/>
            <p:cNvGrpSpPr/>
            <p:nvPr/>
          </p:nvGrpSpPr>
          <p:grpSpPr>
            <a:xfrm>
              <a:off x="8711325" y="4782225"/>
              <a:ext cx="107200" cy="107175"/>
              <a:chOff x="4125350" y="1946513"/>
              <a:chExt cx="107200" cy="107175"/>
            </a:xfrm>
          </p:grpSpPr>
          <p:sp>
            <p:nvSpPr>
              <p:cNvPr id="264" name="Google Shape;264;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31"/>
            <p:cNvGrpSpPr/>
            <p:nvPr/>
          </p:nvGrpSpPr>
          <p:grpSpPr>
            <a:xfrm>
              <a:off x="8767300" y="4522650"/>
              <a:ext cx="107200" cy="107175"/>
              <a:chOff x="4125350" y="1946513"/>
              <a:chExt cx="107200" cy="107175"/>
            </a:xfrm>
          </p:grpSpPr>
          <p:sp>
            <p:nvSpPr>
              <p:cNvPr id="267" name="Google Shape;267;p3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31"/>
          <p:cNvGrpSpPr/>
          <p:nvPr/>
        </p:nvGrpSpPr>
        <p:grpSpPr>
          <a:xfrm rot="10800000">
            <a:off x="8809359" y="1107516"/>
            <a:ext cx="194400" cy="112209"/>
            <a:chOff x="265900" y="3852516"/>
            <a:chExt cx="194400" cy="112209"/>
          </a:xfrm>
        </p:grpSpPr>
        <p:sp>
          <p:nvSpPr>
            <p:cNvPr id="270" name="Google Shape;270;p31"/>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1"/>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1"/>
          <p:cNvGrpSpPr/>
          <p:nvPr/>
        </p:nvGrpSpPr>
        <p:grpSpPr>
          <a:xfrm>
            <a:off x="8565007" y="4438706"/>
            <a:ext cx="438754" cy="772904"/>
            <a:chOff x="4950175" y="2998438"/>
            <a:chExt cx="88725" cy="156300"/>
          </a:xfrm>
        </p:grpSpPr>
        <p:sp>
          <p:nvSpPr>
            <p:cNvPr id="273" name="Google Shape;273;p3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1"/>
          <p:cNvGrpSpPr/>
          <p:nvPr/>
        </p:nvGrpSpPr>
        <p:grpSpPr>
          <a:xfrm flipH="1">
            <a:off x="-292729" y="-613150"/>
            <a:ext cx="1476900" cy="1476900"/>
            <a:chOff x="8632950" y="-311150"/>
            <a:chExt cx="1476900" cy="1476900"/>
          </a:xfrm>
        </p:grpSpPr>
        <p:sp>
          <p:nvSpPr>
            <p:cNvPr id="310" name="Google Shape;310;p31"/>
            <p:cNvSpPr/>
            <p:nvPr/>
          </p:nvSpPr>
          <p:spPr>
            <a:xfrm>
              <a:off x="8763750" y="-180350"/>
              <a:ext cx="1215300" cy="1215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1"/>
            <p:cNvSpPr/>
            <p:nvPr/>
          </p:nvSpPr>
          <p:spPr>
            <a:xfrm>
              <a:off x="8632950" y="-311150"/>
              <a:ext cx="1476900" cy="14769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31"/>
          <p:cNvSpPr/>
          <p:nvPr/>
        </p:nvSpPr>
        <p:spPr>
          <a:xfrm flipH="1" rot="-435267">
            <a:off x="247939" y="4862785"/>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3" name="Google Shape;313;p31"/>
          <p:cNvCxnSpPr/>
          <p:nvPr/>
        </p:nvCxnSpPr>
        <p:spPr>
          <a:xfrm rot="-436104">
            <a:off x="702073" y="5009728"/>
            <a:ext cx="713735" cy="700711"/>
          </a:xfrm>
          <a:prstGeom prst="straightConnector1">
            <a:avLst/>
          </a:prstGeom>
          <a:noFill/>
          <a:ln cap="flat" cmpd="sng" w="9525">
            <a:solidFill>
              <a:schemeClr val="dk1"/>
            </a:solidFill>
            <a:prstDash val="solid"/>
            <a:round/>
            <a:headEnd len="sm" w="sm" type="none"/>
            <a:tailEnd len="sm" w="sm" type="none"/>
          </a:ln>
        </p:spPr>
      </p:cxnSp>
      <p:sp>
        <p:nvSpPr>
          <p:cNvPr id="314" name="Google Shape;314;p31"/>
          <p:cNvSpPr/>
          <p:nvPr/>
        </p:nvSpPr>
        <p:spPr>
          <a:xfrm rot="-5400000">
            <a:off x="297190" y="34050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5" name="Shape 315"/>
        <p:cNvGrpSpPr/>
        <p:nvPr/>
      </p:nvGrpSpPr>
      <p:grpSpPr>
        <a:xfrm>
          <a:off x="0" y="0"/>
          <a:ext cx="0" cy="0"/>
          <a:chOff x="0" y="0"/>
          <a:chExt cx="0" cy="0"/>
        </a:xfrm>
      </p:grpSpPr>
      <p:grpSp>
        <p:nvGrpSpPr>
          <p:cNvPr id="316" name="Google Shape;316;p32"/>
          <p:cNvGrpSpPr/>
          <p:nvPr/>
        </p:nvGrpSpPr>
        <p:grpSpPr>
          <a:xfrm>
            <a:off x="-1229162" y="1461657"/>
            <a:ext cx="1942494" cy="2022980"/>
            <a:chOff x="4445625" y="1829838"/>
            <a:chExt cx="739125" cy="769750"/>
          </a:xfrm>
        </p:grpSpPr>
        <p:sp>
          <p:nvSpPr>
            <p:cNvPr id="317" name="Google Shape;317;p3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 name="Google Shape;325;p32"/>
          <p:cNvGrpSpPr/>
          <p:nvPr/>
        </p:nvGrpSpPr>
        <p:grpSpPr>
          <a:xfrm rot="-5400000">
            <a:off x="8470913" y="1461657"/>
            <a:ext cx="1942494" cy="2022980"/>
            <a:chOff x="4445625" y="1829838"/>
            <a:chExt cx="739125" cy="769750"/>
          </a:xfrm>
        </p:grpSpPr>
        <p:sp>
          <p:nvSpPr>
            <p:cNvPr id="326" name="Google Shape;326;p3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 name="Google Shape;334;p32"/>
          <p:cNvSpPr txBox="1"/>
          <p:nvPr>
            <p:ph idx="1" type="body"/>
          </p:nvPr>
        </p:nvSpPr>
        <p:spPr>
          <a:xfrm>
            <a:off x="720000" y="2269200"/>
            <a:ext cx="77040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p:txBody>
      </p:sp>
      <p:sp>
        <p:nvSpPr>
          <p:cNvPr id="335" name="Google Shape;335;p32"/>
          <p:cNvSpPr/>
          <p:nvPr/>
        </p:nvSpPr>
        <p:spPr>
          <a:xfrm rot="740964">
            <a:off x="2555135" y="4016752"/>
            <a:ext cx="4319054" cy="2721715"/>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2"/>
          <p:cNvSpPr/>
          <p:nvPr/>
        </p:nvSpPr>
        <p:spPr>
          <a:xfrm rot="3600028">
            <a:off x="2889450" y="-215305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7" name="Google Shape;337;p32"/>
          <p:cNvGrpSpPr/>
          <p:nvPr/>
        </p:nvGrpSpPr>
        <p:grpSpPr>
          <a:xfrm flipH="1">
            <a:off x="4391436" y="4291309"/>
            <a:ext cx="361129" cy="3106418"/>
            <a:chOff x="6317900" y="1197313"/>
            <a:chExt cx="180700" cy="1554375"/>
          </a:xfrm>
        </p:grpSpPr>
        <p:sp>
          <p:nvSpPr>
            <p:cNvPr id="338" name="Google Shape;338;p32"/>
            <p:cNvSpPr/>
            <p:nvPr/>
          </p:nvSpPr>
          <p:spPr>
            <a:xfrm>
              <a:off x="6367900" y="1231538"/>
              <a:ext cx="126225" cy="1520150"/>
            </a:xfrm>
            <a:custGeom>
              <a:rect b="b" l="l" r="r" t="t"/>
              <a:pathLst>
                <a:path extrusionOk="0" h="60806" w="5049">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2"/>
            <p:cNvSpPr/>
            <p:nvPr/>
          </p:nvSpPr>
          <p:spPr>
            <a:xfrm>
              <a:off x="6486675" y="1227088"/>
              <a:ext cx="11925" cy="11925"/>
            </a:xfrm>
            <a:custGeom>
              <a:rect b="b" l="l" r="r" t="t"/>
              <a:pathLst>
                <a:path extrusionOk="0" h="477" w="477">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2"/>
            <p:cNvSpPr/>
            <p:nvPr/>
          </p:nvSpPr>
          <p:spPr>
            <a:xfrm>
              <a:off x="6342900" y="1216663"/>
              <a:ext cx="126225" cy="1535025"/>
            </a:xfrm>
            <a:custGeom>
              <a:rect b="b" l="l" r="r" t="t"/>
              <a:pathLst>
                <a:path extrusionOk="0" h="61401" w="5049">
                  <a:moveTo>
                    <a:pt x="167" y="61401"/>
                  </a:moveTo>
                  <a:lnTo>
                    <a:pt x="0" y="61401"/>
                  </a:lnTo>
                  <a:lnTo>
                    <a:pt x="0" y="4930"/>
                  </a:lnTo>
                  <a:lnTo>
                    <a:pt x="4930" y="1"/>
                  </a:lnTo>
                  <a:lnTo>
                    <a:pt x="5049" y="120"/>
                  </a:lnTo>
                  <a:lnTo>
                    <a:pt x="167"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2"/>
            <p:cNvSpPr/>
            <p:nvPr/>
          </p:nvSpPr>
          <p:spPr>
            <a:xfrm>
              <a:off x="6461650" y="1212213"/>
              <a:ext cx="11950" cy="11925"/>
            </a:xfrm>
            <a:custGeom>
              <a:rect b="b" l="l" r="r" t="t"/>
              <a:pathLst>
                <a:path extrusionOk="0" h="477" w="478">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2"/>
            <p:cNvSpPr/>
            <p:nvPr/>
          </p:nvSpPr>
          <p:spPr>
            <a:xfrm>
              <a:off x="6317900" y="1201788"/>
              <a:ext cx="126225" cy="1549900"/>
            </a:xfrm>
            <a:custGeom>
              <a:rect b="b" l="l" r="r" t="t"/>
              <a:pathLst>
                <a:path extrusionOk="0" h="61996" w="5049">
                  <a:moveTo>
                    <a:pt x="179" y="61996"/>
                  </a:moveTo>
                  <a:lnTo>
                    <a:pt x="0" y="61996"/>
                  </a:lnTo>
                  <a:lnTo>
                    <a:pt x="0" y="4929"/>
                  </a:lnTo>
                  <a:lnTo>
                    <a:pt x="4929" y="0"/>
                  </a:lnTo>
                  <a:lnTo>
                    <a:pt x="5048" y="119"/>
                  </a:lnTo>
                  <a:lnTo>
                    <a:pt x="179" y="4989"/>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2"/>
            <p:cNvSpPr/>
            <p:nvPr/>
          </p:nvSpPr>
          <p:spPr>
            <a:xfrm>
              <a:off x="6436650" y="1197313"/>
              <a:ext cx="11950" cy="11925"/>
            </a:xfrm>
            <a:custGeom>
              <a:rect b="b" l="l" r="r" t="t"/>
              <a:pathLst>
                <a:path extrusionOk="0" h="477" w="478">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32"/>
          <p:cNvGrpSpPr/>
          <p:nvPr/>
        </p:nvGrpSpPr>
        <p:grpSpPr>
          <a:xfrm flipH="1">
            <a:off x="4352623" y="278531"/>
            <a:ext cx="438754" cy="772904"/>
            <a:chOff x="4950175" y="2998438"/>
            <a:chExt cx="88725" cy="156300"/>
          </a:xfrm>
        </p:grpSpPr>
        <p:sp>
          <p:nvSpPr>
            <p:cNvPr id="345" name="Google Shape;345;p32"/>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2"/>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2"/>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2"/>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2"/>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2"/>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2"/>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2"/>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32"/>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32"/>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2"/>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2"/>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32"/>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2"/>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2"/>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2"/>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2"/>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2"/>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2"/>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2"/>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2"/>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2"/>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2"/>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2"/>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2"/>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2"/>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2"/>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2"/>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2"/>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2"/>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2"/>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2"/>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32"/>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2"/>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2"/>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2"/>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1" name="Shape 381"/>
        <p:cNvGrpSpPr/>
        <p:nvPr/>
      </p:nvGrpSpPr>
      <p:grpSpPr>
        <a:xfrm>
          <a:off x="0" y="0"/>
          <a:ext cx="0" cy="0"/>
          <a:chOff x="0" y="0"/>
          <a:chExt cx="0" cy="0"/>
        </a:xfrm>
      </p:grpSpPr>
      <p:sp>
        <p:nvSpPr>
          <p:cNvPr id="382" name="Google Shape;382;p33"/>
          <p:cNvSpPr txBox="1"/>
          <p:nvPr>
            <p:ph hasCustomPrompt="1" type="title"/>
          </p:nvPr>
        </p:nvSpPr>
        <p:spPr>
          <a:xfrm>
            <a:off x="1766700" y="1533875"/>
            <a:ext cx="5610600" cy="1372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3"/>
          <p:cNvSpPr txBox="1"/>
          <p:nvPr>
            <p:ph idx="1" type="subTitle"/>
          </p:nvPr>
        </p:nvSpPr>
        <p:spPr>
          <a:xfrm>
            <a:off x="1766700" y="2906122"/>
            <a:ext cx="5610600" cy="7035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4" name="Google Shape;384;p33"/>
          <p:cNvSpPr/>
          <p:nvPr/>
        </p:nvSpPr>
        <p:spPr>
          <a:xfrm rot="2352435">
            <a:off x="2482219" y="4250194"/>
            <a:ext cx="4319020" cy="2721693"/>
          </a:xfrm>
          <a:custGeom>
            <a:rect b="b" l="l" r="r" t="t"/>
            <a:pathLst>
              <a:path extrusionOk="0" h="21902" w="34756">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33"/>
          <p:cNvGrpSpPr/>
          <p:nvPr/>
        </p:nvGrpSpPr>
        <p:grpSpPr>
          <a:xfrm rot="5400000">
            <a:off x="4483925" y="4608575"/>
            <a:ext cx="315575" cy="366750"/>
            <a:chOff x="8558925" y="4522650"/>
            <a:chExt cx="315575" cy="366750"/>
          </a:xfrm>
        </p:grpSpPr>
        <p:grpSp>
          <p:nvGrpSpPr>
            <p:cNvPr id="386" name="Google Shape;386;p33"/>
            <p:cNvGrpSpPr/>
            <p:nvPr/>
          </p:nvGrpSpPr>
          <p:grpSpPr>
            <a:xfrm>
              <a:off x="8558925" y="4629825"/>
              <a:ext cx="107200" cy="107175"/>
              <a:chOff x="4125350" y="1946513"/>
              <a:chExt cx="107200" cy="107175"/>
            </a:xfrm>
          </p:grpSpPr>
          <p:sp>
            <p:nvSpPr>
              <p:cNvPr id="387" name="Google Shape;387;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33"/>
            <p:cNvGrpSpPr/>
            <p:nvPr/>
          </p:nvGrpSpPr>
          <p:grpSpPr>
            <a:xfrm>
              <a:off x="8711325" y="4782225"/>
              <a:ext cx="107200" cy="107175"/>
              <a:chOff x="4125350" y="1946513"/>
              <a:chExt cx="107200" cy="107175"/>
            </a:xfrm>
          </p:grpSpPr>
          <p:sp>
            <p:nvSpPr>
              <p:cNvPr id="390" name="Google Shape;390;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2" name="Google Shape;392;p33"/>
            <p:cNvGrpSpPr/>
            <p:nvPr/>
          </p:nvGrpSpPr>
          <p:grpSpPr>
            <a:xfrm>
              <a:off x="8767300" y="4522650"/>
              <a:ext cx="107200" cy="107175"/>
              <a:chOff x="4125350" y="1946513"/>
              <a:chExt cx="107200" cy="107175"/>
            </a:xfrm>
          </p:grpSpPr>
          <p:sp>
            <p:nvSpPr>
              <p:cNvPr id="393" name="Google Shape;393;p33"/>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3"/>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5" name="Google Shape;395;p33"/>
          <p:cNvGrpSpPr/>
          <p:nvPr/>
        </p:nvGrpSpPr>
        <p:grpSpPr>
          <a:xfrm flipH="1" rot="10800000">
            <a:off x="208200" y="3354166"/>
            <a:ext cx="194400" cy="112209"/>
            <a:chOff x="265900" y="3852516"/>
            <a:chExt cx="194400" cy="112209"/>
          </a:xfrm>
        </p:grpSpPr>
        <p:sp>
          <p:nvSpPr>
            <p:cNvPr id="396" name="Google Shape;396;p33"/>
            <p:cNvSpPr/>
            <p:nvPr/>
          </p:nvSpPr>
          <p:spPr>
            <a:xfrm rot="-5400000">
              <a:off x="258400" y="386002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3"/>
            <p:cNvSpPr/>
            <p:nvPr/>
          </p:nvSpPr>
          <p:spPr>
            <a:xfrm rot="-5400000">
              <a:off x="355600" y="3860016"/>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8" name="Google Shape;398;p33"/>
          <p:cNvSpPr/>
          <p:nvPr/>
        </p:nvSpPr>
        <p:spPr>
          <a:xfrm flipH="1" rot="5400000">
            <a:off x="8802568" y="2037975"/>
            <a:ext cx="112200" cy="97200"/>
          </a:xfrm>
          <a:prstGeom prst="triangle">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33"/>
          <p:cNvGrpSpPr/>
          <p:nvPr/>
        </p:nvGrpSpPr>
        <p:grpSpPr>
          <a:xfrm>
            <a:off x="-988628" y="1266621"/>
            <a:ext cx="1391284" cy="1387652"/>
            <a:chOff x="4010510" y="4522646"/>
            <a:chExt cx="1391284" cy="1387652"/>
          </a:xfrm>
        </p:grpSpPr>
        <p:sp>
          <p:nvSpPr>
            <p:cNvPr id="400" name="Google Shape;400;p3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1" name="Google Shape;401;p33"/>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grpSp>
        <p:nvGrpSpPr>
          <p:cNvPr id="402" name="Google Shape;402;p33"/>
          <p:cNvGrpSpPr/>
          <p:nvPr/>
        </p:nvGrpSpPr>
        <p:grpSpPr>
          <a:xfrm rot="10800000">
            <a:off x="8625260" y="2848195"/>
            <a:ext cx="1391284" cy="1387652"/>
            <a:chOff x="4010510" y="4522646"/>
            <a:chExt cx="1391284" cy="1387652"/>
          </a:xfrm>
        </p:grpSpPr>
        <p:sp>
          <p:nvSpPr>
            <p:cNvPr id="403" name="Google Shape;403;p33"/>
            <p:cNvSpPr/>
            <p:nvPr/>
          </p:nvSpPr>
          <p:spPr>
            <a:xfrm rot="435267">
              <a:off x="4083847" y="4596260"/>
              <a:ext cx="1244549" cy="1240425"/>
            </a:xfrm>
            <a:custGeom>
              <a:rect b="b" l="l" r="r" t="t"/>
              <a:pathLst>
                <a:path extrusionOk="0" h="28873" w="28969">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4" name="Google Shape;404;p33"/>
            <p:cNvCxnSpPr/>
            <p:nvPr/>
          </p:nvCxnSpPr>
          <p:spPr>
            <a:xfrm flipH="1" rot="436104">
              <a:off x="4646601" y="4866128"/>
              <a:ext cx="713735" cy="700711"/>
            </a:xfrm>
            <a:prstGeom prst="straightConnector1">
              <a:avLst/>
            </a:prstGeom>
            <a:noFill/>
            <a:ln cap="flat" cmpd="sng" w="9525">
              <a:solidFill>
                <a:schemeClr val="dk1"/>
              </a:solidFill>
              <a:prstDash val="solid"/>
              <a:round/>
              <a:headEnd len="sm" w="sm" type="none"/>
              <a:tailEnd len="sm" w="sm" type="none"/>
            </a:ln>
          </p:spPr>
        </p:cxnSp>
      </p:grpSp>
      <p:sp>
        <p:nvSpPr>
          <p:cNvPr id="405" name="Google Shape;405;p33"/>
          <p:cNvSpPr/>
          <p:nvPr/>
        </p:nvSpPr>
        <p:spPr>
          <a:xfrm rot="3600028">
            <a:off x="7176125" y="-2438407"/>
            <a:ext cx="3365100" cy="3705147"/>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3"/>
          <p:cNvSpPr/>
          <p:nvPr/>
        </p:nvSpPr>
        <p:spPr>
          <a:xfrm rot="4913980">
            <a:off x="-1664938" y="-2531788"/>
            <a:ext cx="3365081" cy="3705126"/>
          </a:xfrm>
          <a:custGeom>
            <a:rect b="b" l="l" r="r" t="t"/>
            <a:pathLst>
              <a:path extrusionOk="0" h="23677" w="21504">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07"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400"/>
              <a:buFont typeface="Barlow Condensed SemiBold"/>
              <a:buNone/>
              <a:defRPr b="0" i="0" sz="2400" u="none" cap="none" strike="noStrike">
                <a:solidFill>
                  <a:schemeClr val="dk1"/>
                </a:solidFill>
                <a:latin typeface="Barlow Condensed SemiBold"/>
                <a:ea typeface="Barlow Condensed SemiBold"/>
                <a:cs typeface="Barlow Condensed SemiBold"/>
                <a:sym typeface="Barlow Condensed SemiBold"/>
              </a:defRPr>
            </a:lvl1pPr>
            <a:lvl2pPr lvl="1"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2pPr>
            <a:lvl3pPr lvl="2"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3pPr>
            <a:lvl4pPr lvl="3"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4pPr>
            <a:lvl5pPr lvl="4"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5pPr>
            <a:lvl6pPr lvl="5"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6pPr>
            <a:lvl7pPr lvl="6"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7pPr>
            <a:lvl8pPr lvl="7"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8pPr>
            <a:lvl9pPr lvl="8" marR="0" rtl="0" algn="ctr">
              <a:lnSpc>
                <a:spcPct val="100000"/>
              </a:lnSpc>
              <a:spcBef>
                <a:spcPts val="0"/>
              </a:spcBef>
              <a:spcAft>
                <a:spcPts val="0"/>
              </a:spcAft>
              <a:buClr>
                <a:schemeClr val="dk1"/>
              </a:buClr>
              <a:buSzPts val="3500"/>
              <a:buFont typeface="Montserrat"/>
              <a:buNone/>
              <a:defRPr b="1" i="0" sz="3500" u="none" cap="none" strike="noStrike">
                <a:solidFill>
                  <a:schemeClr val="dk1"/>
                </a:solidFill>
                <a:latin typeface="Montserrat"/>
                <a:ea typeface="Montserrat"/>
                <a:cs typeface="Montserrat"/>
                <a:sym typeface="Montserrat"/>
              </a:defRPr>
            </a:lvl9pPr>
          </a:lstStyle>
          <a:p/>
        </p:txBody>
      </p:sp>
      <p:sp>
        <p:nvSpPr>
          <p:cNvPr id="7" name="Google Shape;7;p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1pPr>
            <a:lvl2pPr indent="-317500" lvl="1" marL="914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2pPr>
            <a:lvl3pPr indent="-317500" lvl="2" marL="1371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3pPr>
            <a:lvl4pPr indent="-317500" lvl="3" marL="1828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4pPr>
            <a:lvl5pPr indent="-317500" lvl="4" marL="22860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5pPr>
            <a:lvl6pPr indent="-317500" lvl="5" marL="27432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6pPr>
            <a:lvl7pPr indent="-317500" lvl="6" marL="32004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7pPr>
            <a:lvl8pPr indent="-317500" lvl="7" marL="36576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8pPr>
            <a:lvl9pPr indent="-317500" lvl="8" marL="4114800" marR="0" rtl="0" algn="l">
              <a:lnSpc>
                <a:spcPct val="115000"/>
              </a:lnSpc>
              <a:spcBef>
                <a:spcPts val="0"/>
              </a:spcBef>
              <a:spcAft>
                <a:spcPts val="0"/>
              </a:spcAft>
              <a:buClr>
                <a:schemeClr val="dk1"/>
              </a:buClr>
              <a:buSzPts val="1400"/>
              <a:buFont typeface="Barlow"/>
              <a:buChar char="■"/>
              <a:defRPr b="0" i="0" sz="1400" u="none" cap="none" strike="noStrike">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
          <p:cNvSpPr txBox="1"/>
          <p:nvPr>
            <p:ph type="ctrTitle"/>
          </p:nvPr>
        </p:nvSpPr>
        <p:spPr>
          <a:xfrm>
            <a:off x="609600" y="1196953"/>
            <a:ext cx="7924800" cy="154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8500"/>
              <a:buNone/>
            </a:pPr>
            <a:r>
              <a:rPr b="0" lang="en-US" sz="5000">
                <a:latin typeface="Barlow Condensed SemiBold"/>
                <a:ea typeface="Barlow Condensed SemiBold"/>
                <a:cs typeface="Barlow Condensed SemiBold"/>
                <a:sym typeface="Barlow Condensed SemiBold"/>
              </a:rPr>
              <a:t>KHÓA HỌC FRONT-END</a:t>
            </a:r>
            <a:br>
              <a:rPr lang="en-US"/>
            </a:br>
            <a:br>
              <a:rPr lang="en-US"/>
            </a:br>
            <a:r>
              <a:rPr b="0" lang="en-US" sz="4000">
                <a:solidFill>
                  <a:schemeClr val="lt1"/>
                </a:solidFill>
                <a:latin typeface="Barlow Condensed"/>
                <a:ea typeface="Barlow Condensed"/>
                <a:cs typeface="Barlow Condensed"/>
                <a:sym typeface="Barlow Condensed"/>
              </a:rPr>
              <a:t>Bài 05: Học CSS, CSS3 cơ bản (Tiết 2)</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rect b="b" l="l" r="r" t="t"/>
              <a:pathLst>
                <a:path extrusionOk="0" h="155" w="156">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rect b="b" l="l" r="r" t="t"/>
              <a:pathLst>
                <a:path extrusionOk="0" h="156" w="156">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rect b="b" l="l" r="r" t="t"/>
              <a:pathLst>
                <a:path extrusionOk="0" h="144" w="156">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rect b="b" l="l" r="r" t="t"/>
              <a:pathLst>
                <a:path extrusionOk="0" h="156" w="156">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rect b="b" l="l" r="r" t="t"/>
              <a:pathLst>
                <a:path extrusionOk="0" h="155" w="156">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rect b="b" l="l" r="r" t="t"/>
              <a:pathLst>
                <a:path extrusionOk="0" h="144" w="156">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rect b="b" l="l" r="r" t="t"/>
              <a:pathLst>
                <a:path extrusionOk="0" h="144" w="156">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rect b="b" l="l" r="r" t="t"/>
              <a:pathLst>
                <a:path extrusionOk="0" h="156" w="156">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rect b="b" l="l" r="r" t="t"/>
              <a:pathLst>
                <a:path extrusionOk="0" h="156" w="156">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rect b="b" l="l" r="r" t="t"/>
              <a:pathLst>
                <a:path extrusionOk="0" h="155" w="156">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rect b="b" l="l" r="r" t="t"/>
              <a:pathLst>
                <a:path extrusionOk="0" h="156" w="156">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rect b="b" l="l" r="r" t="t"/>
              <a:pathLst>
                <a:path extrusionOk="0" h="144" w="144">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rect b="b" l="l" r="r" t="t"/>
              <a:pathLst>
                <a:path extrusionOk="0" h="156" w="144">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rect b="b" l="l" r="r" t="t"/>
              <a:pathLst>
                <a:path extrusionOk="0" h="155" w="144">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rect b="b" l="l" r="r" t="t"/>
              <a:pathLst>
                <a:path extrusionOk="0" h="144" w="156">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rect b="b" l="l" r="r" t="t"/>
              <a:pathLst>
                <a:path extrusionOk="0" h="144" w="156">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rect b="b" l="l" r="r" t="t"/>
              <a:pathLst>
                <a:path extrusionOk="0" h="156" w="156">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rect b="b" l="l" r="r" t="t"/>
              <a:pathLst>
                <a:path extrusionOk="0" h="156" w="144">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rect b="b" l="l" r="r" t="t"/>
              <a:pathLst>
                <a:path extrusionOk="0" h="144" w="144">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rect b="b" l="l" r="r" t="t"/>
              <a:pathLst>
                <a:path extrusionOk="0" h="156" w="144">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rect b="b" l="l" r="r" t="t"/>
              <a:pathLst>
                <a:path extrusionOk="0" h="155" w="144">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rect b="b" l="l" r="r" t="t"/>
              <a:pathLst>
                <a:path extrusionOk="0" h="144" w="144">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rect b="b" l="l" r="r" t="t"/>
              <a:pathLst>
                <a:path extrusionOk="0" h="144" w="144">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rect b="b" l="l" r="r" t="t"/>
              <a:pathLst>
                <a:path extrusionOk="0" h="144" w="156">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rect b="b" l="l" r="r" t="t"/>
              <a:pathLst>
                <a:path extrusionOk="0" h="144" w="156">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rect b="b" l="l" r="r" t="t"/>
              <a:pathLst>
                <a:path extrusionOk="0" h="156" w="156">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rect b="b" l="l" r="r" t="t"/>
              <a:pathLst>
                <a:path extrusionOk="0" h="155" w="156">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rect b="b" l="l" r="r" t="t"/>
              <a:pathLst>
                <a:path extrusionOk="0" h="144" w="156">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rect b="b" l="l" r="r" t="t"/>
              <a:pathLst>
                <a:path extrusionOk="0" h="144" w="144">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rect b="b" l="l" r="r" t="t"/>
              <a:pathLst>
                <a:path extrusionOk="0" h="156" w="144">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rect b="b" l="l" r="r" t="t"/>
              <a:pathLst>
                <a:path extrusionOk="0" h="155" w="144">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rect b="b" l="l" r="r" t="t"/>
              <a:pathLst>
                <a:path extrusionOk="0" h="156" w="155">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cap="flat" cmpd="sng" w="9525">
            <a:solidFill>
              <a:schemeClr val="dk1"/>
            </a:solidFill>
            <a:prstDash val="solid"/>
            <a:round/>
            <a:headEnd len="sm" w="sm" type="none"/>
            <a:tailEnd len="sm" w="sm" type="none"/>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rect b="b" l="l" r="r" t="t"/>
                <a:pathLst>
                  <a:path extrusionOk="0" h="4287" w="322">
                    <a:moveTo>
                      <a:pt x="0" y="1"/>
                    </a:moveTo>
                    <a:lnTo>
                      <a:pt x="0" y="4287"/>
                    </a:lnTo>
                    <a:lnTo>
                      <a:pt x="322" y="4287"/>
                    </a:lnTo>
                    <a:lnTo>
                      <a:pt x="3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rect b="b" l="l" r="r" t="t"/>
                <a:pathLst>
                  <a:path extrusionOk="0" h="311" w="4288">
                    <a:moveTo>
                      <a:pt x="1" y="1"/>
                    </a:moveTo>
                    <a:lnTo>
                      <a:pt x="1" y="311"/>
                    </a:lnTo>
                    <a:lnTo>
                      <a:pt x="4287" y="311"/>
                    </a:lnTo>
                    <a:lnTo>
                      <a:pt x="428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Position (Vị trí)</a:t>
            </a:r>
            <a:endParaRPr b="0"/>
          </a:p>
        </p:txBody>
      </p:sp>
      <p:sp>
        <p:nvSpPr>
          <p:cNvPr id="668" name="Google Shape;668;p10"/>
          <p:cNvSpPr txBox="1"/>
          <p:nvPr>
            <p:ph idx="1" type="subTitle"/>
          </p:nvPr>
        </p:nvSpPr>
        <p:spPr>
          <a:xfrm>
            <a:off x="837930" y="1263438"/>
            <a:ext cx="7003152"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Thuộc tính position để xác định vị trí element muốn hiển thị. Có 5 giá trị khác nhau</a:t>
            </a:r>
            <a:endParaRPr/>
          </a:p>
        </p:txBody>
      </p:sp>
      <p:pic>
        <p:nvPicPr>
          <p:cNvPr id="669" name="Google Shape;669;p10"/>
          <p:cNvPicPr preferRelativeResize="0"/>
          <p:nvPr/>
        </p:nvPicPr>
        <p:blipFill rotWithShape="1">
          <a:blip r:embed="rId3">
            <a:alphaModFix/>
          </a:blip>
          <a:srcRect b="0" l="0" r="0" t="0"/>
          <a:stretch/>
        </p:blipFill>
        <p:spPr>
          <a:xfrm>
            <a:off x="452534" y="1497496"/>
            <a:ext cx="8238931" cy="35272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
          <p:cNvSpPr txBox="1"/>
          <p:nvPr>
            <p:ph idx="3" type="subTitle"/>
          </p:nvPr>
        </p:nvSpPr>
        <p:spPr>
          <a:xfrm>
            <a:off x="720000" y="1416903"/>
            <a:ext cx="7239012" cy="3486333"/>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sz="1200">
                <a:solidFill>
                  <a:schemeClr val="dk1"/>
                </a:solidFill>
              </a:rPr>
              <a:t>position: static; </a:t>
            </a:r>
            <a:r>
              <a:rPr lang="en-US" sz="1200">
                <a:solidFill>
                  <a:schemeClr val="dk1"/>
                </a:solidFill>
              </a:rPr>
              <a:t>// Vị trí ở trạng thái mặc định của phần tử (tức là các thuộc tính top, bottom, right, left không có hiệu lực)</a:t>
            </a:r>
            <a:endParaRPr/>
          </a:p>
          <a:p>
            <a:pPr indent="-317500" lvl="0" marL="457200" rtl="0" algn="l">
              <a:lnSpc>
                <a:spcPct val="150000"/>
              </a:lnSpc>
              <a:spcBef>
                <a:spcPts val="0"/>
              </a:spcBef>
              <a:spcAft>
                <a:spcPts val="0"/>
              </a:spcAft>
              <a:buSzPts val="1400"/>
              <a:buChar char="●"/>
            </a:pPr>
            <a:r>
              <a:rPr b="1" lang="en-US" sz="1200">
                <a:solidFill>
                  <a:schemeClr val="dk1"/>
                </a:solidFill>
              </a:rPr>
              <a:t>position: relative; </a:t>
            </a:r>
            <a:r>
              <a:rPr lang="en-US" sz="1200">
                <a:solidFill>
                  <a:schemeClr val="dk1"/>
                </a:solidFill>
              </a:rPr>
              <a:t>// Vị trí tương đối so với vị trí mặc định và áp dụng được các thuộc tính top, right, bottom, left.</a:t>
            </a:r>
            <a:endParaRPr sz="1200">
              <a:solidFill>
                <a:schemeClr val="dk1"/>
              </a:solidFill>
            </a:endParaRPr>
          </a:p>
          <a:p>
            <a:pPr indent="-317500" lvl="0" marL="457200" rtl="0" algn="l">
              <a:lnSpc>
                <a:spcPct val="150000"/>
              </a:lnSpc>
              <a:spcBef>
                <a:spcPts val="0"/>
              </a:spcBef>
              <a:spcAft>
                <a:spcPts val="0"/>
              </a:spcAft>
              <a:buSzPts val="1400"/>
              <a:buChar char="●"/>
            </a:pPr>
            <a:r>
              <a:rPr b="1" lang="en-US" sz="1200">
                <a:solidFill>
                  <a:schemeClr val="dk1"/>
                </a:solidFill>
              </a:rPr>
              <a:t>position: absolute;</a:t>
            </a:r>
            <a:r>
              <a:rPr b="1" lang="en-US" sz="1200"/>
              <a:t> </a:t>
            </a:r>
            <a:r>
              <a:rPr lang="en-US" sz="1200"/>
              <a:t>// Vị trí tuyệt đối cho các thành phần theo thành phần bao ngoài hoặc cửa sổ trình duyệt.</a:t>
            </a:r>
            <a:endParaRPr/>
          </a:p>
          <a:p>
            <a:pPr indent="-317500" lvl="0" marL="457200" rtl="0" algn="l">
              <a:lnSpc>
                <a:spcPct val="150000"/>
              </a:lnSpc>
              <a:spcBef>
                <a:spcPts val="0"/>
              </a:spcBef>
              <a:spcAft>
                <a:spcPts val="0"/>
              </a:spcAft>
              <a:buSzPts val="1400"/>
              <a:buChar char="●"/>
            </a:pPr>
            <a:r>
              <a:rPr b="1" lang="en-US" sz="1200"/>
              <a:t>position: fixed; </a:t>
            </a:r>
            <a:r>
              <a:rPr lang="en-US" sz="1200"/>
              <a:t>// Được định vị so với khung nhìn (viewport), có nghĩa là nó luôn ở một vị trí cố định ngay cả khi trang được cuộn. Các thuộc tính top, right, bottom và left được sử dụng để định vị element.</a:t>
            </a:r>
            <a:endParaRPr sz="1200"/>
          </a:p>
          <a:p>
            <a:pPr indent="-317500" lvl="0" marL="457200" rtl="0" algn="l">
              <a:lnSpc>
                <a:spcPct val="150000"/>
              </a:lnSpc>
              <a:spcBef>
                <a:spcPts val="0"/>
              </a:spcBef>
              <a:spcAft>
                <a:spcPts val="0"/>
              </a:spcAft>
              <a:buSzPts val="1400"/>
              <a:buChar char="●"/>
            </a:pPr>
            <a:r>
              <a:rPr b="1" lang="en-US" sz="1200"/>
              <a:t>position: sticky; </a:t>
            </a:r>
            <a:r>
              <a:rPr lang="en-US" sz="1200"/>
              <a:t>// 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endParaRPr sz="1200"/>
          </a:p>
        </p:txBody>
      </p:sp>
      <p:sp>
        <p:nvSpPr>
          <p:cNvPr id="675" name="Google Shape;675;p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04. Position (Vị trí)</a:t>
            </a:r>
            <a:endParaRPr b="0"/>
          </a:p>
        </p:txBody>
      </p:sp>
      <p:sp>
        <p:nvSpPr>
          <p:cNvPr id="676" name="Google Shape;676;p11"/>
          <p:cNvSpPr txBox="1"/>
          <p:nvPr>
            <p:ph idx="1" type="subTitle"/>
          </p:nvPr>
        </p:nvSpPr>
        <p:spPr>
          <a:xfrm>
            <a:off x="837930" y="1263438"/>
            <a:ext cx="7003152"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Thuộc tính position để xác định vị trí element muốn hiển thị. Có 5 giá trị khác nhau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2"/>
          <p:cNvSpPr txBox="1"/>
          <p:nvPr>
            <p:ph idx="3" type="subTitle"/>
          </p:nvPr>
        </p:nvSpPr>
        <p:spPr>
          <a:xfrm>
            <a:off x="720000" y="1412287"/>
            <a:ext cx="4376197"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Thuộc tính </a:t>
            </a:r>
            <a:r>
              <a:rPr b="1" lang="en-US">
                <a:solidFill>
                  <a:schemeClr val="dk1"/>
                </a:solidFill>
              </a:rPr>
              <a:t>z-index</a:t>
            </a:r>
            <a:r>
              <a:rPr lang="en-US">
                <a:solidFill>
                  <a:schemeClr val="dk1"/>
                </a:solidFill>
              </a:rPr>
              <a:t> thiết lập thứ tự xếp chồng nhau của một thành phần vị trí.</a:t>
            </a:r>
            <a:endParaRPr/>
          </a:p>
          <a:p>
            <a:pPr indent="-317500" lvl="0" marL="457200" rtl="0" algn="l">
              <a:lnSpc>
                <a:spcPct val="150000"/>
              </a:lnSpc>
              <a:spcBef>
                <a:spcPts val="0"/>
              </a:spcBef>
              <a:spcAft>
                <a:spcPts val="0"/>
              </a:spcAft>
              <a:buSzPts val="1400"/>
              <a:buChar char="●"/>
            </a:pPr>
            <a:r>
              <a:rPr lang="en-US">
                <a:solidFill>
                  <a:schemeClr val="dk1"/>
                </a:solidFill>
              </a:rPr>
              <a:t>Giá trị mặc định là 0.</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z-index càng cao thì element đó càng nằm trên.</a:t>
            </a:r>
            <a:endParaRPr/>
          </a:p>
          <a:p>
            <a:pPr indent="-317500" lvl="0" marL="457200" rtl="0" algn="l">
              <a:lnSpc>
                <a:spcPct val="150000"/>
              </a:lnSpc>
              <a:spcBef>
                <a:spcPts val="0"/>
              </a:spcBef>
              <a:spcAft>
                <a:spcPts val="0"/>
              </a:spcAft>
              <a:buSzPts val="1400"/>
              <a:buChar char="●"/>
            </a:pPr>
            <a:r>
              <a:rPr b="1" lang="en-US">
                <a:solidFill>
                  <a:schemeClr val="dk1"/>
                </a:solidFill>
              </a:rPr>
              <a:t>Chú ý</a:t>
            </a:r>
            <a:r>
              <a:rPr lang="en-US">
                <a:solidFill>
                  <a:schemeClr val="dk1"/>
                </a:solidFill>
              </a:rPr>
              <a:t>: z-index chỉ làm việc cùng với thuộc tính position có giá trị sau: absolute, fixed, relative, sticky. Đối với giá trị static thì z-index không áp dụng được.</a:t>
            </a:r>
            <a:endParaRPr>
              <a:solidFill>
                <a:schemeClr val="dk1"/>
              </a:solidFill>
            </a:endParaRPr>
          </a:p>
        </p:txBody>
      </p:sp>
      <p:sp>
        <p:nvSpPr>
          <p:cNvPr id="682" name="Google Shape;682;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05. Z-index</a:t>
            </a:r>
            <a:endParaRPr b="0"/>
          </a:p>
        </p:txBody>
      </p:sp>
      <p:grpSp>
        <p:nvGrpSpPr>
          <p:cNvPr id="683" name="Google Shape;683;p12"/>
          <p:cNvGrpSpPr/>
          <p:nvPr/>
        </p:nvGrpSpPr>
        <p:grpSpPr>
          <a:xfrm rot="10800000">
            <a:off x="3821561" y="4761552"/>
            <a:ext cx="1595919" cy="1662044"/>
            <a:chOff x="4445625" y="1829838"/>
            <a:chExt cx="739125" cy="769750"/>
          </a:xfrm>
        </p:grpSpPr>
        <p:sp>
          <p:nvSpPr>
            <p:cNvPr id="684" name="Google Shape;684;p1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90" name="Google Shape;690;p1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92" name="Google Shape;692;p12"/>
          <p:cNvPicPr preferRelativeResize="0"/>
          <p:nvPr/>
        </p:nvPicPr>
        <p:blipFill rotWithShape="1">
          <a:blip r:embed="rId3">
            <a:alphaModFix/>
          </a:blip>
          <a:srcRect b="0" l="0" r="0" t="0"/>
          <a:stretch/>
        </p:blipFill>
        <p:spPr>
          <a:xfrm>
            <a:off x="5083816" y="1101665"/>
            <a:ext cx="3822654" cy="3372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3"/>
          <p:cNvSpPr txBox="1"/>
          <p:nvPr>
            <p:ph idx="3" type="subTitle"/>
          </p:nvPr>
        </p:nvSpPr>
        <p:spPr>
          <a:xfrm>
            <a:off x="720000" y="2041118"/>
            <a:ext cx="3982629"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dk1"/>
                </a:solidFill>
              </a:rPr>
              <a:t>overflow: visible; </a:t>
            </a:r>
            <a:r>
              <a:rPr lang="en-US">
                <a:solidFill>
                  <a:schemeClr val="dk1"/>
                </a:solidFill>
              </a:rPr>
              <a:t>// Khi chiều cao của box không đủ chứa text, thì text vẫn hiển thị tràn qua box, đây là mặc định.</a:t>
            </a:r>
            <a:endParaRPr/>
          </a:p>
          <a:p>
            <a:pPr indent="-317500" lvl="0" marL="457200" rtl="0" algn="l">
              <a:lnSpc>
                <a:spcPct val="150000"/>
              </a:lnSpc>
              <a:spcBef>
                <a:spcPts val="0"/>
              </a:spcBef>
              <a:spcAft>
                <a:spcPts val="0"/>
              </a:spcAft>
              <a:buSzPts val="1400"/>
              <a:buChar char="●"/>
            </a:pPr>
            <a:r>
              <a:rPr b="1" lang="en-US">
                <a:solidFill>
                  <a:schemeClr val="dk1"/>
                </a:solidFill>
              </a:rPr>
              <a:t>overflow: hidden; </a:t>
            </a:r>
            <a:r>
              <a:rPr lang="en-US">
                <a:solidFill>
                  <a:schemeClr val="dk1"/>
                </a:solidFill>
              </a:rPr>
              <a:t>// Khi chiều cao của box không đủ chứa text, thì text bị tràn sẽ được ẩn đi.</a:t>
            </a:r>
            <a:endParaRPr/>
          </a:p>
        </p:txBody>
      </p:sp>
      <p:sp>
        <p:nvSpPr>
          <p:cNvPr id="698" name="Google Shape;698;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Overflow (Tràn ra)</a:t>
            </a:r>
            <a:endParaRPr b="0"/>
          </a:p>
        </p:txBody>
      </p:sp>
      <p:grpSp>
        <p:nvGrpSpPr>
          <p:cNvPr id="699" name="Google Shape;699;p13"/>
          <p:cNvGrpSpPr/>
          <p:nvPr/>
        </p:nvGrpSpPr>
        <p:grpSpPr>
          <a:xfrm rot="10800000">
            <a:off x="3821561" y="4761552"/>
            <a:ext cx="1595919" cy="1662044"/>
            <a:chOff x="4445625" y="1829838"/>
            <a:chExt cx="739125" cy="769750"/>
          </a:xfrm>
        </p:grpSpPr>
        <p:sp>
          <p:nvSpPr>
            <p:cNvPr id="700" name="Google Shape;700;p1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06" name="Google Shape;706;p1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8" name="Google Shape;708;p13"/>
          <p:cNvSpPr txBox="1"/>
          <p:nvPr>
            <p:ph idx="1" type="subTitle"/>
          </p:nvPr>
        </p:nvSpPr>
        <p:spPr>
          <a:xfrm>
            <a:off x="856245" y="1519526"/>
            <a:ext cx="4028331"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Thuộc tính overflow xác định điều gì sẽ xảy ra nếu một thành phần box tràn nội dung.</a:t>
            </a:r>
            <a:endParaRPr/>
          </a:p>
        </p:txBody>
      </p:sp>
      <p:pic>
        <p:nvPicPr>
          <p:cNvPr id="709" name="Google Shape;709;p13"/>
          <p:cNvPicPr preferRelativeResize="0"/>
          <p:nvPr/>
        </p:nvPicPr>
        <p:blipFill rotWithShape="1">
          <a:blip r:embed="rId3">
            <a:alphaModFix/>
          </a:blip>
          <a:srcRect b="0" l="0" r="0" t="0"/>
          <a:stretch/>
        </p:blipFill>
        <p:spPr>
          <a:xfrm>
            <a:off x="4978383" y="1158808"/>
            <a:ext cx="4028331" cy="3272083"/>
          </a:xfrm>
          <a:prstGeom prst="rect">
            <a:avLst/>
          </a:prstGeom>
          <a:noFill/>
          <a:ln>
            <a:noFill/>
          </a:ln>
        </p:spPr>
      </p:pic>
      <p:sp>
        <p:nvSpPr>
          <p:cNvPr id="710" name="Google Shape;710;p13"/>
          <p:cNvSpPr txBox="1"/>
          <p:nvPr/>
        </p:nvSpPr>
        <p:spPr>
          <a:xfrm>
            <a:off x="856245" y="1894623"/>
            <a:ext cx="402833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Có các giá trị sau:</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4"/>
          <p:cNvSpPr txBox="1"/>
          <p:nvPr>
            <p:ph idx="3" type="subTitle"/>
          </p:nvPr>
        </p:nvSpPr>
        <p:spPr>
          <a:xfrm>
            <a:off x="720000" y="1962092"/>
            <a:ext cx="3982629" cy="3003365"/>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dk1"/>
                </a:solidFill>
              </a:rPr>
              <a:t>overflow: scroll; </a:t>
            </a:r>
            <a:r>
              <a:rPr lang="en-US">
                <a:solidFill>
                  <a:schemeClr val="dk1"/>
                </a:solidFill>
              </a:rPr>
              <a:t>//</a:t>
            </a:r>
            <a:r>
              <a:rPr b="1" lang="en-US">
                <a:solidFill>
                  <a:schemeClr val="dk1"/>
                </a:solidFill>
              </a:rPr>
              <a:t> </a:t>
            </a:r>
            <a:r>
              <a:rPr lang="en-US">
                <a:solidFill>
                  <a:schemeClr val="dk1"/>
                </a:solidFill>
              </a:rPr>
              <a:t>Khi chiều cao của box không đủ chứa text, thì text bị tràn sẽ được ẩn đi và xuất hiện thanh scroll, khi cuộn sẽ hiển thị text. Khi sử dụng thành phần này sẽ xuất hiện cả thanh scroll ngang và dọc.</a:t>
            </a:r>
            <a:endParaRPr/>
          </a:p>
          <a:p>
            <a:pPr indent="-317500" lvl="0" marL="457200" rtl="0" algn="l">
              <a:lnSpc>
                <a:spcPct val="150000"/>
              </a:lnSpc>
              <a:spcBef>
                <a:spcPts val="0"/>
              </a:spcBef>
              <a:spcAft>
                <a:spcPts val="0"/>
              </a:spcAft>
              <a:buSzPts val="1400"/>
              <a:buChar char="●"/>
            </a:pPr>
            <a:r>
              <a:rPr b="1" lang="en-US">
                <a:solidFill>
                  <a:schemeClr val="dk1"/>
                </a:solidFill>
              </a:rPr>
              <a:t>overflow: auto; </a:t>
            </a:r>
            <a:r>
              <a:rPr lang="en-US"/>
              <a:t>//</a:t>
            </a:r>
            <a:r>
              <a:rPr lang="en-US">
                <a:solidFill>
                  <a:schemeClr val="dk1"/>
                </a:solidFill>
              </a:rPr>
              <a:t> Khi chiều cao của box không đủ chứa text, thì thanh scroll sẽ tự động hiển thị. Khi sử dụng thành phần này sẽ xuất hiện thanh scroll dọc.</a:t>
            </a:r>
            <a:endParaRPr/>
          </a:p>
        </p:txBody>
      </p:sp>
      <p:sp>
        <p:nvSpPr>
          <p:cNvPr id="716" name="Google Shape;716;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06. Overflow (Tràn ra)</a:t>
            </a:r>
            <a:endParaRPr b="0"/>
          </a:p>
        </p:txBody>
      </p:sp>
      <p:grpSp>
        <p:nvGrpSpPr>
          <p:cNvPr id="717" name="Google Shape;717;p14"/>
          <p:cNvGrpSpPr/>
          <p:nvPr/>
        </p:nvGrpSpPr>
        <p:grpSpPr>
          <a:xfrm rot="10800000">
            <a:off x="3834750" y="4932692"/>
            <a:ext cx="1595919" cy="1662044"/>
            <a:chOff x="4445625" y="1829838"/>
            <a:chExt cx="739125" cy="769750"/>
          </a:xfrm>
        </p:grpSpPr>
        <p:sp>
          <p:nvSpPr>
            <p:cNvPr id="718" name="Google Shape;718;p1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24" name="Google Shape;724;p1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6" name="Google Shape;726;p14"/>
          <p:cNvSpPr txBox="1"/>
          <p:nvPr>
            <p:ph idx="1" type="subTitle"/>
          </p:nvPr>
        </p:nvSpPr>
        <p:spPr>
          <a:xfrm>
            <a:off x="856245" y="1519526"/>
            <a:ext cx="4028331"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Thuộc tính overflow xác định điều gì sẽ xảy ra nếu một thành phần box tràn nội dung.</a:t>
            </a:r>
            <a:endParaRPr/>
          </a:p>
        </p:txBody>
      </p:sp>
      <p:pic>
        <p:nvPicPr>
          <p:cNvPr id="727" name="Google Shape;727;p14"/>
          <p:cNvPicPr preferRelativeResize="0"/>
          <p:nvPr/>
        </p:nvPicPr>
        <p:blipFill rotWithShape="1">
          <a:blip r:embed="rId3">
            <a:alphaModFix/>
          </a:blip>
          <a:srcRect b="0" l="0" r="0" t="0"/>
          <a:stretch/>
        </p:blipFill>
        <p:spPr>
          <a:xfrm>
            <a:off x="4978383" y="1158808"/>
            <a:ext cx="4028331" cy="3272083"/>
          </a:xfrm>
          <a:prstGeom prst="rect">
            <a:avLst/>
          </a:prstGeom>
          <a:noFill/>
          <a:ln>
            <a:noFill/>
          </a:ln>
        </p:spPr>
      </p:pic>
      <p:sp>
        <p:nvSpPr>
          <p:cNvPr id="728" name="Google Shape;728;p14"/>
          <p:cNvSpPr txBox="1"/>
          <p:nvPr/>
        </p:nvSpPr>
        <p:spPr>
          <a:xfrm>
            <a:off x="856244" y="1899690"/>
            <a:ext cx="4028331" cy="4098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Có các giá trị sau:</a:t>
            </a:r>
            <a:endParaRPr b="0" i="0" sz="1800" u="none" cap="none" strike="noStrik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5"/>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Chọn phần tử tag02 được đặt cùng cấp và phải kề ngay sau phần tử tag01 (mỗi tag01 chỉ có một tag02 kề ngay sau).</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317500" lvl="1" marL="914400" rtl="0" algn="l">
              <a:lnSpc>
                <a:spcPct val="150000"/>
              </a:lnSpc>
              <a:spcBef>
                <a:spcPts val="0"/>
              </a:spcBef>
              <a:spcAft>
                <a:spcPts val="0"/>
              </a:spcAft>
              <a:buSzPts val="1400"/>
              <a:buChar char="●"/>
            </a:pPr>
            <a:r>
              <a:rPr lang="en-US">
                <a:solidFill>
                  <a:schemeClr val="dk1"/>
                </a:solidFill>
              </a:rPr>
              <a:t>tag01 + tag02 { /*Viết css trong này*/ }</a:t>
            </a:r>
            <a:endParaRPr>
              <a:solidFill>
                <a:schemeClr val="dk1"/>
              </a:solidFill>
            </a:endParaRPr>
          </a:p>
        </p:txBody>
      </p:sp>
      <p:sp>
        <p:nvSpPr>
          <p:cNvPr id="734" name="Google Shape;734;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Combinator selectors (Bộ chọn tổ hợp)</a:t>
            </a:r>
            <a:endParaRPr b="0"/>
          </a:p>
        </p:txBody>
      </p:sp>
      <p:grpSp>
        <p:nvGrpSpPr>
          <p:cNvPr id="735" name="Google Shape;735;p15"/>
          <p:cNvGrpSpPr/>
          <p:nvPr/>
        </p:nvGrpSpPr>
        <p:grpSpPr>
          <a:xfrm rot="10800000">
            <a:off x="3877544" y="4390168"/>
            <a:ext cx="1595919" cy="1662044"/>
            <a:chOff x="4445625" y="1829838"/>
            <a:chExt cx="739125" cy="769750"/>
          </a:xfrm>
        </p:grpSpPr>
        <p:sp>
          <p:nvSpPr>
            <p:cNvPr id="736" name="Google Shape;736;p1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42" name="Google Shape;742;p1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4" name="Google Shape;744;p15"/>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Adjacent sibling selectors (Bộ chọn anh chị em liền kề)</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6"/>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Chọn tất cả phần tử tag02 cùng cấp với phần tử tag01, và những phần tử tag02 phải nằm sau phần tử tag01.</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317500" lvl="1" marL="914400" rtl="0" algn="l">
              <a:lnSpc>
                <a:spcPct val="150000"/>
              </a:lnSpc>
              <a:spcBef>
                <a:spcPts val="0"/>
              </a:spcBef>
              <a:spcAft>
                <a:spcPts val="0"/>
              </a:spcAft>
              <a:buSzPts val="1400"/>
              <a:buChar char="●"/>
            </a:pPr>
            <a:r>
              <a:rPr lang="en-US">
                <a:solidFill>
                  <a:schemeClr val="dk1"/>
                </a:solidFill>
              </a:rPr>
              <a:t>tag01 ~ tag02 { /*Viết css trong này*/ }</a:t>
            </a:r>
            <a:endParaRPr>
              <a:solidFill>
                <a:schemeClr val="dk1"/>
              </a:solidFill>
            </a:endParaRPr>
          </a:p>
        </p:txBody>
      </p:sp>
      <p:sp>
        <p:nvSpPr>
          <p:cNvPr id="750" name="Google Shape;750;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Combinator selectors (Bộ chọn tổ hợp)</a:t>
            </a:r>
            <a:endParaRPr b="0"/>
          </a:p>
        </p:txBody>
      </p:sp>
      <p:grpSp>
        <p:nvGrpSpPr>
          <p:cNvPr id="751" name="Google Shape;751;p16"/>
          <p:cNvGrpSpPr/>
          <p:nvPr/>
        </p:nvGrpSpPr>
        <p:grpSpPr>
          <a:xfrm rot="10800000">
            <a:off x="3877544" y="4390168"/>
            <a:ext cx="1595919" cy="1662044"/>
            <a:chOff x="4445625" y="1829838"/>
            <a:chExt cx="739125" cy="769750"/>
          </a:xfrm>
        </p:grpSpPr>
        <p:sp>
          <p:nvSpPr>
            <p:cNvPr id="752" name="Google Shape;752;p1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8" name="Google Shape;758;p1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0" name="Google Shape;760;p16"/>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General sibling selectors (Bộ chọn anh chị em chung)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7"/>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Chọn tất cả phần tử tag02 là cấp con đầu tiên (cấp 1) của phần tử tag01.</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317500" lvl="1" marL="914400" rtl="0" algn="l">
              <a:lnSpc>
                <a:spcPct val="150000"/>
              </a:lnSpc>
              <a:spcBef>
                <a:spcPts val="0"/>
              </a:spcBef>
              <a:spcAft>
                <a:spcPts val="0"/>
              </a:spcAft>
              <a:buSzPts val="1400"/>
              <a:buChar char="●"/>
            </a:pPr>
            <a:r>
              <a:rPr lang="en-US">
                <a:solidFill>
                  <a:schemeClr val="dk1"/>
                </a:solidFill>
              </a:rPr>
              <a:t>tag01 &gt; tag02 { /*Viết css trong này*/ }</a:t>
            </a:r>
            <a:endParaRPr>
              <a:solidFill>
                <a:schemeClr val="dk1"/>
              </a:solidFill>
            </a:endParaRPr>
          </a:p>
        </p:txBody>
      </p:sp>
      <p:sp>
        <p:nvSpPr>
          <p:cNvPr id="766" name="Google Shape;766;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Combinator selectors (Bộ chọn tổ hợp)</a:t>
            </a:r>
            <a:endParaRPr b="0"/>
          </a:p>
        </p:txBody>
      </p:sp>
      <p:grpSp>
        <p:nvGrpSpPr>
          <p:cNvPr id="767" name="Google Shape;767;p17"/>
          <p:cNvGrpSpPr/>
          <p:nvPr/>
        </p:nvGrpSpPr>
        <p:grpSpPr>
          <a:xfrm rot="10800000">
            <a:off x="3877544" y="4390168"/>
            <a:ext cx="1595919" cy="1662044"/>
            <a:chOff x="4445625" y="1829838"/>
            <a:chExt cx="739125" cy="769750"/>
          </a:xfrm>
        </p:grpSpPr>
        <p:sp>
          <p:nvSpPr>
            <p:cNvPr id="768" name="Google Shape;768;p1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74" name="Google Shape;774;p1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6" name="Google Shape;776;p17"/>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Child selectors (Bộ chọn con)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8"/>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Chọn tất cả phần tử tag02 bên trong phần tử tag01.</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317500" lvl="1" marL="914400" rtl="0" algn="l">
              <a:lnSpc>
                <a:spcPct val="150000"/>
              </a:lnSpc>
              <a:spcBef>
                <a:spcPts val="0"/>
              </a:spcBef>
              <a:spcAft>
                <a:spcPts val="0"/>
              </a:spcAft>
              <a:buSzPts val="1400"/>
              <a:buChar char="●"/>
            </a:pPr>
            <a:r>
              <a:rPr lang="en-US">
                <a:solidFill>
                  <a:schemeClr val="dk1"/>
                </a:solidFill>
              </a:rPr>
              <a:t>tag01 tag02 { /*Viết css trong này*/ }</a:t>
            </a:r>
            <a:endParaRPr>
              <a:solidFill>
                <a:schemeClr val="dk1"/>
              </a:solidFill>
            </a:endParaRPr>
          </a:p>
        </p:txBody>
      </p:sp>
      <p:sp>
        <p:nvSpPr>
          <p:cNvPr id="782" name="Google Shape;782;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07. Combinator selectors (Bộ chọn tổ hợp)</a:t>
            </a:r>
            <a:endParaRPr b="0"/>
          </a:p>
        </p:txBody>
      </p:sp>
      <p:grpSp>
        <p:nvGrpSpPr>
          <p:cNvPr id="783" name="Google Shape;783;p18"/>
          <p:cNvGrpSpPr/>
          <p:nvPr/>
        </p:nvGrpSpPr>
        <p:grpSpPr>
          <a:xfrm rot="10800000">
            <a:off x="3877544" y="4390168"/>
            <a:ext cx="1595919" cy="1662044"/>
            <a:chOff x="4445625" y="1829838"/>
            <a:chExt cx="739125" cy="769750"/>
          </a:xfrm>
        </p:grpSpPr>
        <p:sp>
          <p:nvSpPr>
            <p:cNvPr id="784" name="Google Shape;784;p1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0" name="Google Shape;790;p1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2" name="Google Shape;792;p18"/>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Descendant selectors (Bộ chọn hậu duệ)</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9"/>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lang="en-US">
                <a:solidFill>
                  <a:schemeClr val="dk1"/>
                </a:solidFill>
              </a:rPr>
              <a:t>selector</a:t>
            </a:r>
            <a:r>
              <a:rPr b="1" lang="en-US">
                <a:solidFill>
                  <a:schemeClr val="dk1"/>
                </a:solidFill>
              </a:rPr>
              <a:t>:pseudo-class </a:t>
            </a:r>
            <a:r>
              <a:rPr lang="en-US">
                <a:solidFill>
                  <a:schemeClr val="dk1"/>
                </a:solidFill>
              </a:rPr>
              <a:t>{</a:t>
            </a:r>
            <a:endParaRPr/>
          </a:p>
          <a:p>
            <a:pPr indent="0" lvl="1" marL="596900" rtl="0" algn="l">
              <a:lnSpc>
                <a:spcPct val="150000"/>
              </a:lnSpc>
              <a:spcBef>
                <a:spcPts val="0"/>
              </a:spcBef>
              <a:spcAft>
                <a:spcPts val="0"/>
              </a:spcAft>
              <a:buSzPts val="1400"/>
              <a:buNone/>
            </a:pPr>
            <a:r>
              <a:rPr lang="en-US">
                <a:solidFill>
                  <a:schemeClr val="dk1"/>
                </a:solidFill>
              </a:rPr>
              <a:t>	property: value;</a:t>
            </a:r>
            <a:endParaRPr/>
          </a:p>
          <a:p>
            <a:pPr indent="0" lvl="1" marL="596900" rtl="0" algn="l">
              <a:lnSpc>
                <a:spcPct val="150000"/>
              </a:lnSpc>
              <a:spcBef>
                <a:spcPts val="0"/>
              </a:spcBef>
              <a:spcAft>
                <a:spcPts val="0"/>
              </a:spcAft>
              <a:buSzPts val="1400"/>
              <a:buNone/>
            </a:pPr>
            <a:r>
              <a:rPr lang="en-US">
                <a:solidFill>
                  <a:schemeClr val="dk1"/>
                </a:solidFill>
              </a:rPr>
              <a:t>}</a:t>
            </a:r>
            <a:endParaRPr/>
          </a:p>
        </p:txBody>
      </p:sp>
      <p:sp>
        <p:nvSpPr>
          <p:cNvPr id="798" name="Google Shape;798;p1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Pseudo-class selectors (Bộ chọn lớp giả)</a:t>
            </a:r>
            <a:endParaRPr b="0"/>
          </a:p>
        </p:txBody>
      </p:sp>
      <p:grpSp>
        <p:nvGrpSpPr>
          <p:cNvPr id="799" name="Google Shape;799;p19"/>
          <p:cNvGrpSpPr/>
          <p:nvPr/>
        </p:nvGrpSpPr>
        <p:grpSpPr>
          <a:xfrm rot="10800000">
            <a:off x="3877544" y="4390168"/>
            <a:ext cx="1595919" cy="1662044"/>
            <a:chOff x="4445625" y="1829838"/>
            <a:chExt cx="739125" cy="769750"/>
          </a:xfrm>
        </p:grpSpPr>
        <p:sp>
          <p:nvSpPr>
            <p:cNvPr id="800" name="Google Shape;800;p1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6" name="Google Shape;806;p1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8" name="Google Shape;808;p19"/>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Dùng để xác định trạng thái đặc biệt của một element.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
          <p:cNvSpPr txBox="1"/>
          <p:nvPr>
            <p:ph idx="1" type="subTitle"/>
          </p:nvPr>
        </p:nvSpPr>
        <p:spPr>
          <a:xfrm>
            <a:off x="1701987" y="1031526"/>
            <a:ext cx="2907900" cy="6414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List (Danh sách)</a:t>
            </a:r>
            <a:endParaRPr sz="1600"/>
          </a:p>
        </p:txBody>
      </p:sp>
      <p:sp>
        <p:nvSpPr>
          <p:cNvPr id="527" name="Google Shape;527;p2"/>
          <p:cNvSpPr txBox="1"/>
          <p:nvPr>
            <p:ph idx="2" type="subTitle"/>
          </p:nvPr>
        </p:nvSpPr>
        <p:spPr>
          <a:xfrm>
            <a:off x="5516100" y="1003730"/>
            <a:ext cx="2907900" cy="6690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Table (Bảng)</a:t>
            </a:r>
            <a:endParaRPr/>
          </a:p>
        </p:txBody>
      </p:sp>
      <p:sp>
        <p:nvSpPr>
          <p:cNvPr id="528" name="Google Shape;528;p2"/>
          <p:cNvSpPr txBox="1"/>
          <p:nvPr>
            <p:ph idx="3" type="subTitle"/>
          </p:nvPr>
        </p:nvSpPr>
        <p:spPr>
          <a:xfrm>
            <a:off x="1701987" y="1611391"/>
            <a:ext cx="2907900" cy="87399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Display (Hiển thị)</a:t>
            </a:r>
            <a:endParaRPr sz="1600"/>
          </a:p>
        </p:txBody>
      </p:sp>
      <p:sp>
        <p:nvSpPr>
          <p:cNvPr id="529" name="Google Shape;529;p2"/>
          <p:cNvSpPr txBox="1"/>
          <p:nvPr>
            <p:ph idx="4" type="subTitle"/>
          </p:nvPr>
        </p:nvSpPr>
        <p:spPr>
          <a:xfrm>
            <a:off x="5511275" y="1751012"/>
            <a:ext cx="2907900" cy="696601"/>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Position (Vị trí)</a:t>
            </a:r>
            <a:endParaRPr sz="1600"/>
          </a:p>
        </p:txBody>
      </p:sp>
      <p:sp>
        <p:nvSpPr>
          <p:cNvPr id="530" name="Google Shape;530;p2"/>
          <p:cNvSpPr txBox="1"/>
          <p:nvPr>
            <p:ph idx="5" type="subTitle"/>
          </p:nvPr>
        </p:nvSpPr>
        <p:spPr>
          <a:xfrm>
            <a:off x="1701987" y="2582334"/>
            <a:ext cx="2907900" cy="641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Z-index</a:t>
            </a:r>
            <a:endParaRPr sz="1600"/>
          </a:p>
        </p:txBody>
      </p:sp>
      <p:sp>
        <p:nvSpPr>
          <p:cNvPr id="531" name="Google Shape;531;p2"/>
          <p:cNvSpPr txBox="1"/>
          <p:nvPr>
            <p:ph idx="6" type="subTitle"/>
          </p:nvPr>
        </p:nvSpPr>
        <p:spPr>
          <a:xfrm>
            <a:off x="5511275" y="2530361"/>
            <a:ext cx="2907900" cy="696602"/>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sz="1600"/>
              <a:t>Overflow (Tràn ra)</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04</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06</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02</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03</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05</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01</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p:nvPr>
            <p:ph type="title"/>
          </p:nvPr>
        </p:nvSpPr>
        <p:spPr>
          <a:xfrm>
            <a:off x="720000" y="25518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550963"/>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Combinator selectors (Bộ chọn tổ hợp)</a:t>
            </a:r>
            <a:endParaRPr/>
          </a:p>
        </p:txBody>
      </p:sp>
      <p:sp>
        <p:nvSpPr>
          <p:cNvPr id="540" name="Google Shape;540;p2"/>
          <p:cNvSpPr txBox="1"/>
          <p:nvPr/>
        </p:nvSpPr>
        <p:spPr>
          <a:xfrm>
            <a:off x="5511275" y="3492707"/>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Pseudo-class selectors (Bộ chọn lớp giả)</a:t>
            </a:r>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08</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07</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301484"/>
            <a:ext cx="2907900" cy="6414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Pseudo-elements selectors (Bộ chọn phần tử giả)</a:t>
            </a:r>
            <a:endParaRPr/>
          </a:p>
        </p:txBody>
      </p:sp>
      <p:sp>
        <p:nvSpPr>
          <p:cNvPr id="544" name="Google Shape;544;p2"/>
          <p:cNvSpPr txBox="1"/>
          <p:nvPr/>
        </p:nvSpPr>
        <p:spPr>
          <a:xfrm>
            <a:off x="5511275" y="4107115"/>
            <a:ext cx="2907900" cy="696602"/>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dk1"/>
              </a:buClr>
              <a:buSzPts val="1800"/>
              <a:buFont typeface="Barlow Condensed SemiBold"/>
              <a:buNone/>
            </a:pPr>
            <a:r>
              <a:rPr b="0" i="0" lang="en-US" sz="1600" u="none" cap="none" strike="noStrike">
                <a:solidFill>
                  <a:schemeClr val="lt1"/>
                </a:solidFill>
                <a:latin typeface="Barlow Condensed SemiBold"/>
                <a:ea typeface="Barlow Condensed SemiBold"/>
                <a:cs typeface="Barlow Condensed SemiBold"/>
                <a:sym typeface="Barlow Condensed SemiBold"/>
              </a:rPr>
              <a:t>Opacity (Độ mờ)</a:t>
            </a:r>
            <a:endParaRPr/>
          </a:p>
        </p:txBody>
      </p:sp>
      <p:sp>
        <p:nvSpPr>
          <p:cNvPr id="545" name="Google Shape;545;p2"/>
          <p:cNvSpPr/>
          <p:nvPr/>
        </p:nvSpPr>
        <p:spPr>
          <a:xfrm>
            <a:off x="4759325" y="4090886"/>
            <a:ext cx="696600" cy="6966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10</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
        <p:nvSpPr>
          <p:cNvPr id="546" name="Google Shape;546;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Barlow Condensed SemiBold"/>
                <a:ea typeface="Barlow Condensed SemiBold"/>
                <a:cs typeface="Barlow Condensed SemiBold"/>
                <a:sym typeface="Barlow Condensed SemiBold"/>
              </a:rPr>
              <a:t>09</a:t>
            </a:r>
            <a:endParaRPr b="0" i="0" sz="1400" u="none" cap="none" strike="noStrik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0"/>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dk1"/>
                </a:solidFill>
              </a:rPr>
              <a:t>:link</a:t>
            </a:r>
            <a:r>
              <a:rPr lang="en-US">
                <a:solidFill>
                  <a:schemeClr val="dk1"/>
                </a:solidFill>
              </a:rPr>
              <a:t>: khi liên kết chưa được truy cập lần nào. (Chỉ dùng cho thẻ a)</a:t>
            </a:r>
            <a:endParaRPr/>
          </a:p>
          <a:p>
            <a:pPr indent="-317500" lvl="0" marL="457200" rtl="0" algn="l">
              <a:lnSpc>
                <a:spcPct val="150000"/>
              </a:lnSpc>
              <a:spcBef>
                <a:spcPts val="0"/>
              </a:spcBef>
              <a:spcAft>
                <a:spcPts val="0"/>
              </a:spcAft>
              <a:buSzPts val="1400"/>
              <a:buChar char="●"/>
            </a:pPr>
            <a:r>
              <a:rPr b="1" lang="en-US">
                <a:solidFill>
                  <a:schemeClr val="dk1"/>
                </a:solidFill>
              </a:rPr>
              <a:t>:visited</a:t>
            </a:r>
            <a:r>
              <a:rPr lang="en-US">
                <a:solidFill>
                  <a:schemeClr val="dk1"/>
                </a:solidFill>
              </a:rPr>
              <a:t>: khi liên kết đã được truy cập sau lần đầu tiên. (Chỉ dùng cho thẻ a)</a:t>
            </a:r>
            <a:endParaRPr/>
          </a:p>
          <a:p>
            <a:pPr indent="-317500" lvl="0" marL="457200" rtl="0" algn="l">
              <a:lnSpc>
                <a:spcPct val="150000"/>
              </a:lnSpc>
              <a:spcBef>
                <a:spcPts val="0"/>
              </a:spcBef>
              <a:spcAft>
                <a:spcPts val="0"/>
              </a:spcAft>
              <a:buSzPts val="1400"/>
              <a:buChar char="●"/>
            </a:pPr>
            <a:r>
              <a:rPr b="1" lang="en-US">
                <a:solidFill>
                  <a:schemeClr val="dk1"/>
                </a:solidFill>
              </a:rPr>
              <a:t>:hover</a:t>
            </a:r>
            <a:r>
              <a:rPr lang="en-US">
                <a:solidFill>
                  <a:schemeClr val="dk1"/>
                </a:solidFill>
              </a:rPr>
              <a:t>: khi di chuyển chuột lên element.</a:t>
            </a:r>
            <a:endParaRPr/>
          </a:p>
          <a:p>
            <a:pPr indent="-317500" lvl="0" marL="457200" rtl="0" algn="l">
              <a:lnSpc>
                <a:spcPct val="150000"/>
              </a:lnSpc>
              <a:spcBef>
                <a:spcPts val="0"/>
              </a:spcBef>
              <a:spcAft>
                <a:spcPts val="0"/>
              </a:spcAft>
              <a:buSzPts val="1400"/>
              <a:buChar char="●"/>
            </a:pPr>
            <a:r>
              <a:rPr b="1" lang="en-US">
                <a:solidFill>
                  <a:schemeClr val="dk1"/>
                </a:solidFill>
              </a:rPr>
              <a:t>:active</a:t>
            </a:r>
            <a:r>
              <a:rPr lang="en-US">
                <a:solidFill>
                  <a:schemeClr val="dk1"/>
                </a:solidFill>
              </a:rPr>
              <a:t>: khi phần tử được click vào, áp dụng cho tất cả các thẻ.</a:t>
            </a:r>
            <a:endParaRPr/>
          </a:p>
          <a:p>
            <a:pPr indent="-317500" lvl="0" marL="457200" rtl="0" algn="l">
              <a:lnSpc>
                <a:spcPct val="150000"/>
              </a:lnSpc>
              <a:spcBef>
                <a:spcPts val="0"/>
              </a:spcBef>
              <a:spcAft>
                <a:spcPts val="0"/>
              </a:spcAft>
              <a:buSzPts val="1400"/>
              <a:buChar char="●"/>
            </a:pPr>
            <a:r>
              <a:rPr b="1" lang="en-US">
                <a:solidFill>
                  <a:schemeClr val="dk1"/>
                </a:solidFill>
              </a:rPr>
              <a:t>:first-child</a:t>
            </a:r>
            <a:r>
              <a:rPr lang="en-US">
                <a:solidFill>
                  <a:schemeClr val="dk1"/>
                </a:solidFill>
              </a:rPr>
              <a:t>: thiết lập thuộc tính cho element đầu tiên.</a:t>
            </a:r>
            <a:endParaRPr/>
          </a:p>
          <a:p>
            <a:pPr indent="-317500" lvl="0" marL="457200" rtl="0" algn="l">
              <a:lnSpc>
                <a:spcPct val="150000"/>
              </a:lnSpc>
              <a:spcBef>
                <a:spcPts val="0"/>
              </a:spcBef>
              <a:spcAft>
                <a:spcPts val="0"/>
              </a:spcAft>
              <a:buSzPts val="1400"/>
              <a:buChar char="●"/>
            </a:pPr>
            <a:r>
              <a:rPr b="1" lang="en-US">
                <a:solidFill>
                  <a:schemeClr val="dk1"/>
                </a:solidFill>
              </a:rPr>
              <a:t>:last-child</a:t>
            </a:r>
            <a:r>
              <a:rPr lang="en-US">
                <a:solidFill>
                  <a:schemeClr val="dk1"/>
                </a:solidFill>
              </a:rPr>
              <a:t>: thiết lập thuộc tính cho element cuối cùng.</a:t>
            </a:r>
            <a:endParaRPr/>
          </a:p>
          <a:p>
            <a:pPr indent="-317500" lvl="0" marL="457200" rtl="0" algn="l">
              <a:lnSpc>
                <a:spcPct val="150000"/>
              </a:lnSpc>
              <a:spcBef>
                <a:spcPts val="0"/>
              </a:spcBef>
              <a:spcAft>
                <a:spcPts val="0"/>
              </a:spcAft>
              <a:buSzPts val="1400"/>
              <a:buChar char="●"/>
            </a:pPr>
            <a:r>
              <a:rPr b="1" lang="en-US">
                <a:solidFill>
                  <a:schemeClr val="dk1"/>
                </a:solidFill>
              </a:rPr>
              <a:t>:nth-child(n)</a:t>
            </a:r>
            <a:r>
              <a:rPr lang="en-US">
                <a:solidFill>
                  <a:schemeClr val="dk1"/>
                </a:solidFill>
              </a:rPr>
              <a:t>:</a:t>
            </a:r>
            <a:r>
              <a:rPr b="1" lang="en-US">
                <a:solidFill>
                  <a:schemeClr val="dk1"/>
                </a:solidFill>
              </a:rPr>
              <a:t> </a:t>
            </a:r>
            <a:r>
              <a:rPr lang="en-US">
                <a:solidFill>
                  <a:schemeClr val="dk1"/>
                </a:solidFill>
              </a:rPr>
              <a:t>n có thể là các giá trị even (chẵn), odd (lẻ), một số, một biểu thức (an + b).</a:t>
            </a:r>
            <a:endParaRPr/>
          </a:p>
        </p:txBody>
      </p:sp>
      <p:sp>
        <p:nvSpPr>
          <p:cNvPr id="814" name="Google Shape;814;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08. Pseudo-class selectors (Bộ chọn lớp giả)</a:t>
            </a:r>
            <a:endParaRPr b="0"/>
          </a:p>
        </p:txBody>
      </p:sp>
      <p:grpSp>
        <p:nvGrpSpPr>
          <p:cNvPr id="815" name="Google Shape;815;p20"/>
          <p:cNvGrpSpPr/>
          <p:nvPr/>
        </p:nvGrpSpPr>
        <p:grpSpPr>
          <a:xfrm rot="10800000">
            <a:off x="3877544" y="4390168"/>
            <a:ext cx="1595919" cy="1662044"/>
            <a:chOff x="4445625" y="1829838"/>
            <a:chExt cx="739125" cy="769750"/>
          </a:xfrm>
        </p:grpSpPr>
        <p:sp>
          <p:nvSpPr>
            <p:cNvPr id="816" name="Google Shape;816;p20"/>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0"/>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0"/>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0"/>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0"/>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0"/>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22" name="Google Shape;822;p20"/>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0"/>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4" name="Google Shape;824;p20"/>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Một số pseudo-class phổ biến: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21"/>
          <p:cNvSpPr txBox="1"/>
          <p:nvPr>
            <p:ph idx="3" type="subTitle"/>
          </p:nvPr>
        </p:nvSpPr>
        <p:spPr>
          <a:xfrm>
            <a:off x="720000" y="1888029"/>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0" lvl="1" marL="596900" rtl="0" algn="l">
              <a:lnSpc>
                <a:spcPct val="150000"/>
              </a:lnSpc>
              <a:spcBef>
                <a:spcPts val="0"/>
              </a:spcBef>
              <a:spcAft>
                <a:spcPts val="0"/>
              </a:spcAft>
              <a:buSzPts val="1400"/>
              <a:buNone/>
            </a:pPr>
            <a:r>
              <a:rPr lang="en-US">
                <a:solidFill>
                  <a:schemeClr val="dk1"/>
                </a:solidFill>
              </a:rPr>
              <a:t>selector</a:t>
            </a:r>
            <a:r>
              <a:rPr b="1" lang="en-US">
                <a:solidFill>
                  <a:schemeClr val="dk1"/>
                </a:solidFill>
              </a:rPr>
              <a:t>::pseudo-element </a:t>
            </a:r>
            <a:r>
              <a:rPr lang="en-US">
                <a:solidFill>
                  <a:schemeClr val="dk1"/>
                </a:solidFill>
              </a:rPr>
              <a:t>{</a:t>
            </a:r>
            <a:endParaRPr/>
          </a:p>
          <a:p>
            <a:pPr indent="0" lvl="1" marL="596900" rtl="0" algn="l">
              <a:lnSpc>
                <a:spcPct val="150000"/>
              </a:lnSpc>
              <a:spcBef>
                <a:spcPts val="0"/>
              </a:spcBef>
              <a:spcAft>
                <a:spcPts val="0"/>
              </a:spcAft>
              <a:buSzPts val="1400"/>
              <a:buNone/>
            </a:pPr>
            <a:r>
              <a:rPr lang="en-US">
                <a:solidFill>
                  <a:schemeClr val="dk1"/>
                </a:solidFill>
              </a:rPr>
              <a:t>	property: value;</a:t>
            </a:r>
            <a:endParaRPr/>
          </a:p>
          <a:p>
            <a:pPr indent="0" lvl="1" marL="596900" rtl="0" algn="l">
              <a:lnSpc>
                <a:spcPct val="150000"/>
              </a:lnSpc>
              <a:spcBef>
                <a:spcPts val="0"/>
              </a:spcBef>
              <a:spcAft>
                <a:spcPts val="0"/>
              </a:spcAft>
              <a:buSzPts val="1400"/>
              <a:buNone/>
            </a:pPr>
            <a:r>
              <a:rPr lang="en-US">
                <a:solidFill>
                  <a:schemeClr val="dk1"/>
                </a:solidFill>
              </a:rPr>
              <a:t>}</a:t>
            </a:r>
            <a:endParaRPr/>
          </a:p>
        </p:txBody>
      </p:sp>
      <p:sp>
        <p:nvSpPr>
          <p:cNvPr id="830" name="Google Shape;830;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Pseudo-elements selectors (Bộ chọn phần tử giả)</a:t>
            </a:r>
            <a:endParaRPr b="0"/>
          </a:p>
        </p:txBody>
      </p:sp>
      <p:grpSp>
        <p:nvGrpSpPr>
          <p:cNvPr id="831" name="Google Shape;831;p21"/>
          <p:cNvGrpSpPr/>
          <p:nvPr/>
        </p:nvGrpSpPr>
        <p:grpSpPr>
          <a:xfrm rot="10800000">
            <a:off x="3877544" y="4390168"/>
            <a:ext cx="1595919" cy="1662044"/>
            <a:chOff x="4445625" y="1829838"/>
            <a:chExt cx="739125" cy="769750"/>
          </a:xfrm>
        </p:grpSpPr>
        <p:sp>
          <p:nvSpPr>
            <p:cNvPr id="832" name="Google Shape;832;p21"/>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1"/>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1"/>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1"/>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1"/>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1"/>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38" name="Google Shape;838;p21"/>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1"/>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0" name="Google Shape;840;p21"/>
          <p:cNvSpPr txBox="1"/>
          <p:nvPr>
            <p:ph idx="1" type="subTitle"/>
          </p:nvPr>
        </p:nvSpPr>
        <p:spPr>
          <a:xfrm>
            <a:off x="839228" y="1683129"/>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Được sử dụng để tạo ra một phần tử giả và định kiểu (style) cho phần tử giả đó mà không cần tạo ra một phần tử thật.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22"/>
          <p:cNvSpPr txBox="1"/>
          <p:nvPr>
            <p:ph idx="3" type="subTitle"/>
          </p:nvPr>
        </p:nvSpPr>
        <p:spPr>
          <a:xfrm>
            <a:off x="719999" y="1680812"/>
            <a:ext cx="8164627"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dk1"/>
                </a:solidFill>
              </a:rPr>
              <a:t>::before</a:t>
            </a:r>
            <a:r>
              <a:rPr lang="en-US">
                <a:solidFill>
                  <a:schemeClr val="dk1"/>
                </a:solidFill>
              </a:rPr>
              <a:t>: Chèn nội dung nào đó trước nội dung của mỗi element. (Phải thêm content: "";)</a:t>
            </a:r>
            <a:endParaRPr/>
          </a:p>
          <a:p>
            <a:pPr indent="-317500" lvl="0" marL="457200" rtl="0" algn="l">
              <a:lnSpc>
                <a:spcPct val="150000"/>
              </a:lnSpc>
              <a:spcBef>
                <a:spcPts val="0"/>
              </a:spcBef>
              <a:spcAft>
                <a:spcPts val="0"/>
              </a:spcAft>
              <a:buSzPts val="1400"/>
              <a:buChar char="●"/>
            </a:pPr>
            <a:r>
              <a:rPr b="1" lang="en-US">
                <a:solidFill>
                  <a:schemeClr val="dk1"/>
                </a:solidFill>
              </a:rPr>
              <a:t>::after</a:t>
            </a:r>
            <a:r>
              <a:rPr lang="en-US">
                <a:solidFill>
                  <a:schemeClr val="dk1"/>
                </a:solidFill>
              </a:rPr>
              <a:t>: Chèn nội dung nào đó sau nội dung của mỗi element. (Phải thêm content: "";)</a:t>
            </a:r>
            <a:endParaRPr/>
          </a:p>
          <a:p>
            <a:pPr indent="-317500" lvl="0" marL="457200" rtl="0" algn="l">
              <a:lnSpc>
                <a:spcPct val="150000"/>
              </a:lnSpc>
              <a:spcBef>
                <a:spcPts val="0"/>
              </a:spcBef>
              <a:spcAft>
                <a:spcPts val="0"/>
              </a:spcAft>
              <a:buSzPts val="1400"/>
              <a:buChar char="●"/>
            </a:pPr>
            <a:r>
              <a:rPr b="1" lang="en-US">
                <a:solidFill>
                  <a:schemeClr val="dk1"/>
                </a:solidFill>
              </a:rPr>
              <a:t>::first-letter</a:t>
            </a:r>
            <a:r>
              <a:rPr lang="en-US">
                <a:solidFill>
                  <a:schemeClr val="dk1"/>
                </a:solidFill>
              </a:rPr>
              <a:t>: Chọn chữ cái đầu tiên của mỗi element.</a:t>
            </a:r>
            <a:endParaRPr/>
          </a:p>
          <a:p>
            <a:pPr indent="-317500" lvl="0" marL="457200" rtl="0" algn="l">
              <a:lnSpc>
                <a:spcPct val="150000"/>
              </a:lnSpc>
              <a:spcBef>
                <a:spcPts val="0"/>
              </a:spcBef>
              <a:spcAft>
                <a:spcPts val="0"/>
              </a:spcAft>
              <a:buSzPts val="1400"/>
              <a:buChar char="●"/>
            </a:pPr>
            <a:r>
              <a:rPr b="1" lang="en-US">
                <a:solidFill>
                  <a:schemeClr val="dk1"/>
                </a:solidFill>
              </a:rPr>
              <a:t>::first-line</a:t>
            </a:r>
            <a:r>
              <a:rPr lang="en-US">
                <a:solidFill>
                  <a:schemeClr val="dk1"/>
                </a:solidFill>
              </a:rPr>
              <a:t>: Chọn dòng đầu tiên của mỗi element.</a:t>
            </a:r>
            <a:endParaRPr/>
          </a:p>
          <a:p>
            <a:pPr indent="-317500" lvl="0" marL="457200" rtl="0" algn="l">
              <a:lnSpc>
                <a:spcPct val="150000"/>
              </a:lnSpc>
              <a:spcBef>
                <a:spcPts val="0"/>
              </a:spcBef>
              <a:spcAft>
                <a:spcPts val="0"/>
              </a:spcAft>
              <a:buSzPts val="1400"/>
              <a:buChar char="●"/>
            </a:pPr>
            <a:r>
              <a:rPr b="1" lang="en-US">
                <a:solidFill>
                  <a:schemeClr val="dk1"/>
                </a:solidFill>
              </a:rPr>
              <a:t>::marker</a:t>
            </a:r>
            <a:r>
              <a:rPr lang="en-US">
                <a:solidFill>
                  <a:schemeClr val="dk1"/>
                </a:solidFill>
              </a:rPr>
              <a:t>: Chọn các điểm đánh dấu của các mục danh sách (thẻ &lt;ul&gt; và &lt;ol&gt;)</a:t>
            </a:r>
            <a:endParaRPr/>
          </a:p>
          <a:p>
            <a:pPr indent="-317500" lvl="0" marL="457200" rtl="0" algn="l">
              <a:lnSpc>
                <a:spcPct val="150000"/>
              </a:lnSpc>
              <a:spcBef>
                <a:spcPts val="0"/>
              </a:spcBef>
              <a:spcAft>
                <a:spcPts val="0"/>
              </a:spcAft>
              <a:buSzPts val="1400"/>
              <a:buChar char="●"/>
            </a:pPr>
            <a:r>
              <a:rPr b="1" lang="en-US">
                <a:solidFill>
                  <a:schemeClr val="dk1"/>
                </a:solidFill>
              </a:rPr>
              <a:t>::selection</a:t>
            </a:r>
            <a:r>
              <a:rPr lang="en-US">
                <a:solidFill>
                  <a:schemeClr val="dk1"/>
                </a:solidFill>
              </a:rPr>
              <a:t>: Được dùng để style cho một vùng văn bản được người dùng chọn (hay còn gọi là "bôi đen"). Chỉ có một số thuộc tính css khả dụng với ::selection là color, background, cursor, và outline.</a:t>
            </a:r>
            <a:endParaRPr/>
          </a:p>
        </p:txBody>
      </p:sp>
      <p:sp>
        <p:nvSpPr>
          <p:cNvPr id="846" name="Google Shape;846;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09. Pseudo-elements selectors (Bộ chọn phần tử giả)</a:t>
            </a:r>
            <a:endParaRPr b="0"/>
          </a:p>
        </p:txBody>
      </p:sp>
      <p:grpSp>
        <p:nvGrpSpPr>
          <p:cNvPr id="847" name="Google Shape;847;p22"/>
          <p:cNvGrpSpPr/>
          <p:nvPr/>
        </p:nvGrpSpPr>
        <p:grpSpPr>
          <a:xfrm rot="10800000">
            <a:off x="3877544" y="4390168"/>
            <a:ext cx="1595919" cy="1662044"/>
            <a:chOff x="4445625" y="1829838"/>
            <a:chExt cx="739125" cy="769750"/>
          </a:xfrm>
        </p:grpSpPr>
        <p:sp>
          <p:nvSpPr>
            <p:cNvPr id="848" name="Google Shape;848;p22"/>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2"/>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2"/>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2"/>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2"/>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2"/>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54" name="Google Shape;854;p22"/>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2"/>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6" name="Google Shape;856;p22"/>
          <p:cNvSpPr txBox="1"/>
          <p:nvPr>
            <p:ph idx="1" type="subTitle"/>
          </p:nvPr>
        </p:nvSpPr>
        <p:spPr>
          <a:xfrm>
            <a:off x="839228" y="1478229"/>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Danh sách pseudo-element: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3"/>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US">
                <a:solidFill>
                  <a:schemeClr val="dk1"/>
                </a:solidFill>
              </a:rPr>
              <a:t>Thuộc tính opacity chỉ định độ mờ/độ trong suốt của một element.</a:t>
            </a:r>
            <a:endParaRPr>
              <a:solidFill>
                <a:schemeClr val="dk1"/>
              </a:solidFill>
            </a:endParaRPr>
          </a:p>
          <a:p>
            <a:pPr indent="-317500" lvl="0" marL="457200" rtl="0" algn="l">
              <a:lnSpc>
                <a:spcPct val="150000"/>
              </a:lnSpc>
              <a:spcBef>
                <a:spcPts val="0"/>
              </a:spcBef>
              <a:spcAft>
                <a:spcPts val="0"/>
              </a:spcAft>
              <a:buSzPts val="1400"/>
              <a:buChar char="●"/>
            </a:pPr>
            <a:r>
              <a:rPr lang="en-US">
                <a:solidFill>
                  <a:schemeClr val="dk1"/>
                </a:solidFill>
              </a:rPr>
              <a:t>Thuộc tính opacity có thể nhận giá trị từ 0 đến 1. Giá trị càng thấp thì element càng mờ.</a:t>
            </a:r>
            <a:endParaRPr/>
          </a:p>
          <a:p>
            <a:pPr indent="-317500" lvl="0" marL="457200" rtl="0" algn="l">
              <a:lnSpc>
                <a:spcPct val="150000"/>
              </a:lnSpc>
              <a:spcBef>
                <a:spcPts val="0"/>
              </a:spcBef>
              <a:spcAft>
                <a:spcPts val="0"/>
              </a:spcAft>
              <a:buSzPts val="1400"/>
              <a:buChar char="●"/>
            </a:pPr>
            <a:r>
              <a:rPr lang="en-US">
                <a:solidFill>
                  <a:schemeClr val="dk1"/>
                </a:solidFill>
              </a:rPr>
              <a:t>Cú pháp:</a:t>
            </a:r>
            <a:endParaRPr/>
          </a:p>
          <a:p>
            <a:pPr indent="-317500" lvl="1" marL="914400" rtl="0" algn="l">
              <a:lnSpc>
                <a:spcPct val="150000"/>
              </a:lnSpc>
              <a:spcBef>
                <a:spcPts val="0"/>
              </a:spcBef>
              <a:spcAft>
                <a:spcPts val="0"/>
              </a:spcAft>
              <a:buSzPts val="1400"/>
              <a:buChar char="●"/>
            </a:pPr>
            <a:r>
              <a:rPr lang="en-US"/>
              <a:t>opacity: 0.6; // Element sẽ mờ đi 40%</a:t>
            </a:r>
            <a:endParaRPr>
              <a:solidFill>
                <a:schemeClr val="dk1"/>
              </a:solidFill>
            </a:endParaRPr>
          </a:p>
        </p:txBody>
      </p:sp>
      <p:sp>
        <p:nvSpPr>
          <p:cNvPr id="862" name="Google Shape;862;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10. Opacity (Độ mờ)</a:t>
            </a:r>
            <a:endParaRPr b="0"/>
          </a:p>
        </p:txBody>
      </p:sp>
      <p:grpSp>
        <p:nvGrpSpPr>
          <p:cNvPr id="863" name="Google Shape;863;p23"/>
          <p:cNvGrpSpPr/>
          <p:nvPr/>
        </p:nvGrpSpPr>
        <p:grpSpPr>
          <a:xfrm rot="10800000">
            <a:off x="3877544" y="4390168"/>
            <a:ext cx="1595919" cy="1662044"/>
            <a:chOff x="4445625" y="1829838"/>
            <a:chExt cx="739125" cy="769750"/>
          </a:xfrm>
        </p:grpSpPr>
        <p:sp>
          <p:nvSpPr>
            <p:cNvPr id="864" name="Google Shape;864;p2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70" name="Google Shape;870;p2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Bài tập</a:t>
            </a:r>
            <a:endParaRPr b="0"/>
          </a:p>
        </p:txBody>
      </p:sp>
      <p:sp>
        <p:nvSpPr>
          <p:cNvPr id="877" name="Google Shape;877;p24"/>
          <p:cNvSpPr txBox="1"/>
          <p:nvPr>
            <p:ph idx="1" type="subTitle"/>
          </p:nvPr>
        </p:nvSpPr>
        <p:spPr>
          <a:xfrm>
            <a:off x="839227" y="1112227"/>
            <a:ext cx="6713365" cy="1174377"/>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1800"/>
              <a:buNone/>
            </a:pPr>
            <a:r>
              <a:rPr lang="en-US"/>
              <a:t>Link bài tập:</a:t>
            </a:r>
            <a:endParaRPr/>
          </a:p>
          <a:p>
            <a:pPr indent="0" lvl="0" marL="0" rtl="0" algn="l">
              <a:lnSpc>
                <a:spcPct val="115000"/>
              </a:lnSpc>
              <a:spcBef>
                <a:spcPts val="1200"/>
              </a:spcBef>
              <a:spcAft>
                <a:spcPts val="1200"/>
              </a:spcAft>
              <a:buSzPts val="1800"/>
              <a:buNone/>
            </a:pPr>
            <a:r>
              <a:rPr lang="en-US"/>
              <a:t>https://frontend.daca.vn/lessons/lesson-5/index.html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
          <p:cNvSpPr txBox="1"/>
          <p:nvPr>
            <p:ph idx="3" type="subTitle"/>
          </p:nvPr>
        </p:nvSpPr>
        <p:spPr>
          <a:xfrm>
            <a:off x="720000" y="1533537"/>
            <a:ext cx="7239012" cy="3339914"/>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t>list-style-type: disc; </a:t>
            </a:r>
            <a:r>
              <a:rPr lang="en-US"/>
              <a:t>// Hình tròn đen. Mặc định.</a:t>
            </a:r>
            <a:endParaRPr/>
          </a:p>
          <a:p>
            <a:pPr indent="-317500" lvl="0" marL="457200" rtl="0" algn="l">
              <a:lnSpc>
                <a:spcPct val="150000"/>
              </a:lnSpc>
              <a:spcBef>
                <a:spcPts val="0"/>
              </a:spcBef>
              <a:spcAft>
                <a:spcPts val="0"/>
              </a:spcAft>
              <a:buSzPts val="1400"/>
              <a:buChar char="●"/>
            </a:pPr>
            <a:r>
              <a:rPr b="1" lang="en-US">
                <a:solidFill>
                  <a:schemeClr val="dk1"/>
                </a:solidFill>
              </a:rPr>
              <a:t>list-style-type: circle; </a:t>
            </a:r>
            <a:r>
              <a:rPr lang="en-US">
                <a:solidFill>
                  <a:schemeClr val="dk1"/>
                </a:solidFill>
              </a:rPr>
              <a:t>// Hình tròn có viền đen và trống bên trong.</a:t>
            </a:r>
            <a:endParaRPr/>
          </a:p>
          <a:p>
            <a:pPr indent="-317500" lvl="0" marL="457200" rtl="0" algn="l">
              <a:lnSpc>
                <a:spcPct val="150000"/>
              </a:lnSpc>
              <a:spcBef>
                <a:spcPts val="0"/>
              </a:spcBef>
              <a:spcAft>
                <a:spcPts val="0"/>
              </a:spcAft>
              <a:buSzPts val="1400"/>
              <a:buChar char="●"/>
            </a:pPr>
            <a:r>
              <a:rPr b="1" lang="en-US"/>
              <a:t>list-style-type: square; </a:t>
            </a:r>
            <a:r>
              <a:rPr lang="en-US"/>
              <a:t>// Hình vuông</a:t>
            </a:r>
            <a:endParaRPr/>
          </a:p>
          <a:p>
            <a:pPr indent="-317500" lvl="0" marL="457200" rtl="0" algn="l">
              <a:lnSpc>
                <a:spcPct val="150000"/>
              </a:lnSpc>
              <a:spcBef>
                <a:spcPts val="0"/>
              </a:spcBef>
              <a:spcAft>
                <a:spcPts val="0"/>
              </a:spcAft>
              <a:buSzPts val="1400"/>
              <a:buChar char="●"/>
            </a:pPr>
            <a:r>
              <a:rPr b="1" lang="en-US"/>
              <a:t>list-style-type: disclosure-closed; </a:t>
            </a:r>
            <a:r>
              <a:rPr lang="en-US"/>
              <a:t>// Hình tam giác trỏ sang phải</a:t>
            </a:r>
            <a:endParaRPr/>
          </a:p>
          <a:p>
            <a:pPr indent="-317500" lvl="0" marL="457200" rtl="0" algn="l">
              <a:lnSpc>
                <a:spcPct val="150000"/>
              </a:lnSpc>
              <a:spcBef>
                <a:spcPts val="0"/>
              </a:spcBef>
              <a:spcAft>
                <a:spcPts val="0"/>
              </a:spcAft>
              <a:buSzPts val="1400"/>
              <a:buChar char="●"/>
            </a:pPr>
            <a:r>
              <a:rPr b="1" lang="en-US"/>
              <a:t>list-style-type: none; </a:t>
            </a:r>
            <a:r>
              <a:rPr lang="en-US"/>
              <a:t>// Bị ẩn</a:t>
            </a:r>
            <a:endParaRPr/>
          </a:p>
          <a:p>
            <a:pPr indent="-317500" lvl="0" marL="457200" rtl="0" algn="l">
              <a:lnSpc>
                <a:spcPct val="150000"/>
              </a:lnSpc>
              <a:spcBef>
                <a:spcPts val="0"/>
              </a:spcBef>
              <a:spcAft>
                <a:spcPts val="0"/>
              </a:spcAft>
              <a:buSzPts val="1400"/>
              <a:buChar char="●"/>
            </a:pPr>
            <a:r>
              <a:rPr b="1" lang="en-US">
                <a:solidFill>
                  <a:schemeClr val="dk1"/>
                </a:solidFill>
              </a:rPr>
              <a:t>list-style-type: upper-roman; </a:t>
            </a:r>
            <a:r>
              <a:rPr lang="en-US">
                <a:solidFill>
                  <a:schemeClr val="dk1"/>
                </a:solidFill>
              </a:rPr>
              <a:t>// Chữ la mã I, II, III</a:t>
            </a:r>
            <a:endParaRPr/>
          </a:p>
          <a:p>
            <a:pPr indent="-317500" lvl="0" marL="457200" rtl="0" algn="l">
              <a:lnSpc>
                <a:spcPct val="150000"/>
              </a:lnSpc>
              <a:spcBef>
                <a:spcPts val="0"/>
              </a:spcBef>
              <a:spcAft>
                <a:spcPts val="0"/>
              </a:spcAft>
              <a:buSzPts val="1400"/>
              <a:buChar char="●"/>
            </a:pPr>
            <a:r>
              <a:rPr b="1" lang="en-US">
                <a:solidFill>
                  <a:schemeClr val="dk1"/>
                </a:solidFill>
              </a:rPr>
              <a:t>list-style-type: lower-alpha; </a:t>
            </a:r>
            <a:r>
              <a:rPr lang="en-US">
                <a:solidFill>
                  <a:schemeClr val="dk1"/>
                </a:solidFill>
              </a:rPr>
              <a:t>// Chữ cái a, b, c</a:t>
            </a:r>
            <a:endParaRPr/>
          </a:p>
        </p:txBody>
      </p:sp>
      <p:sp>
        <p:nvSpPr>
          <p:cNvPr id="552" name="Google Shape;552;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List (Danh sách)</a:t>
            </a:r>
            <a:endParaRPr b="0"/>
          </a:p>
        </p:txBody>
      </p:sp>
      <p:grpSp>
        <p:nvGrpSpPr>
          <p:cNvPr id="553" name="Google Shape;553;p3"/>
          <p:cNvGrpSpPr/>
          <p:nvPr/>
        </p:nvGrpSpPr>
        <p:grpSpPr>
          <a:xfrm rot="10800000">
            <a:off x="3876895" y="4698475"/>
            <a:ext cx="1595919" cy="1662044"/>
            <a:chOff x="4445625" y="1829838"/>
            <a:chExt cx="739125" cy="769750"/>
          </a:xfrm>
        </p:grpSpPr>
        <p:sp>
          <p:nvSpPr>
            <p:cNvPr id="554" name="Google Shape;554;p3"/>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60" name="Google Shape;560;p3"/>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2" name="Google Shape;562;p3"/>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list-style-type: chỉ định kiểu đánh dấu mục danh sách.</a:t>
            </a:r>
            <a:endParaRPr/>
          </a:p>
        </p:txBody>
      </p:sp>
      <p:sp>
        <p:nvSpPr>
          <p:cNvPr id="563" name="Google Shape;563;p3"/>
          <p:cNvSpPr txBox="1"/>
          <p:nvPr/>
        </p:nvSpPr>
        <p:spPr>
          <a:xfrm>
            <a:off x="839710" y="3767994"/>
            <a:ext cx="7670290" cy="762216"/>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1200"/>
              </a:spcAft>
              <a:buClr>
                <a:schemeClr val="lt1"/>
              </a:buClr>
              <a:buSzPts val="1800"/>
              <a:buFont typeface="Barlow Condensed SemiBold"/>
              <a:buNone/>
            </a:pPr>
            <a:r>
              <a:rPr b="0" i="0" lang="en-US" sz="1800" u="none" cap="none" strike="noStrike">
                <a:solidFill>
                  <a:schemeClr val="lt1"/>
                </a:solidFill>
                <a:latin typeface="Barlow Condensed SemiBold"/>
                <a:ea typeface="Barlow Condensed SemiBold"/>
                <a:cs typeface="Barlow Condensed SemiBold"/>
                <a:sym typeface="Barlow Condensed SemiBold"/>
              </a:rPr>
              <a:t>Link nghiên cứu thêm: https://developer.mozilla.org/en-US/docs/Web/CSS/list-style-type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
          <p:cNvSpPr txBox="1"/>
          <p:nvPr>
            <p:ph idx="3" type="subTitle"/>
          </p:nvPr>
        </p:nvSpPr>
        <p:spPr>
          <a:xfrm>
            <a:off x="720000" y="1533536"/>
            <a:ext cx="7239012" cy="2417977"/>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US">
                <a:solidFill>
                  <a:schemeClr val="dk1"/>
                </a:solidFill>
              </a:rPr>
              <a:t>list-style-position: outside; </a:t>
            </a:r>
            <a:r>
              <a:rPr lang="en-US">
                <a:solidFill>
                  <a:schemeClr val="dk1"/>
                </a:solidFill>
              </a:rPr>
              <a:t>// Các điểm đánh dấu nằm bên ngoài</a:t>
            </a:r>
            <a:endParaRPr>
              <a:solidFill>
                <a:schemeClr val="dk1"/>
              </a:solidFill>
            </a:endParaRPr>
          </a:p>
          <a:p>
            <a:pPr indent="-317500" lvl="0" marL="457200" rtl="0" algn="l">
              <a:lnSpc>
                <a:spcPct val="150000"/>
              </a:lnSpc>
              <a:spcBef>
                <a:spcPts val="0"/>
              </a:spcBef>
              <a:spcAft>
                <a:spcPts val="0"/>
              </a:spcAft>
              <a:buSzPts val="1400"/>
              <a:buChar char="●"/>
            </a:pPr>
            <a:r>
              <a:rPr b="1" lang="en-US">
                <a:solidFill>
                  <a:schemeClr val="dk1"/>
                </a:solidFill>
              </a:rPr>
              <a:t>list-style-position: inside; </a:t>
            </a:r>
            <a:r>
              <a:rPr lang="en-US">
                <a:solidFill>
                  <a:schemeClr val="dk1"/>
                </a:solidFill>
              </a:rPr>
              <a:t>// Các điểm đánh dấu nằm bên trong</a:t>
            </a:r>
            <a:endParaRPr>
              <a:solidFill>
                <a:schemeClr val="dk1"/>
              </a:solidFill>
            </a:endParaRPr>
          </a:p>
          <a:p>
            <a:pPr indent="0" lvl="0" marL="139700" rtl="0" algn="l">
              <a:lnSpc>
                <a:spcPct val="150000"/>
              </a:lnSpc>
              <a:spcBef>
                <a:spcPts val="0"/>
              </a:spcBef>
              <a:spcAft>
                <a:spcPts val="0"/>
              </a:spcAft>
              <a:buSzPts val="1400"/>
              <a:buNone/>
            </a:pPr>
            <a:r>
              <a:t/>
            </a:r>
            <a:endParaRPr>
              <a:solidFill>
                <a:schemeClr val="dk1"/>
              </a:solidFill>
            </a:endParaRPr>
          </a:p>
        </p:txBody>
      </p:sp>
      <p:sp>
        <p:nvSpPr>
          <p:cNvPr id="569" name="Google Shape;569;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01. List (Danh sách)</a:t>
            </a:r>
            <a:endParaRPr b="0"/>
          </a:p>
        </p:txBody>
      </p:sp>
      <p:grpSp>
        <p:nvGrpSpPr>
          <p:cNvPr id="570" name="Google Shape;570;p4"/>
          <p:cNvGrpSpPr/>
          <p:nvPr/>
        </p:nvGrpSpPr>
        <p:grpSpPr>
          <a:xfrm rot="10800000">
            <a:off x="3877544" y="4390168"/>
            <a:ext cx="1595919" cy="1662044"/>
            <a:chOff x="4445625" y="1829838"/>
            <a:chExt cx="739125" cy="769750"/>
          </a:xfrm>
        </p:grpSpPr>
        <p:sp>
          <p:nvSpPr>
            <p:cNvPr id="571" name="Google Shape;571;p4"/>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77" name="Google Shape;577;p4"/>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9" name="Google Shape;579;p4"/>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list-style-position: chỉ định vị trí của các điểm đánh dấu mục danh sách.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Table (Bảng)</a:t>
            </a:r>
            <a:endParaRPr b="0"/>
          </a:p>
        </p:txBody>
      </p:sp>
      <p:grpSp>
        <p:nvGrpSpPr>
          <p:cNvPr id="585" name="Google Shape;585;p5"/>
          <p:cNvGrpSpPr/>
          <p:nvPr/>
        </p:nvGrpSpPr>
        <p:grpSpPr>
          <a:xfrm rot="10800000">
            <a:off x="3877544" y="4390168"/>
            <a:ext cx="1595919" cy="1662044"/>
            <a:chOff x="4445625" y="1829838"/>
            <a:chExt cx="739125" cy="769750"/>
          </a:xfrm>
        </p:grpSpPr>
        <p:sp>
          <p:nvSpPr>
            <p:cNvPr id="586" name="Google Shape;586;p5"/>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592" name="Google Shape;592;p5"/>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4" name="Google Shape;594;p5"/>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Code các bảng sau, sử dụng HTML, CSS:</a:t>
            </a:r>
            <a:endParaRPr/>
          </a:p>
        </p:txBody>
      </p:sp>
      <p:pic>
        <p:nvPicPr>
          <p:cNvPr id="595" name="Google Shape;595;p5"/>
          <p:cNvPicPr preferRelativeResize="0"/>
          <p:nvPr/>
        </p:nvPicPr>
        <p:blipFill rotWithShape="1">
          <a:blip r:embed="rId3">
            <a:alphaModFix/>
          </a:blip>
          <a:srcRect b="0" l="0" r="0" t="0"/>
          <a:stretch/>
        </p:blipFill>
        <p:spPr>
          <a:xfrm>
            <a:off x="537959" y="2187139"/>
            <a:ext cx="3872544" cy="1431422"/>
          </a:xfrm>
          <a:prstGeom prst="rect">
            <a:avLst/>
          </a:prstGeom>
          <a:noFill/>
          <a:ln>
            <a:noFill/>
          </a:ln>
        </p:spPr>
      </p:pic>
      <p:pic>
        <p:nvPicPr>
          <p:cNvPr id="596" name="Google Shape;596;p5"/>
          <p:cNvPicPr preferRelativeResize="0"/>
          <p:nvPr/>
        </p:nvPicPr>
        <p:blipFill rotWithShape="1">
          <a:blip r:embed="rId4">
            <a:alphaModFix/>
          </a:blip>
          <a:srcRect b="0" l="0" r="0" t="0"/>
          <a:stretch/>
        </p:blipFill>
        <p:spPr>
          <a:xfrm>
            <a:off x="4572000" y="2180209"/>
            <a:ext cx="4137416" cy="1506750"/>
          </a:xfrm>
          <a:prstGeom prst="rect">
            <a:avLst/>
          </a:prstGeom>
          <a:noFill/>
          <a:ln>
            <a:noFill/>
          </a:ln>
        </p:spPr>
      </p:pic>
      <p:sp>
        <p:nvSpPr>
          <p:cNvPr id="597" name="Google Shape;597;p5"/>
          <p:cNvSpPr txBox="1"/>
          <p:nvPr/>
        </p:nvSpPr>
        <p:spPr>
          <a:xfrm>
            <a:off x="438316" y="1803867"/>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Ví dụ 1:</a:t>
            </a:r>
            <a:endParaRPr/>
          </a:p>
        </p:txBody>
      </p:sp>
      <p:sp>
        <p:nvSpPr>
          <p:cNvPr id="598" name="Google Shape;598;p5"/>
          <p:cNvSpPr txBox="1"/>
          <p:nvPr/>
        </p:nvSpPr>
        <p:spPr>
          <a:xfrm>
            <a:off x="4472400" y="1816536"/>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Ví dụ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Table (Bảng)</a:t>
            </a:r>
            <a:endParaRPr b="0"/>
          </a:p>
        </p:txBody>
      </p:sp>
      <p:grpSp>
        <p:nvGrpSpPr>
          <p:cNvPr id="604" name="Google Shape;604;p6"/>
          <p:cNvGrpSpPr/>
          <p:nvPr/>
        </p:nvGrpSpPr>
        <p:grpSpPr>
          <a:xfrm rot="10800000">
            <a:off x="3877544" y="4390168"/>
            <a:ext cx="1595919" cy="1662044"/>
            <a:chOff x="4445625" y="1829838"/>
            <a:chExt cx="739125" cy="769750"/>
          </a:xfrm>
        </p:grpSpPr>
        <p:sp>
          <p:nvSpPr>
            <p:cNvPr id="605" name="Google Shape;605;p6"/>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11" name="Google Shape;611;p6"/>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3" name="Google Shape;613;p6"/>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Code các bảng sau, sử dụng HTML, CSS:</a:t>
            </a:r>
            <a:endParaRPr/>
          </a:p>
        </p:txBody>
      </p:sp>
      <p:sp>
        <p:nvSpPr>
          <p:cNvPr id="614" name="Google Shape;614;p6"/>
          <p:cNvSpPr txBox="1"/>
          <p:nvPr/>
        </p:nvSpPr>
        <p:spPr>
          <a:xfrm>
            <a:off x="438316" y="1803867"/>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Ví dụ 3:</a:t>
            </a:r>
            <a:endParaRPr/>
          </a:p>
        </p:txBody>
      </p:sp>
      <p:pic>
        <p:nvPicPr>
          <p:cNvPr id="615" name="Google Shape;615;p6"/>
          <p:cNvPicPr preferRelativeResize="0"/>
          <p:nvPr/>
        </p:nvPicPr>
        <p:blipFill rotWithShape="1">
          <a:blip r:embed="rId3">
            <a:alphaModFix/>
          </a:blip>
          <a:srcRect b="0" l="0" r="0" t="0"/>
          <a:stretch/>
        </p:blipFill>
        <p:spPr>
          <a:xfrm>
            <a:off x="498296" y="2127545"/>
            <a:ext cx="8147408" cy="21614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02. Table (Bảng)</a:t>
            </a:r>
            <a:endParaRPr b="0"/>
          </a:p>
        </p:txBody>
      </p:sp>
      <p:grpSp>
        <p:nvGrpSpPr>
          <p:cNvPr id="621" name="Google Shape;621;p7"/>
          <p:cNvGrpSpPr/>
          <p:nvPr/>
        </p:nvGrpSpPr>
        <p:grpSpPr>
          <a:xfrm rot="10800000">
            <a:off x="3877544" y="4390168"/>
            <a:ext cx="1595919" cy="1662044"/>
            <a:chOff x="4445625" y="1829838"/>
            <a:chExt cx="739125" cy="769750"/>
          </a:xfrm>
        </p:grpSpPr>
        <p:sp>
          <p:nvSpPr>
            <p:cNvPr id="622" name="Google Shape;622;p7"/>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28" name="Google Shape;628;p7"/>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0" name="Google Shape;630;p7"/>
          <p:cNvSpPr txBox="1"/>
          <p:nvPr>
            <p:ph idx="1" type="subTitle"/>
          </p:nvPr>
        </p:nvSpPr>
        <p:spPr>
          <a:xfrm>
            <a:off x="839228" y="1394067"/>
            <a:ext cx="6419988" cy="4098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1800"/>
              <a:buNone/>
            </a:pPr>
            <a:r>
              <a:rPr lang="en-US"/>
              <a:t>Code các bảng sau, sử dụng HTML, CSS:</a:t>
            </a:r>
            <a:endParaRPr/>
          </a:p>
        </p:txBody>
      </p:sp>
      <p:sp>
        <p:nvSpPr>
          <p:cNvPr id="631" name="Google Shape;631;p7"/>
          <p:cNvSpPr txBox="1"/>
          <p:nvPr/>
        </p:nvSpPr>
        <p:spPr>
          <a:xfrm>
            <a:off x="839228" y="1836731"/>
            <a:ext cx="80182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Ví dụ 4:</a:t>
            </a:r>
            <a:endParaRPr/>
          </a:p>
        </p:txBody>
      </p:sp>
      <p:pic>
        <p:nvPicPr>
          <p:cNvPr id="632" name="Google Shape;632;p7"/>
          <p:cNvPicPr preferRelativeResize="0"/>
          <p:nvPr/>
        </p:nvPicPr>
        <p:blipFill rotWithShape="1">
          <a:blip r:embed="rId3">
            <a:alphaModFix/>
          </a:blip>
          <a:srcRect b="0" l="0" r="0" t="0"/>
          <a:stretch/>
        </p:blipFill>
        <p:spPr>
          <a:xfrm>
            <a:off x="947731" y="2189916"/>
            <a:ext cx="5859624" cy="2265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Display (Hiển thị)</a:t>
            </a:r>
            <a:endParaRPr b="0"/>
          </a:p>
        </p:txBody>
      </p:sp>
      <p:grpSp>
        <p:nvGrpSpPr>
          <p:cNvPr id="638" name="Google Shape;638;p8"/>
          <p:cNvGrpSpPr/>
          <p:nvPr/>
        </p:nvGrpSpPr>
        <p:grpSpPr>
          <a:xfrm rot="10800000">
            <a:off x="3877544" y="4390168"/>
            <a:ext cx="1595919" cy="1662044"/>
            <a:chOff x="4445625" y="1829838"/>
            <a:chExt cx="739125" cy="769750"/>
          </a:xfrm>
        </p:grpSpPr>
        <p:sp>
          <p:nvSpPr>
            <p:cNvPr id="639" name="Google Shape;639;p8"/>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8"/>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8"/>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8"/>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8"/>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8"/>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45" name="Google Shape;645;p8"/>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8"/>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7" name="Google Shape;647;p8"/>
          <p:cNvSpPr txBox="1"/>
          <p:nvPr/>
        </p:nvSpPr>
        <p:spPr>
          <a:xfrm>
            <a:off x="742022" y="1050491"/>
            <a:ext cx="7239012" cy="3520995"/>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display: inline; </a:t>
            </a:r>
            <a:r>
              <a:rPr b="0" i="0" lang="en-US" sz="1400" u="none" cap="none" strike="noStrike">
                <a:solidFill>
                  <a:schemeClr val="dk1"/>
                </a:solidFill>
                <a:latin typeface="Barlow"/>
                <a:ea typeface="Barlow"/>
                <a:cs typeface="Barlow"/>
                <a:sym typeface="Barlow"/>
              </a:rPr>
              <a:t>(không đặt được chiều rộng và chiều cao, không thêm được margin và padding cho bên trên và bên dưới)</a:t>
            </a:r>
            <a:endParaRPr b="0" i="0" sz="1400" u="none" cap="none" strike="noStrike">
              <a:solidFill>
                <a:schemeClr val="dk1"/>
              </a:solidFill>
              <a:latin typeface="Barlow"/>
              <a:ea typeface="Barlow"/>
              <a:cs typeface="Barlow"/>
              <a:sym typeface="Barlow"/>
            </a:endParaRPr>
          </a:p>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display: block; </a:t>
            </a:r>
            <a:r>
              <a:rPr b="0" i="0" lang="en-US" sz="1400" u="none" cap="none" strike="noStrike">
                <a:solidFill>
                  <a:schemeClr val="dk1"/>
                </a:solidFill>
                <a:latin typeface="Barlow"/>
                <a:ea typeface="Barlow"/>
                <a:cs typeface="Barlow"/>
                <a:sym typeface="Barlow"/>
              </a:rPr>
              <a:t>(Chiều rộng kéo dài từ trái sang phải, luôn bắt đầu ở một hàng mới. Cho phép đặt chiều rộng và chiều cao, cho phép đặt margin, padding cho bên trên và bên dưới)</a:t>
            </a:r>
            <a:endParaRPr/>
          </a:p>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display: inline-block; </a:t>
            </a:r>
            <a:r>
              <a:rPr b="0" i="0" lang="en-US" sz="1400" u="none" cap="none" strike="noStrike">
                <a:solidFill>
                  <a:schemeClr val="dk1"/>
                </a:solidFill>
                <a:latin typeface="Barlow"/>
                <a:ea typeface="Barlow"/>
                <a:cs typeface="Barlow"/>
                <a:sym typeface="Barlow"/>
              </a:rPr>
              <a:t>(Chiều rộng mặc định bằng chiều rộng của element, không bắt đầu ở một hàng mới. Cho phép đặt chiều rộng và chiều cao, cho phép đặt margin, padding cho bên trên và bên dưới)</a:t>
            </a:r>
            <a:endParaRPr/>
          </a:p>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display: none; </a:t>
            </a:r>
            <a:r>
              <a:rPr b="0" i="0" lang="en-US" sz="1400" u="none" cap="none" strike="noStrike">
                <a:solidFill>
                  <a:schemeClr val="dk1"/>
                </a:solidFill>
                <a:latin typeface="Barlow"/>
                <a:ea typeface="Barlow"/>
                <a:cs typeface="Barlow"/>
                <a:sym typeface="Barlow"/>
              </a:rPr>
              <a:t>(Ẩn đi hoàn toàn)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0" lang="en-US"/>
              <a:t>03. Visibility (Hiển thị)</a:t>
            </a:r>
            <a:endParaRPr b="0"/>
          </a:p>
        </p:txBody>
      </p:sp>
      <p:grpSp>
        <p:nvGrpSpPr>
          <p:cNvPr id="653" name="Google Shape;653;p9"/>
          <p:cNvGrpSpPr/>
          <p:nvPr/>
        </p:nvGrpSpPr>
        <p:grpSpPr>
          <a:xfrm rot="10800000">
            <a:off x="3877544" y="4390168"/>
            <a:ext cx="1595919" cy="1662044"/>
            <a:chOff x="4445625" y="1829838"/>
            <a:chExt cx="739125" cy="769750"/>
          </a:xfrm>
        </p:grpSpPr>
        <p:sp>
          <p:nvSpPr>
            <p:cNvPr id="654" name="Google Shape;654;p9"/>
            <p:cNvSpPr/>
            <p:nvPr/>
          </p:nvSpPr>
          <p:spPr>
            <a:xfrm>
              <a:off x="4497725" y="1897713"/>
              <a:ext cx="634925" cy="634925"/>
            </a:xfrm>
            <a:custGeom>
              <a:rect b="b" l="l" r="r" t="t"/>
              <a:pathLst>
                <a:path extrusionOk="0" h="25397" w="25397">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9"/>
            <p:cNvSpPr/>
            <p:nvPr/>
          </p:nvSpPr>
          <p:spPr>
            <a:xfrm>
              <a:off x="4620350" y="2020038"/>
              <a:ext cx="389975" cy="389650"/>
            </a:xfrm>
            <a:custGeom>
              <a:rect b="b" l="l" r="r" t="t"/>
              <a:pathLst>
                <a:path extrusionOk="0" h="15586" w="15599">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9"/>
            <p:cNvSpPr/>
            <p:nvPr/>
          </p:nvSpPr>
          <p:spPr>
            <a:xfrm>
              <a:off x="4445625" y="1845313"/>
              <a:ext cx="739125" cy="739100"/>
            </a:xfrm>
            <a:custGeom>
              <a:rect b="b" l="l" r="r" t="t"/>
              <a:pathLst>
                <a:path extrusionOk="0" h="29564" w="29565">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9"/>
            <p:cNvSpPr/>
            <p:nvPr/>
          </p:nvSpPr>
          <p:spPr>
            <a:xfrm>
              <a:off x="4537900" y="1829838"/>
              <a:ext cx="554575" cy="769750"/>
            </a:xfrm>
            <a:custGeom>
              <a:rect b="b" l="l" r="r" t="t"/>
              <a:pathLst>
                <a:path extrusionOk="0" h="30790" w="22183">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9"/>
            <p:cNvSpPr/>
            <p:nvPr/>
          </p:nvSpPr>
          <p:spPr>
            <a:xfrm>
              <a:off x="4669175" y="2069163"/>
              <a:ext cx="291425" cy="291125"/>
            </a:xfrm>
            <a:custGeom>
              <a:rect b="b" l="l" r="r" t="t"/>
              <a:pathLst>
                <a:path extrusionOk="0" h="11645" w="11657">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9"/>
            <p:cNvSpPr/>
            <p:nvPr/>
          </p:nvSpPr>
          <p:spPr>
            <a:xfrm>
              <a:off x="4495350" y="1894713"/>
              <a:ext cx="546525" cy="640300"/>
            </a:xfrm>
            <a:custGeom>
              <a:rect b="b" l="l" r="r" t="t"/>
              <a:pathLst>
                <a:path extrusionOk="0" h="25612" w="21861">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0" name="Google Shape;660;p9"/>
            <p:cNvSpPr/>
            <p:nvPr/>
          </p:nvSpPr>
          <p:spPr>
            <a:xfrm>
              <a:off x="4611425" y="2011113"/>
              <a:ext cx="408125" cy="408100"/>
            </a:xfrm>
            <a:custGeom>
              <a:rect b="b" l="l" r="r" t="t"/>
              <a:pathLst>
                <a:path extrusionOk="0" h="16324" w="16325">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9"/>
            <p:cNvSpPr/>
            <p:nvPr/>
          </p:nvSpPr>
          <p:spPr>
            <a:xfrm>
              <a:off x="4557250" y="1963213"/>
              <a:ext cx="490875" cy="503000"/>
            </a:xfrm>
            <a:custGeom>
              <a:rect b="b" l="l" r="r" t="t"/>
              <a:pathLst>
                <a:path extrusionOk="0" h="20120" w="19635">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2" name="Google Shape;662;p9"/>
          <p:cNvSpPr txBox="1"/>
          <p:nvPr/>
        </p:nvSpPr>
        <p:spPr>
          <a:xfrm>
            <a:off x="742022" y="1050491"/>
            <a:ext cx="7239012" cy="2417977"/>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visibility: hidden; </a:t>
            </a:r>
            <a:r>
              <a:rPr b="0" i="0" lang="en-US" sz="1400" u="none" cap="none" strike="noStrike">
                <a:solidFill>
                  <a:schemeClr val="dk1"/>
                </a:solidFill>
                <a:latin typeface="Barlow"/>
                <a:ea typeface="Barlow"/>
                <a:cs typeface="Barlow"/>
                <a:sym typeface="Barlow"/>
              </a:rPr>
              <a:t>// Ẩn nhưng vẫn chiếm một khoảng trống</a:t>
            </a:r>
            <a:endParaRPr/>
          </a:p>
          <a:p>
            <a:pPr indent="-317500" lvl="0" marL="457200" marR="0" rtl="0" algn="l">
              <a:lnSpc>
                <a:spcPct val="150000"/>
              </a:lnSpc>
              <a:spcBef>
                <a:spcPts val="0"/>
              </a:spcBef>
              <a:spcAft>
                <a:spcPts val="0"/>
              </a:spcAft>
              <a:buClr>
                <a:schemeClr val="lt1"/>
              </a:buClr>
              <a:buSzPts val="1400"/>
              <a:buFont typeface="Anaheim"/>
              <a:buChar char="●"/>
            </a:pPr>
            <a:r>
              <a:rPr b="1" i="0" lang="en-US" sz="1400" u="none" cap="none" strike="noStrike">
                <a:solidFill>
                  <a:schemeClr val="dk1"/>
                </a:solidFill>
                <a:latin typeface="Barlow"/>
                <a:ea typeface="Barlow"/>
                <a:cs typeface="Barlow"/>
                <a:sym typeface="Barlow"/>
              </a:rPr>
              <a:t>visibility: visible; </a:t>
            </a:r>
            <a:r>
              <a:rPr b="0" i="0" lang="en-US" sz="1400" u="none" cap="none" strike="noStrike">
                <a:solidFill>
                  <a:schemeClr val="dk1"/>
                </a:solidFill>
                <a:latin typeface="Barlow"/>
                <a:ea typeface="Barlow"/>
                <a:cs typeface="Barlow"/>
                <a:sym typeface="Barlow"/>
              </a:rPr>
              <a:t>// Hiển thị. mặc định.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