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C2D5-070C-490F-8D3D-399DB254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8E1D1-EBCC-43F8-B8D6-8D1B21E4D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E06C8-94DE-412F-BD03-A3DB0B33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1411-E5BE-4AD5-977C-1CA30B1643C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5CC38-DBC0-4927-8C8E-70EA0CE2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FABFD-AF6D-42B3-86DC-40886C5A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CD6-8BFE-422A-844B-1A7C1EC2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2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53CD-DC17-4B18-882A-4BCAAEB6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21955-AAC8-4C35-9652-1AD97E00F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A7EC-CEA8-4F9E-9AD9-8B809BFF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1411-E5BE-4AD5-977C-1CA30B1643C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A187-C042-4225-AA27-F166852C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BFE35-71F4-44C4-9B57-4C68728C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CD6-8BFE-422A-844B-1A7C1EC2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B0E43-2FFB-41EE-9646-BCE1483B9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B54BC-A6E3-4B4B-A8EA-9B39E11E6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9F19-84D6-4423-A2B7-F419143C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1411-E5BE-4AD5-977C-1CA30B1643C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37D2-C458-423B-A618-360033A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5E816-6238-4F9F-BC31-5B540B7A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CD6-8BFE-422A-844B-1A7C1EC2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6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3614-D1DF-43B5-AA0D-371B9E7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2AF7-F9B7-426B-B535-4B2944FC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FE47-EBE6-42BC-8E81-58261F4C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1411-E5BE-4AD5-977C-1CA30B1643C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E80C9-3FAA-44E6-AB35-110FC4A7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B32F-6743-4462-A231-93784A66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CD6-8BFE-422A-844B-1A7C1EC2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4938-DB73-4195-82F1-1FAC9890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99A3B-5189-4758-942B-9D4847E35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768EB-65CE-4662-9E9F-BF296D2F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1411-E5BE-4AD5-977C-1CA30B1643C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ABF65-56F6-48D7-A942-96EF6B4E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92BEB-6A46-4790-9F83-E7FBC6FC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CD6-8BFE-422A-844B-1A7C1EC2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7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FEC7-BD5F-48DB-8C26-20EE961A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E5989-3334-48B0-8032-5189165D1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8C084-9516-47EB-B0F3-099168786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9427E-6CBB-4A21-BD9D-21CEE318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1411-E5BE-4AD5-977C-1CA30B1643C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AB420-FC0B-4EBE-B2EE-E887C74D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E4E3A-40AF-462F-AD5B-5A106693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CD6-8BFE-422A-844B-1A7C1EC2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4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330C-B532-4F32-BCB7-E20C956A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6852A-C85F-4EEC-8318-C570A0E43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7A957-ED67-4326-86B5-B006402D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B1233-8A02-4E41-8C48-427DF4B41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7E4BC-CFF7-48F4-B9B3-9EA88D6BD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F0F3E-ACC3-4416-B649-7440B05B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1411-E5BE-4AD5-977C-1CA30B1643C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D2E3-8E12-4FA5-93CF-A8851CCA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061B0-3AA1-4B90-993A-29D1EB65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CD6-8BFE-422A-844B-1A7C1EC2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1EE-F91E-49D8-8EBD-E430437B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8E2EE-8F6B-4918-804E-217DAC37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1411-E5BE-4AD5-977C-1CA30B1643C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E6FEA-807D-453F-9D0B-D1062AAC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B8DD7-5C99-4586-848B-62058C71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CD6-8BFE-422A-844B-1A7C1EC2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4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BDD4B-104F-46F2-8A8F-8C3AEBEC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1411-E5BE-4AD5-977C-1CA30B1643C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18692-EB78-4A6D-83E2-63F9BA84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0CC97-65C1-40C0-B724-E238E381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CD6-8BFE-422A-844B-1A7C1EC2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5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FA1E-7A86-4CCE-82A2-2E2733AE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7E7BE-52B0-4E0B-A4DA-7AEADB0C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4B4A6-4484-49FF-BD12-FB83D83E5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7C557-1B9D-4096-911D-2FE7E5D8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1411-E5BE-4AD5-977C-1CA30B1643C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6B59D-B107-40BA-AC4C-85920150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5CA81-DFC9-4860-AFEF-BEB50A4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CD6-8BFE-422A-844B-1A7C1EC2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0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7C3E-B8FE-4D97-8119-F0D25B08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DCF72-B42F-4F94-AD51-83B3DF577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A9525-9CB6-4BCA-AC23-7E6FACACA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78265-609A-44D5-A68E-D9751A41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1411-E5BE-4AD5-977C-1CA30B1643C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762F2-AC8E-48A3-858D-6DD5D576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C8910-9EA2-4517-B2B7-B983D7C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CD6-8BFE-422A-844B-1A7C1EC2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5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5581B-2B36-4DFD-9554-471FF56A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D9DD6-2BA1-4E04-AA8C-0877F9B6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9752-F790-4A51-8ADB-50258F4CE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01411-E5BE-4AD5-977C-1CA30B1643C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B8E16-FC88-402A-A891-5DF263C14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281F-649D-46DC-8BC6-CE0A7FBDB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7CD6-8BFE-422A-844B-1A7C1EC2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5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5415-EF1F-4391-8266-B4FAE2ED3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7742"/>
            <a:ext cx="9144000" cy="1050098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Greedy</a:t>
            </a:r>
          </a:p>
        </p:txBody>
      </p:sp>
    </p:spTree>
    <p:extLst>
      <p:ext uri="{BB962C8B-B14F-4D97-AF65-F5344CB8AC3E}">
        <p14:creationId xmlns:p14="http://schemas.microsoft.com/office/powerpoint/2010/main" val="298868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19F5-5107-4D47-8BC3-E32D9364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Greedy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BE112-5936-4C2C-9E6A-EE4085DE8653}"/>
              </a:ext>
            </a:extLst>
          </p:cNvPr>
          <p:cNvSpPr txBox="1"/>
          <p:nvPr/>
        </p:nvSpPr>
        <p:spPr>
          <a:xfrm>
            <a:off x="838200" y="1690688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Waluapun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b="1" dirty="0" err="1"/>
              <a:t>Metode</a:t>
            </a:r>
            <a:r>
              <a:rPr lang="en-US" b="1" dirty="0"/>
              <a:t> Greedy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selamanya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optimal,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greedy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konsekuensinya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contohnya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 err="1"/>
              <a:t>menukar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= 7</a:t>
            </a:r>
          </a:p>
          <a:p>
            <a:r>
              <a:rPr lang="en-US" dirty="0" err="1"/>
              <a:t>pecahan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= 5,4,3, </a:t>
            </a:r>
            <a:r>
              <a:rPr lang="en-US" dirty="0" err="1"/>
              <a:t>dan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greedy </a:t>
            </a:r>
            <a:r>
              <a:rPr lang="en-US" dirty="0" err="1"/>
              <a:t>maka</a:t>
            </a:r>
            <a:r>
              <a:rPr lang="en-US" dirty="0"/>
              <a:t>:</a:t>
            </a:r>
          </a:p>
          <a:p>
            <a:r>
              <a:rPr lang="en-US" dirty="0"/>
              <a:t>7 = 5 + 1 + 1 (3 </a:t>
            </a:r>
            <a:r>
              <a:rPr lang="en-US" dirty="0" err="1"/>
              <a:t>pecahan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:</a:t>
            </a:r>
          </a:p>
          <a:p>
            <a:r>
              <a:rPr lang="en-US" dirty="0"/>
              <a:t>7 = 4 + 3 (2 </a:t>
            </a:r>
            <a:r>
              <a:rPr lang="en-US" dirty="0" err="1"/>
              <a:t>pecahan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Dari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teresebut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Greedy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optimal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penukaran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4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6E587-5A67-4570-9874-31D5461B8744}"/>
              </a:ext>
            </a:extLst>
          </p:cNvPr>
          <p:cNvSpPr txBox="1"/>
          <p:nvPr/>
        </p:nvSpPr>
        <p:spPr>
          <a:xfrm>
            <a:off x="5368070" y="3206840"/>
            <a:ext cx="1497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Terima</a:t>
            </a:r>
            <a:r>
              <a:rPr lang="en-US" sz="2000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271615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1D20-E36A-4024-8ABD-9F47E7D2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Anggota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10EE-0B71-4C24-B5E0-F6221A44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Hoiril</a:t>
            </a:r>
            <a:r>
              <a:rPr lang="en-US" dirty="0"/>
              <a:t> </a:t>
            </a:r>
            <a:r>
              <a:rPr lang="en-US" dirty="0" err="1"/>
              <a:t>Mochtar</a:t>
            </a:r>
            <a:r>
              <a:rPr lang="en-US" dirty="0"/>
              <a:t> (150411100042)</a:t>
            </a:r>
          </a:p>
          <a:p>
            <a:r>
              <a:rPr lang="en-US" dirty="0" err="1"/>
              <a:t>Faridul</a:t>
            </a:r>
            <a:r>
              <a:rPr lang="en-US" dirty="0"/>
              <a:t> </a:t>
            </a:r>
            <a:r>
              <a:rPr lang="en-US" dirty="0" err="1"/>
              <a:t>Umam</a:t>
            </a:r>
            <a:r>
              <a:rPr lang="en-US" dirty="0"/>
              <a:t> (150411100119 )</a:t>
            </a:r>
          </a:p>
          <a:p>
            <a:r>
              <a:rPr lang="en-US" dirty="0"/>
              <a:t>Robbi </a:t>
            </a:r>
            <a:r>
              <a:rPr lang="en-US" dirty="0" err="1"/>
              <a:t>Pradiantoro</a:t>
            </a:r>
            <a:r>
              <a:rPr lang="en-US" dirty="0"/>
              <a:t> Putra (150411100068)</a:t>
            </a:r>
          </a:p>
          <a:p>
            <a:r>
              <a:rPr lang="en-US" dirty="0"/>
              <a:t>Nurul </a:t>
            </a:r>
            <a:r>
              <a:rPr lang="en-US" dirty="0" err="1"/>
              <a:t>Cahya</a:t>
            </a:r>
            <a:r>
              <a:rPr lang="en-US" dirty="0"/>
              <a:t> Adi Putra (150411100083)</a:t>
            </a:r>
          </a:p>
          <a:p>
            <a:r>
              <a:rPr lang="en-US" dirty="0"/>
              <a:t>Boy Sandi (140411100126)</a:t>
            </a:r>
          </a:p>
        </p:txBody>
      </p:sp>
    </p:spTree>
    <p:extLst>
      <p:ext uri="{BB962C8B-B14F-4D97-AF65-F5344CB8AC3E}">
        <p14:creationId xmlns:p14="http://schemas.microsoft.com/office/powerpoint/2010/main" val="178834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3CAC-3BC2-4E21-AD98-F24CF9F4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Greedy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CE7D-C06B-4FC6-8F3A-244F4D0D7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932"/>
            <a:ext cx="10515600" cy="3944110"/>
          </a:xfrm>
        </p:spPr>
        <p:txBody>
          <a:bodyPr/>
          <a:lstStyle/>
          <a:p>
            <a:r>
              <a:rPr lang="en-US" sz="2400" dirty="0" err="1"/>
              <a:t>Algoritma</a:t>
            </a:r>
            <a:r>
              <a:rPr lang="en-US" sz="2400" dirty="0"/>
              <a:t> greedy </a:t>
            </a:r>
            <a:r>
              <a:rPr lang="en-US" sz="2400" dirty="0" err="1"/>
              <a:t>merupakan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sekian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yang </a:t>
            </a:r>
            <a:r>
              <a:rPr lang="en-US" sz="2400" dirty="0" err="1"/>
              <a:t>sering</a:t>
            </a:r>
            <a:r>
              <a:rPr lang="en-US" sz="2400" dirty="0"/>
              <a:t> di </a:t>
            </a:r>
            <a:r>
              <a:rPr lang="en-US" sz="2400" dirty="0" err="1"/>
              <a:t>pakai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implementasi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system </a:t>
            </a:r>
            <a:r>
              <a:rPr lang="en-US" sz="2400" dirty="0" err="1"/>
              <a:t>atau</a:t>
            </a:r>
            <a:r>
              <a:rPr lang="en-US" sz="2400" dirty="0"/>
              <a:t> program yang </a:t>
            </a:r>
            <a:r>
              <a:rPr lang="en-US" sz="2400" dirty="0" err="1"/>
              <a:t>menyangkut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“</a:t>
            </a:r>
            <a:r>
              <a:rPr lang="en-US" sz="2400" dirty="0" err="1"/>
              <a:t>optimasi</a:t>
            </a:r>
            <a:r>
              <a:rPr lang="en-US" sz="2400" dirty="0"/>
              <a:t>”.</a:t>
            </a:r>
          </a:p>
          <a:p>
            <a:endParaRPr lang="en-US" sz="2400" dirty="0"/>
          </a:p>
          <a:p>
            <a:r>
              <a:rPr lang="en-US" sz="2400" dirty="0"/>
              <a:t>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r>
              <a:rPr lang="en-US" sz="2400" dirty="0"/>
              <a:t> (</a:t>
            </a:r>
            <a:r>
              <a:rPr lang="en-US" sz="2400" dirty="0" err="1"/>
              <a:t>optimasi</a:t>
            </a:r>
            <a:r>
              <a:rPr lang="en-US" sz="2400" dirty="0"/>
              <a:t>) </a:t>
            </a:r>
            <a:r>
              <a:rPr lang="en-US" sz="2400" dirty="0" err="1"/>
              <a:t>algoritma</a:t>
            </a:r>
            <a:r>
              <a:rPr lang="en-US" sz="2400" dirty="0"/>
              <a:t> greedy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2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/>
              <a:t>persoalan</a:t>
            </a:r>
            <a:r>
              <a:rPr lang="en-US" sz="2400" dirty="0"/>
              <a:t> </a:t>
            </a:r>
            <a:r>
              <a:rPr lang="en-US" sz="2400" dirty="0" err="1"/>
              <a:t>Optimasi,yaitu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1. </a:t>
            </a:r>
            <a:r>
              <a:rPr lang="en-US" sz="2000" dirty="0" err="1"/>
              <a:t>Maksimasi</a:t>
            </a:r>
            <a:r>
              <a:rPr lang="en-US" sz="2000" dirty="0"/>
              <a:t> (</a:t>
            </a:r>
            <a:r>
              <a:rPr lang="en-US" sz="2000" dirty="0" err="1"/>
              <a:t>maxizimation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2. </a:t>
            </a:r>
            <a:r>
              <a:rPr lang="en-US" sz="2000" dirty="0" err="1"/>
              <a:t>Minimasi</a:t>
            </a:r>
            <a:r>
              <a:rPr lang="en-US" sz="2000" dirty="0"/>
              <a:t> (minimization)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AB5D-A0CD-454A-8206-191C7497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Greedy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B09C-E642-4A7C-9BAF-9B2D15AA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4550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Algoritma</a:t>
            </a:r>
            <a:r>
              <a:rPr lang="en-US" sz="2000" b="1" dirty="0"/>
              <a:t> greedy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yang paling </a:t>
            </a:r>
            <a:r>
              <a:rPr lang="en-US" sz="2000" dirty="0" err="1"/>
              <a:t>populer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memecahkan</a:t>
            </a:r>
            <a:r>
              <a:rPr lang="en-US" sz="2000" dirty="0"/>
              <a:t> </a:t>
            </a:r>
            <a:r>
              <a:rPr lang="en-US" sz="2000" dirty="0" err="1"/>
              <a:t>persoalan</a:t>
            </a:r>
            <a:r>
              <a:rPr lang="en-US" sz="2000" dirty="0"/>
              <a:t> </a:t>
            </a:r>
            <a:r>
              <a:rPr lang="en-US" sz="2000" dirty="0" err="1"/>
              <a:t>optimasi</a:t>
            </a:r>
            <a:r>
              <a:rPr lang="en-US" sz="2000" dirty="0"/>
              <a:t>. </a:t>
            </a:r>
          </a:p>
          <a:p>
            <a:r>
              <a:rPr lang="en-US" sz="2000" dirty="0"/>
              <a:t>Greedy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inggris</a:t>
            </a:r>
            <a:r>
              <a:rPr lang="en-US" sz="2000" dirty="0"/>
              <a:t> yang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rakus</a:t>
            </a:r>
            <a:r>
              <a:rPr lang="en-US" sz="2000" dirty="0"/>
              <a:t>, </a:t>
            </a:r>
            <a:r>
              <a:rPr lang="en-US" sz="2000" dirty="0" err="1"/>
              <a:t>tamak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serakah</a:t>
            </a:r>
            <a:r>
              <a:rPr lang="en-US" sz="2000" dirty="0"/>
              <a:t>. </a:t>
            </a: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greedy </a:t>
            </a:r>
            <a:r>
              <a:rPr lang="en-US" sz="2000" dirty="0" err="1"/>
              <a:t>adalah</a:t>
            </a:r>
            <a:r>
              <a:rPr lang="en-US" sz="2000" dirty="0"/>
              <a:t>: “take what you can get now!”.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14B4C-9654-435A-BFE2-7D6F03B39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9"/>
          <a:stretch/>
        </p:blipFill>
        <p:spPr>
          <a:xfrm>
            <a:off x="2833888" y="3296991"/>
            <a:ext cx="6524223" cy="24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7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03E9-6791-4CC9-A87C-5E479CD5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78" y="1490774"/>
            <a:ext cx="10515600" cy="3802443"/>
          </a:xfrm>
        </p:spPr>
        <p:txBody>
          <a:bodyPr>
            <a:normAutofit/>
          </a:bodyPr>
          <a:lstStyle/>
          <a:p>
            <a:r>
              <a:rPr lang="en-US" sz="2400" dirty="0" err="1"/>
              <a:t>Pendekatan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 </a:t>
            </a:r>
            <a:r>
              <a:rPr lang="en-US" sz="2400" i="1" dirty="0"/>
              <a:t>greedy</a:t>
            </a:r>
            <a:r>
              <a:rPr lang="en-US" sz="2400" dirty="0"/>
              <a:t> 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yang “</a:t>
            </a:r>
            <a:r>
              <a:rPr lang="en-US" sz="2400" dirty="0" err="1"/>
              <a:t>tampaknya</a:t>
            </a:r>
            <a:r>
              <a:rPr lang="en-US" sz="2400" dirty="0"/>
              <a:t>”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perolehan</a:t>
            </a:r>
            <a:r>
              <a:rPr lang="en-US" sz="2400" dirty="0"/>
              <a:t> </a:t>
            </a:r>
            <a:r>
              <a:rPr lang="en-US" sz="2400" dirty="0" err="1"/>
              <a:t>terbaik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 </a:t>
            </a:r>
            <a:r>
              <a:rPr lang="en-US" sz="2400" b="1" dirty="0"/>
              <a:t>optimum </a:t>
            </a:r>
            <a:r>
              <a:rPr lang="en-US" sz="2400" b="1" dirty="0" err="1"/>
              <a:t>lokal</a:t>
            </a:r>
            <a:r>
              <a:rPr lang="en-US" sz="2400" dirty="0"/>
              <a:t> (</a:t>
            </a:r>
            <a:r>
              <a:rPr lang="en-US" sz="2400" i="1" dirty="0"/>
              <a:t>local optimum</a:t>
            </a:r>
            <a:r>
              <a:rPr lang="en-US" sz="2400" dirty="0"/>
              <a:t>)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harapan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sisanya</a:t>
            </a:r>
            <a:r>
              <a:rPr lang="en-US" sz="2400" dirty="0"/>
              <a:t>  </a:t>
            </a:r>
            <a:r>
              <a:rPr lang="en-US" sz="2400" dirty="0" err="1"/>
              <a:t>mengarah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r>
              <a:rPr lang="en-US" sz="2400" dirty="0"/>
              <a:t> </a:t>
            </a:r>
            <a:r>
              <a:rPr lang="en-US" sz="2400" b="1" dirty="0"/>
              <a:t>optimum global</a:t>
            </a:r>
            <a:r>
              <a:rPr lang="en-US" sz="2400" dirty="0"/>
              <a:t> (</a:t>
            </a:r>
            <a:r>
              <a:rPr lang="en-US" sz="2400" i="1" dirty="0"/>
              <a:t>global optimum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r>
              <a:rPr lang="en-US" sz="2400" dirty="0" err="1"/>
              <a:t>Algoritma</a:t>
            </a:r>
            <a:r>
              <a:rPr lang="en-US" sz="2400" dirty="0"/>
              <a:t> </a:t>
            </a:r>
            <a:r>
              <a:rPr lang="en-US" sz="2400" i="1" dirty="0"/>
              <a:t>greedy</a:t>
            </a:r>
            <a:r>
              <a:rPr lang="en-US" sz="2400" dirty="0"/>
              <a:t> 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yang </a:t>
            </a:r>
            <a:r>
              <a:rPr lang="en-US" sz="2400" dirty="0" err="1"/>
              <a:t>memecahkan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langkah</a:t>
            </a:r>
            <a:r>
              <a:rPr lang="en-US" sz="2400" dirty="0"/>
              <a:t> per </a:t>
            </a:r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langkah</a:t>
            </a:r>
            <a:r>
              <a:rPr lang="en-US" sz="2400" dirty="0"/>
              <a:t>:</a:t>
            </a:r>
          </a:p>
          <a:p>
            <a:pPr lvl="1"/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pilihan</a:t>
            </a:r>
            <a:r>
              <a:rPr lang="en-US" sz="1800" dirty="0"/>
              <a:t> yang </a:t>
            </a:r>
            <a:r>
              <a:rPr lang="en-US" sz="1800" dirty="0" err="1"/>
              <a:t>terbaik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diperoleh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memperhatikan</a:t>
            </a:r>
            <a:r>
              <a:rPr lang="en-US" sz="1800" dirty="0"/>
              <a:t> </a:t>
            </a:r>
            <a:r>
              <a:rPr lang="en-US" sz="1800" dirty="0" err="1"/>
              <a:t>konsekuensi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depan</a:t>
            </a:r>
            <a:r>
              <a:rPr lang="en-US" sz="1800" dirty="0"/>
              <a:t> (</a:t>
            </a:r>
            <a:r>
              <a:rPr lang="en-US" sz="1800" dirty="0" err="1"/>
              <a:t>prinsip</a:t>
            </a:r>
            <a:r>
              <a:rPr lang="en-US" sz="1800" dirty="0"/>
              <a:t> “</a:t>
            </a:r>
            <a:r>
              <a:rPr lang="en-US" sz="1800" i="1" dirty="0"/>
              <a:t>take what you can get now!</a:t>
            </a:r>
            <a:r>
              <a:rPr lang="en-US" sz="1800" dirty="0"/>
              <a:t>”)</a:t>
            </a:r>
          </a:p>
          <a:p>
            <a:pPr lvl="1"/>
            <a:r>
              <a:rPr lang="en-US" sz="1800" dirty="0" err="1"/>
              <a:t>Berharap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memilih</a:t>
            </a:r>
            <a:r>
              <a:rPr lang="en-US" sz="1800" dirty="0"/>
              <a:t> optimum </a:t>
            </a:r>
            <a:r>
              <a:rPr lang="en-US" sz="1800" dirty="0" err="1"/>
              <a:t>lokal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langkah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berakhir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optimum global.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774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3C2A82-62C2-4664-9B1C-7CE11E83509B}"/>
              </a:ext>
            </a:extLst>
          </p:cNvPr>
          <p:cNvSpPr/>
          <p:nvPr/>
        </p:nvSpPr>
        <p:spPr>
          <a:xfrm>
            <a:off x="2202287" y="2941577"/>
            <a:ext cx="80106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 err="1">
                <a:effectLst/>
                <a:latin typeface="Arial" panose="020B0604020202020204" pitchFamily="34" charset="0"/>
              </a:rPr>
              <a:t>Pada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setiap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langkah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diperoleh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optimum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lokal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Bila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algoritma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berakhir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kita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berharap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optimum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lokal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menjadi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optimum global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864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721C-8EE7-4920-8D60-0FF4869B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(</a:t>
            </a:r>
            <a:r>
              <a:rPr lang="en-US" dirty="0" err="1"/>
              <a:t>Penukaran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5CE-83ED-4D1C-B7B4-A47BA225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Greedy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Penukaran</a:t>
            </a:r>
            <a:r>
              <a:rPr lang="en-US" b="1" dirty="0"/>
              <a:t> </a:t>
            </a:r>
            <a:r>
              <a:rPr lang="en-US" b="1" dirty="0" err="1"/>
              <a:t>Uang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penukaran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/>
              <a:t> Greedy: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Input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ditukarkan</a:t>
            </a:r>
            <a:endParaRPr lang="en-US" dirty="0"/>
          </a:p>
          <a:p>
            <a:pPr lvl="1"/>
            <a:r>
              <a:rPr lang="en-US" dirty="0"/>
              <a:t>Input </a:t>
            </a:r>
            <a:r>
              <a:rPr lang="en-US" dirty="0" err="1"/>
              <a:t>jumlah</a:t>
            </a:r>
            <a:r>
              <a:rPr lang="en-US" dirty="0"/>
              <a:t> total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pecahan</a:t>
            </a:r>
            <a:endParaRPr lang="en-US" dirty="0"/>
          </a:p>
          <a:p>
            <a:pPr lvl="1"/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endParaRPr lang="en-US" dirty="0"/>
          </a:p>
          <a:p>
            <a:pPr lvl="1"/>
            <a:r>
              <a:rPr lang="en-US" dirty="0"/>
              <a:t>Proses Descending </a:t>
            </a:r>
            <a:r>
              <a:rPr lang="en-US" dirty="0" err="1"/>
              <a:t>dari</a:t>
            </a:r>
            <a:r>
              <a:rPr lang="en-US" dirty="0"/>
              <a:t> list </a:t>
            </a:r>
            <a:r>
              <a:rPr lang="en-US" dirty="0" err="1"/>
              <a:t>pecahan</a:t>
            </a:r>
            <a:r>
              <a:rPr lang="en-US" dirty="0"/>
              <a:t> yang di </a:t>
            </a:r>
            <a:r>
              <a:rPr lang="en-US" dirty="0" err="1"/>
              <a:t>inputkan</a:t>
            </a:r>
            <a:endParaRPr lang="en-US" dirty="0"/>
          </a:p>
          <a:p>
            <a:pPr lvl="1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076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DA561D-6693-412D-ABEA-5A83BFCE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504" y="91087"/>
            <a:ext cx="4943476" cy="4626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8AEDF6-E0B0-4BD4-A6CF-07F65963A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504" y="4860165"/>
            <a:ext cx="4943476" cy="177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1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D7D16-ED59-40BF-B05E-DCD9A11C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63" y="1011433"/>
            <a:ext cx="6173274" cy="48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292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Algoritma Greedy</vt:lpstr>
      <vt:lpstr>Anggota</vt:lpstr>
      <vt:lpstr>Apa itu Algoritma Greedy</vt:lpstr>
      <vt:lpstr>Cara Kerja Algoritma Greedy </vt:lpstr>
      <vt:lpstr>PowerPoint Presentation</vt:lpstr>
      <vt:lpstr>PowerPoint Presentation</vt:lpstr>
      <vt:lpstr>Contoh Kasus (Penukaran Uang)</vt:lpstr>
      <vt:lpstr>PowerPoint Presentation</vt:lpstr>
      <vt:lpstr>PowerPoint Presentation</vt:lpstr>
      <vt:lpstr>Kekurangan Metode Greedy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Greedy</dc:title>
  <dc:creator>Horimo</dc:creator>
  <cp:lastModifiedBy>Horimo</cp:lastModifiedBy>
  <cp:revision>16</cp:revision>
  <dcterms:created xsi:type="dcterms:W3CDTF">2017-09-24T13:07:13Z</dcterms:created>
  <dcterms:modified xsi:type="dcterms:W3CDTF">2017-09-25T06:14:00Z</dcterms:modified>
</cp:coreProperties>
</file>