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8ccb92b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8ccb92b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8ccb92b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8ccb92b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968e923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968e923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968e9232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968e9232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8ccb92bf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8ccb92bf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968e9232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968e9232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968e9232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968e9232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968e9232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968e9232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96d4f01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96d4f01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109750"/>
            <a:ext cx="2022699" cy="10337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DIY Arduino ML for RT-MMI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(supplementary)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Mikhail Sintsov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 of Human-Machine Interfaces at Motorica LLC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on your own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Check up this projects: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MicroMLGen = basically sklearn weights with jinja2 templates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TinyML = TFLite + some magic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Platforms: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Arduino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ESP32 — strong community, high core speed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STM32 — Floating point calculations unit (some), high core speed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RPi zero W (2) - Linux + GPIO + periphery</a:t>
            </a:r>
            <a:endParaRPr/>
          </a:p>
        </p:txBody>
      </p:sp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mBed AI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mBed AI (embedded artificial intelligence) — Machine </a:t>
            </a:r>
            <a:r>
              <a:rPr lang="en" sz="2200">
                <a:solidFill>
                  <a:schemeClr val="dk1"/>
                </a:solidFill>
              </a:rPr>
              <a:t>learning (or AI)</a:t>
            </a:r>
            <a:r>
              <a:rPr lang="en" sz="2200">
                <a:solidFill>
                  <a:schemeClr val="dk1"/>
                </a:solidFill>
              </a:rPr>
              <a:t> algorithms running on autonomous devices, usually microcontrollers, or FPGA, or specialized SoCs.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mBed 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88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mBed AI (embedded artificial intelligence) — Machine learning (or AI) algorithms running on autonomous devices, usually microcontrollers, or FPGA, or specialized SoCs.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050" y="581913"/>
            <a:ext cx="4639200" cy="3314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9500" y="4005871"/>
            <a:ext cx="4639199" cy="688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dataset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Mimicking</a:t>
            </a:r>
            <a:r>
              <a:rPr lang="en"/>
              <a:t> envelope calculation of EMG gesture epochs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89750"/>
            <a:ext cx="9144000" cy="17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Regularization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925" y="1177850"/>
            <a:ext cx="3567951" cy="388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2197" y="1177850"/>
            <a:ext cx="3658795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1082850" y="836475"/>
            <a:ext cx="27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regularization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5297100" y="836475"/>
            <a:ext cx="276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regularization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Mimicking sliding inference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075" y="1100500"/>
            <a:ext cx="745272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Compare!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00" y="1017725"/>
            <a:ext cx="8094399" cy="15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700" y="2704275"/>
            <a:ext cx="8327827" cy="18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Compare!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00" y="1017725"/>
            <a:ext cx="8094399" cy="15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700" y="2704275"/>
            <a:ext cx="8327827" cy="185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1900" y="1570363"/>
            <a:ext cx="20574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Walk through the tutorial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Download Arduino IDE and compile the sources (no need to run on a board)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Modify pipeline, decrease loss and create Numpy pseudocode for porting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*** (for pros) Add single 1d-conv layer before RNN and port it to C/Cpp (you can take arduinos if you will)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