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1319E-2CC7-46AE-5056-BCAD0E410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78EB8E-3D7F-CDCD-22C7-BBC8FB8B9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8816D4-6916-93BF-25B1-DAA54179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456-4B30-4966-9B2E-6769F5EB6A4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9283F-9D10-03E9-DF46-0B45AEA2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8B228-8284-879E-2AD8-5FEDE203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67FA-B280-4CA3-9E87-BF45654E11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80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6146-2467-FDC5-EAF2-A410A8A0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85E193-1DDD-7D5C-9380-BD2CE7A9D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3D171-B639-022B-592E-6FFB7E3F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456-4B30-4966-9B2E-6769F5EB6A4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69C12-041E-1215-8BE6-C1440BD8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83496-78D4-2AA5-5D8A-18A12725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67FA-B280-4CA3-9E87-BF45654E11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67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FD0AC7-C1C6-D6A9-44C8-8202E5AAD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BE68FD-3308-5964-9EF3-F880E7BC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DAB5C9-FA33-A677-B5CF-9241EBBE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456-4B30-4966-9B2E-6769F5EB6A4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10260-0474-986D-1B14-881F927D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0A4F6-DC62-31CB-A49F-523AB5BF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67FA-B280-4CA3-9E87-BF45654E11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78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5DD8F-1BB6-74CB-7A3D-CC3AC054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D876B-9F30-14CF-2E2C-EBF37EB0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42315-E3B5-9331-7908-71D7CF23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456-4B30-4966-9B2E-6769F5EB6A4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CAF67-EDC8-0404-40FD-C6D9510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90C6C-2BF5-D96E-5C73-9358A5EF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67FA-B280-4CA3-9E87-BF45654E11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9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422FD-8CD6-79F8-62A0-C66D03C4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FC1043-2D83-D356-A4B0-26E6DBEE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1A3D30-CA8D-74B1-F7C9-DB3D6A1C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456-4B30-4966-9B2E-6769F5EB6A4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6A114F-4B27-B748-76E1-B99C4995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B788B-824C-07D5-8C7E-65C2F13E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67FA-B280-4CA3-9E87-BF45654E11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7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BFDD8-F260-4875-4FDA-EC384FD4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F19DFA-7672-63D1-7C13-2B83D1D1F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DA3765-F894-DFA8-D59A-719A371B5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2D13E8-3DC6-73DE-8CB0-5FDCAE8E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456-4B30-4966-9B2E-6769F5EB6A4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AB27E7-9082-5C41-84D3-20CE1432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D7E631-C089-4F62-70C0-069B5ED4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67FA-B280-4CA3-9E87-BF45654E11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03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AD1C2-8AB0-23DC-4EF3-17F6F2FF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83698C-136C-2208-1966-35189A67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9F9485-BAE5-25DD-A51B-395DDAC60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55D002-F27E-033C-01DA-FDCCB179A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07C4B1-5175-6A7E-308F-D9F46708F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9AF895-D56B-D538-CA49-83ABC753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456-4B30-4966-9B2E-6769F5EB6A4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C2FDCB-72A8-61EC-8806-2B338806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76AFBD-5160-4ED0-4539-B083C995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67FA-B280-4CA3-9E87-BF45654E11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56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2E30-D9F7-FAD0-8331-14F7C99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7A03A6-4429-19A6-6660-63964D81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456-4B30-4966-9B2E-6769F5EB6A4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68A8E6-503E-4DD6-20C9-4339D528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ECF625-2DF4-90FD-91AE-9A4CDB0A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67FA-B280-4CA3-9E87-BF45654E11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33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C995F1-9439-DF2A-7EEE-C7EF4834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456-4B30-4966-9B2E-6769F5EB6A4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A6BB42-D774-5B4B-82C7-E883DA82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CD7A9B-2D8B-F363-2F0C-3C0ECB74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67FA-B280-4CA3-9E87-BF45654E11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E511C-BE1C-F0C5-6471-E45E8A19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F32A7-1398-3822-F857-4567CD02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B56F7A-222C-20DD-ECD9-01627D135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4196E7-3924-89AE-168A-3F2E161F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456-4B30-4966-9B2E-6769F5EB6A4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073E04-8467-1616-6778-4F5287BF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B90760-BF52-4E5A-D0D7-EE720B0A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67FA-B280-4CA3-9E87-BF45654E11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18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1213D-4AE5-7F76-74DB-F060201B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A37981-5391-C0DE-DE11-CC92F891B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F979DA-3B99-55C4-09E5-6CD48CED6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E1FB49-4FFF-4127-F92C-4A9C67CB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456-4B30-4966-9B2E-6769F5EB6A4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7B31F8-1620-B977-DFCF-69F70847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DD74A9-7A29-0525-B725-E72CF572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67FA-B280-4CA3-9E87-BF45654E11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97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FF0E24-3449-3DB7-3DB1-B5C84EAD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C7BB5-F5B0-1B84-4B22-8F6B828D5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983D1-F303-7BD2-4036-12278CD38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A456-4B30-4966-9B2E-6769F5EB6A4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CAA72-1F2B-0B98-DF89-D2E325510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AF3FC-ECCF-F617-09D6-7BCE8BA6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767FA-B280-4CA3-9E87-BF45654E11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70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?locale=es_LA" TargetMode="External"/><Relationship Id="rId2" Type="http://schemas.openxmlformats.org/officeDocument/2006/relationships/hyperlink" Target="https://www.instagram.com/?hl=es-l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eb.whats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F31B97B-2B96-130F-E4A8-EFA939BDAF9D}"/>
              </a:ext>
            </a:extLst>
          </p:cNvPr>
          <p:cNvSpPr/>
          <p:nvPr/>
        </p:nvSpPr>
        <p:spPr>
          <a:xfrm>
            <a:off x="511630" y="271363"/>
            <a:ext cx="10363199" cy="805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36940C9-D7EC-0831-17D6-D26F17A3608D}"/>
              </a:ext>
            </a:extLst>
          </p:cNvPr>
          <p:cNvCxnSpPr>
            <a:cxnSpLocks/>
          </p:cNvCxnSpPr>
          <p:nvPr/>
        </p:nvCxnSpPr>
        <p:spPr>
          <a:xfrm>
            <a:off x="2046514" y="250372"/>
            <a:ext cx="0" cy="794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5625061-36C1-5E3B-64BC-5AD15489BC22}"/>
              </a:ext>
            </a:extLst>
          </p:cNvPr>
          <p:cNvCxnSpPr/>
          <p:nvPr/>
        </p:nvCxnSpPr>
        <p:spPr>
          <a:xfrm>
            <a:off x="6455228" y="266308"/>
            <a:ext cx="0" cy="794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B43D73E-F0F3-2AC0-6AEC-AE5034BA7DF8}"/>
              </a:ext>
            </a:extLst>
          </p:cNvPr>
          <p:cNvCxnSpPr>
            <a:cxnSpLocks/>
          </p:cNvCxnSpPr>
          <p:nvPr/>
        </p:nvCxnSpPr>
        <p:spPr>
          <a:xfrm>
            <a:off x="7924799" y="261257"/>
            <a:ext cx="0" cy="794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08F2CA5-93F6-47FF-3A3D-F126E00AB3CA}"/>
              </a:ext>
            </a:extLst>
          </p:cNvPr>
          <p:cNvCxnSpPr/>
          <p:nvPr/>
        </p:nvCxnSpPr>
        <p:spPr>
          <a:xfrm>
            <a:off x="9568543" y="261257"/>
            <a:ext cx="0" cy="794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7E767AE-7129-D1E5-B714-55CB4691750E}"/>
              </a:ext>
            </a:extLst>
          </p:cNvPr>
          <p:cNvSpPr txBox="1"/>
          <p:nvPr/>
        </p:nvSpPr>
        <p:spPr>
          <a:xfrm>
            <a:off x="718457" y="561397"/>
            <a:ext cx="10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Logo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F548739-1BD7-83B0-6664-0B4AD0FE2533}"/>
              </a:ext>
            </a:extLst>
          </p:cNvPr>
          <p:cNvSpPr txBox="1"/>
          <p:nvPr/>
        </p:nvSpPr>
        <p:spPr>
          <a:xfrm>
            <a:off x="6770940" y="465759"/>
            <a:ext cx="119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Home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8639EED-7236-F123-BE82-CDCF33BC088B}"/>
              </a:ext>
            </a:extLst>
          </p:cNvPr>
          <p:cNvSpPr txBox="1"/>
          <p:nvPr/>
        </p:nvSpPr>
        <p:spPr>
          <a:xfrm>
            <a:off x="8186039" y="473919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0" dirty="0">
                <a:solidFill>
                  <a:srgbClr val="000000"/>
                </a:solidFill>
                <a:effectLst/>
              </a:rPr>
              <a:t> </a:t>
            </a:r>
            <a:r>
              <a:rPr lang="es-ES" dirty="0" err="1">
                <a:solidFill>
                  <a:srgbClr val="000000"/>
                </a:solidFill>
              </a:rPr>
              <a:t>A</a:t>
            </a:r>
            <a:r>
              <a:rPr lang="es-ES" i="0" dirty="0" err="1">
                <a:solidFill>
                  <a:srgbClr val="000000"/>
                </a:solidFill>
                <a:effectLst/>
              </a:rPr>
              <a:t>boutUs</a:t>
            </a:r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D655A47-AA10-B96C-73D8-005EA0B3D2A4}"/>
              </a:ext>
            </a:extLst>
          </p:cNvPr>
          <p:cNvSpPr txBox="1"/>
          <p:nvPr/>
        </p:nvSpPr>
        <p:spPr>
          <a:xfrm>
            <a:off x="9786236" y="420273"/>
            <a:ext cx="11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0" dirty="0" err="1">
                <a:solidFill>
                  <a:srgbClr val="000000"/>
                </a:solidFill>
                <a:effectLst/>
              </a:rPr>
              <a:t>Contact</a:t>
            </a:r>
            <a:endParaRPr lang="es-E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D377D5C-E7B7-38D9-891E-CC725FBB8618}"/>
              </a:ext>
            </a:extLst>
          </p:cNvPr>
          <p:cNvSpPr/>
          <p:nvPr/>
        </p:nvSpPr>
        <p:spPr>
          <a:xfrm>
            <a:off x="511629" y="1055915"/>
            <a:ext cx="10363200" cy="25907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26623D1-E0BE-24A8-A9FD-71B45689C9FF}"/>
              </a:ext>
            </a:extLst>
          </p:cNvPr>
          <p:cNvSpPr txBox="1"/>
          <p:nvPr/>
        </p:nvSpPr>
        <p:spPr>
          <a:xfrm>
            <a:off x="5453743" y="1205840"/>
            <a:ext cx="128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Banner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1432650-8440-ED38-E295-916E256C33BD}"/>
              </a:ext>
            </a:extLst>
          </p:cNvPr>
          <p:cNvSpPr txBox="1"/>
          <p:nvPr/>
        </p:nvSpPr>
        <p:spPr>
          <a:xfrm>
            <a:off x="5067300" y="23120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Titulo  Principal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016F333-6621-4F0B-87FB-F519C4A5C2C4}"/>
              </a:ext>
            </a:extLst>
          </p:cNvPr>
          <p:cNvSpPr/>
          <p:nvPr/>
        </p:nvSpPr>
        <p:spPr>
          <a:xfrm>
            <a:off x="5339443" y="2908813"/>
            <a:ext cx="1513113" cy="3693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Button</a:t>
            </a:r>
            <a:endParaRPr lang="es-ES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8E5F48C-79A3-6BCE-C0DB-11C1C9C1FAFA}"/>
              </a:ext>
            </a:extLst>
          </p:cNvPr>
          <p:cNvSpPr/>
          <p:nvPr/>
        </p:nvSpPr>
        <p:spPr>
          <a:xfrm>
            <a:off x="511629" y="3657599"/>
            <a:ext cx="10363200" cy="24166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D4DD863-9659-2E37-A9D0-83488CE7DC1A}"/>
              </a:ext>
            </a:extLst>
          </p:cNvPr>
          <p:cNvSpPr txBox="1"/>
          <p:nvPr/>
        </p:nvSpPr>
        <p:spPr>
          <a:xfrm>
            <a:off x="4931227" y="3874155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Section</a:t>
            </a:r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297142E-9151-7786-C877-A30403A730BA}"/>
              </a:ext>
            </a:extLst>
          </p:cNvPr>
          <p:cNvSpPr/>
          <p:nvPr/>
        </p:nvSpPr>
        <p:spPr>
          <a:xfrm>
            <a:off x="2046514" y="4787961"/>
            <a:ext cx="1164771" cy="6966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E93C242-842A-1B6C-C04D-0567DF7720BB}"/>
              </a:ext>
            </a:extLst>
          </p:cNvPr>
          <p:cNvSpPr/>
          <p:nvPr/>
        </p:nvSpPr>
        <p:spPr>
          <a:xfrm>
            <a:off x="4174672" y="4787961"/>
            <a:ext cx="1164771" cy="6966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ECD050-8D36-686B-7866-A711641549F5}"/>
              </a:ext>
            </a:extLst>
          </p:cNvPr>
          <p:cNvSpPr/>
          <p:nvPr/>
        </p:nvSpPr>
        <p:spPr>
          <a:xfrm>
            <a:off x="6667497" y="4786208"/>
            <a:ext cx="1159332" cy="6881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09B9C00-6B54-69B4-3197-F9942E00680C}"/>
              </a:ext>
            </a:extLst>
          </p:cNvPr>
          <p:cNvSpPr/>
          <p:nvPr/>
        </p:nvSpPr>
        <p:spPr>
          <a:xfrm>
            <a:off x="8795655" y="4786208"/>
            <a:ext cx="1164771" cy="6881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9F0AB24-E41D-62E8-54F6-CC8FE4DACD93}"/>
              </a:ext>
            </a:extLst>
          </p:cNvPr>
          <p:cNvSpPr txBox="1"/>
          <p:nvPr/>
        </p:nvSpPr>
        <p:spPr>
          <a:xfrm>
            <a:off x="2231574" y="4945607"/>
            <a:ext cx="84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Imag</a:t>
            </a:r>
            <a:r>
              <a:rPr lang="es-ES" dirty="0"/>
              <a:t> 1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97DA795-588B-B2DE-89FA-F217BC09222E}"/>
              </a:ext>
            </a:extLst>
          </p:cNvPr>
          <p:cNvSpPr txBox="1"/>
          <p:nvPr/>
        </p:nvSpPr>
        <p:spPr>
          <a:xfrm>
            <a:off x="4283532" y="4945607"/>
            <a:ext cx="9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Imag</a:t>
            </a:r>
            <a:r>
              <a:rPr lang="es-ES" dirty="0"/>
              <a:t> 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2923E89-3288-8D63-FAA0-846976B37E84}"/>
              </a:ext>
            </a:extLst>
          </p:cNvPr>
          <p:cNvSpPr txBox="1"/>
          <p:nvPr/>
        </p:nvSpPr>
        <p:spPr>
          <a:xfrm>
            <a:off x="6800850" y="4945607"/>
            <a:ext cx="9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Imag</a:t>
            </a:r>
            <a:r>
              <a:rPr lang="es-ES" dirty="0"/>
              <a:t> 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17F3C8C-ECB1-C6D8-1BE5-EEF9B298B9FC}"/>
              </a:ext>
            </a:extLst>
          </p:cNvPr>
          <p:cNvSpPr txBox="1"/>
          <p:nvPr/>
        </p:nvSpPr>
        <p:spPr>
          <a:xfrm>
            <a:off x="9029704" y="4945607"/>
            <a:ext cx="9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Imag</a:t>
            </a:r>
            <a:r>
              <a:rPr lang="es-ES" dirty="0"/>
              <a:t> 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E246829-17BA-FA8B-5523-9B53F4680AB9}"/>
              </a:ext>
            </a:extLst>
          </p:cNvPr>
          <p:cNvSpPr/>
          <p:nvPr/>
        </p:nvSpPr>
        <p:spPr>
          <a:xfrm>
            <a:off x="511626" y="6084538"/>
            <a:ext cx="10363199" cy="6966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3B7A443-90AE-8E1D-200A-2C6BB6EBA2B9}"/>
              </a:ext>
            </a:extLst>
          </p:cNvPr>
          <p:cNvSpPr txBox="1"/>
          <p:nvPr/>
        </p:nvSpPr>
        <p:spPr>
          <a:xfrm>
            <a:off x="598714" y="6245677"/>
            <a:ext cx="119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 err="1">
                <a:effectLst/>
                <a:latin typeface="Arial" panose="020B0604020202020204" pitchFamily="34" charset="0"/>
                <a:hlinkClick r:id="rId2"/>
              </a:rPr>
              <a:t>Instgram</a:t>
            </a:r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74BBC8B-BF96-4243-7C60-2BC4AD0FD963}"/>
              </a:ext>
            </a:extLst>
          </p:cNvPr>
          <p:cNvSpPr txBox="1"/>
          <p:nvPr/>
        </p:nvSpPr>
        <p:spPr>
          <a:xfrm>
            <a:off x="1567546" y="6231875"/>
            <a:ext cx="132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>
                <a:effectLst/>
                <a:latin typeface="Arial" panose="020B0604020202020204" pitchFamily="34" charset="0"/>
                <a:hlinkClick r:id="rId3"/>
              </a:rPr>
              <a:t>Facebook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E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8367056-5804-AD82-6FFE-81B2DB373C6D}"/>
              </a:ext>
            </a:extLst>
          </p:cNvPr>
          <p:cNvSpPr txBox="1"/>
          <p:nvPr/>
        </p:nvSpPr>
        <p:spPr>
          <a:xfrm>
            <a:off x="2895602" y="6245677"/>
            <a:ext cx="149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 err="1">
                <a:effectLst/>
                <a:latin typeface="Arial" panose="020B0604020202020204" pitchFamily="34" charset="0"/>
                <a:hlinkClick r:id="rId4"/>
              </a:rPr>
              <a:t>Whatsapp</a:t>
            </a:r>
            <a:endParaRPr lang="es-E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BCC7980-32C9-AC2E-37A1-64ACAB2635ED}"/>
              </a:ext>
            </a:extLst>
          </p:cNvPr>
          <p:cNvSpPr txBox="1"/>
          <p:nvPr/>
        </p:nvSpPr>
        <p:spPr>
          <a:xfrm>
            <a:off x="7924799" y="6231875"/>
            <a:ext cx="269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mepres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8324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28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hoiver duas rubio</dc:creator>
  <cp:lastModifiedBy>hoiver duas rubio</cp:lastModifiedBy>
  <cp:revision>2</cp:revision>
  <dcterms:created xsi:type="dcterms:W3CDTF">2023-10-15T01:29:18Z</dcterms:created>
  <dcterms:modified xsi:type="dcterms:W3CDTF">2023-10-16T03:09:10Z</dcterms:modified>
</cp:coreProperties>
</file>