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A4D-F8A8-4483-A34C-E8FC86CE069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D66B735-7BE4-4CBB-842E-4269CE8A77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7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A4D-F8A8-4483-A34C-E8FC86CE069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B735-7BE4-4CBB-842E-4269CE8A776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4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A4D-F8A8-4483-A34C-E8FC86CE069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B735-7BE4-4CBB-842E-4269CE8A77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51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A4D-F8A8-4483-A34C-E8FC86CE069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B735-7BE4-4CBB-842E-4269CE8A776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A4D-F8A8-4483-A34C-E8FC86CE069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B735-7BE4-4CBB-842E-4269CE8A776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68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A4D-F8A8-4483-A34C-E8FC86CE069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B735-7BE4-4CBB-842E-4269CE8A776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2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A4D-F8A8-4483-A34C-E8FC86CE069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B735-7BE4-4CBB-842E-4269CE8A776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A4D-F8A8-4483-A34C-E8FC86CE069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B735-7BE4-4CBB-842E-4269CE8A776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88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A4D-F8A8-4483-A34C-E8FC86CE069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B735-7BE4-4CBB-842E-4269CE8A7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3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9A4D-F8A8-4483-A34C-E8FC86CE069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B735-7BE4-4CBB-842E-4269CE8A776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11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25E9A4D-F8A8-4483-A34C-E8FC86CE069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6B735-7BE4-4CBB-842E-4269CE8A776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0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E9A4D-F8A8-4483-A34C-E8FC86CE069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D66B735-7BE4-4CBB-842E-4269CE8A77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9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BEBE00-87FC-42D7-B039-EEF8B699A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759783"/>
            <a:ext cx="7960621" cy="1515533"/>
          </a:xfrm>
        </p:spPr>
        <p:txBody>
          <a:bodyPr>
            <a:normAutofit/>
          </a:bodyPr>
          <a:lstStyle/>
          <a:p>
            <a:r>
              <a:rPr lang="en-US" sz="4000" dirty="0"/>
              <a:t>Project Name : Travel Agency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405E02C-8521-4126-A9FE-CF5B490C9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4262508"/>
            <a:ext cx="6815669" cy="1320802"/>
          </a:xfrm>
        </p:spPr>
        <p:txBody>
          <a:bodyPr/>
          <a:lstStyle/>
          <a:p>
            <a:pPr algn="l"/>
            <a:r>
              <a:rPr lang="en-US" dirty="0" err="1" smtClean="0"/>
              <a:t>Md.HOJaifa</a:t>
            </a:r>
            <a:r>
              <a:rPr lang="en-US" dirty="0" smtClean="0"/>
              <a:t> </a:t>
            </a:r>
            <a:r>
              <a:rPr lang="en-US" dirty="0" err="1" smtClean="0"/>
              <a:t>TanvIr</a:t>
            </a:r>
            <a:r>
              <a:rPr lang="en-US" dirty="0" smtClean="0"/>
              <a:t> </a:t>
            </a:r>
            <a:r>
              <a:rPr lang="en-US" dirty="0"/>
              <a:t>(16201079)</a:t>
            </a:r>
          </a:p>
        </p:txBody>
      </p:sp>
    </p:spTree>
    <p:extLst>
      <p:ext uri="{BB962C8B-B14F-4D97-AF65-F5344CB8AC3E}">
        <p14:creationId xmlns:p14="http://schemas.microsoft.com/office/powerpoint/2010/main" val="260461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BEBE00-87FC-42D7-B039-EEF8B699A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306" y="140677"/>
            <a:ext cx="9284676" cy="759656"/>
          </a:xfrm>
        </p:spPr>
        <p:txBody>
          <a:bodyPr/>
          <a:lstStyle/>
          <a:p>
            <a:r>
              <a:rPr lang="en-US" sz="4400" dirty="0"/>
              <a:t>Use case for travel Agency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DC9C6F89-F09D-4B79-8A64-4F3A9E89C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84970"/>
              </p:ext>
            </p:extLst>
          </p:nvPr>
        </p:nvGraphicFramePr>
        <p:xfrm>
          <a:off x="1280159" y="1183897"/>
          <a:ext cx="9875520" cy="482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760">
                  <a:extLst>
                    <a:ext uri="{9D8B030D-6E8A-4147-A177-3AD203B41FA5}">
                      <a16:colId xmlns="" xmlns:a16="http://schemas.microsoft.com/office/drawing/2014/main" val="518771957"/>
                    </a:ext>
                  </a:extLst>
                </a:gridCol>
                <a:gridCol w="4937760">
                  <a:extLst>
                    <a:ext uri="{9D8B030D-6E8A-4147-A177-3AD203B41FA5}">
                      <a16:colId xmlns="" xmlns:a16="http://schemas.microsoft.com/office/drawing/2014/main" val="535626595"/>
                    </a:ext>
                  </a:extLst>
                </a:gridCol>
              </a:tblGrid>
              <a:tr h="59760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57686180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 , Log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75492861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85902662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Amount,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036463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,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09140464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in , Data </a:t>
                      </a:r>
                      <a:r>
                        <a:rPr lang="en-US" dirty="0" smtClean="0"/>
                        <a:t>Report(number </a:t>
                      </a:r>
                      <a:r>
                        <a:rPr lang="en-US" smtClean="0"/>
                        <a:t>of </a:t>
                      </a:r>
                      <a:r>
                        <a:rPr lang="en-US" smtClean="0"/>
                        <a:t>person, time </a:t>
                      </a:r>
                      <a:r>
                        <a:rPr lang="en-US" dirty="0" smtClean="0"/>
                        <a:t>schedule)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64344659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9227335"/>
                  </a:ext>
                </a:extLst>
              </a:tr>
              <a:tr h="597600">
                <a:tc>
                  <a:txBody>
                    <a:bodyPr/>
                    <a:lstStyle/>
                    <a:p>
                      <a:r>
                        <a:rPr lang="en-US" dirty="0"/>
                        <a:t>Hotel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7808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10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BEBE00-87FC-42D7-B039-EEF8B699A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2238" y="-346227"/>
            <a:ext cx="8351743" cy="1161143"/>
          </a:xfrm>
        </p:spPr>
        <p:txBody>
          <a:bodyPr/>
          <a:lstStyle/>
          <a:p>
            <a:r>
              <a:rPr lang="en-US" sz="4400" dirty="0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63BE58A-21F1-4196-9441-CA6570364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0" y="814916"/>
            <a:ext cx="11479236" cy="58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1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BEBE00-87FC-42D7-B039-EEF8B699A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3876" y="513555"/>
            <a:ext cx="7931824" cy="46379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Use case narrative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2BB803D-6D49-47F8-A046-E737BAAA4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145" y="3699804"/>
            <a:ext cx="10339754" cy="460013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/>
                </a:solidFill>
              </a:rPr>
              <a:t>name : Travel agency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/>
                </a:solidFill>
              </a:rPr>
              <a:t>priority : high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/>
                </a:solidFill>
              </a:rPr>
              <a:t>primary actor : user / customer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/>
                </a:solidFill>
              </a:rPr>
              <a:t>secondary actor : admin</a:t>
            </a:r>
          </a:p>
        </p:txBody>
      </p:sp>
    </p:spTree>
    <p:extLst>
      <p:ext uri="{BB962C8B-B14F-4D97-AF65-F5344CB8AC3E}">
        <p14:creationId xmlns:p14="http://schemas.microsoft.com/office/powerpoint/2010/main" val="210595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BEBE00-87FC-42D7-B039-EEF8B699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                  Use case narrative</a:t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/>
            </a:r>
            <a:br>
              <a:rPr lang="en-US" sz="4400" dirty="0"/>
            </a:b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2A879A-2212-4979-A41A-BACE41E0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registration with Name and E-Mail.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Log-in Name and Password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Then user see the location , amount, offer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booking their  trip easily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Admin always hear to solve any kind of problem.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And we inform the user any kind of offer in our application(app). </a:t>
            </a:r>
          </a:p>
        </p:txBody>
      </p:sp>
    </p:spTree>
    <p:extLst>
      <p:ext uri="{BB962C8B-B14F-4D97-AF65-F5344CB8AC3E}">
        <p14:creationId xmlns:p14="http://schemas.microsoft.com/office/powerpoint/2010/main" val="401564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BEBE00-87FC-42D7-B039-EEF8B699A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1660" y="-17585"/>
            <a:ext cx="7455877" cy="3446585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96250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133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</vt:lpstr>
      <vt:lpstr>Gallery</vt:lpstr>
      <vt:lpstr>Project Name : Travel Agency</vt:lpstr>
      <vt:lpstr>Use case for travel Agency</vt:lpstr>
      <vt:lpstr>Use case diagram</vt:lpstr>
      <vt:lpstr>Use case narrative</vt:lpstr>
      <vt:lpstr>                  Use case narrative  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Name:Travel Agency</dc:title>
  <dc:creator>Rh Shanto</dc:creator>
  <cp:lastModifiedBy>Microsoft account</cp:lastModifiedBy>
  <cp:revision>13</cp:revision>
  <dcterms:created xsi:type="dcterms:W3CDTF">2019-06-17T05:31:47Z</dcterms:created>
  <dcterms:modified xsi:type="dcterms:W3CDTF">2023-12-01T15:58:55Z</dcterms:modified>
</cp:coreProperties>
</file>