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0070C0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1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EAC09-EDEE-ABDD-286B-133FB81CE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A7CCBB-867B-80E2-22B7-531EF0024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BE9E5F-3E3A-DEE4-4794-118D8B79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B4CD5-EC30-D581-E4E4-DC92C609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4EC82-9131-C90D-62D1-F6100DA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084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D5137-8AAF-6D02-A24A-60061BC5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04F1A1-E0F2-6735-BA23-A948D52E9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3C37E-2AB5-1D04-7D65-DD4839B5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F4431-08F7-6077-F52B-F68EA464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C3D8C-A79A-0136-AB07-751A8528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879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5A4B1F-D9CB-9800-2152-1DFC98DD8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057DA-9D98-4472-650D-22F782FA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3A046-6946-2193-7593-BE0B828B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CB8FF-8C22-30F7-AE92-C56483D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A8AB8-611D-F336-C642-EA372320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319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4EC52-73C4-FADD-AA68-4AEC1BB7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8DC0A-AA04-6744-9311-B3E62565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C61A7-E7F1-88B5-A165-62343D66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A41AF-6D17-030E-1B49-6398DE88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0FE5F-EDF3-EABC-CAEC-9F4CCE80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370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E48CB-7E20-5CFF-0C16-9C553EDB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156C6C-C126-9DB4-2406-6E5E8A7B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A27BC1-C422-C40B-6C9A-6BF16F72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8656AB-335B-4776-08F7-941BCD6A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89C96-8217-8423-610F-A04F6DE3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352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F24A0-88DB-D845-B984-0F352558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39F4B-CB83-13DB-13C5-A4B7B5657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7B7EB9-79DE-AE8A-9965-5AE6822E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CCD2B-BCD5-8345-A221-94F44C55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931CF7-0276-9310-8EB3-498AA500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25338-A13B-4016-AE50-E458DA3D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77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559CA-E877-8A8D-490F-4F75EC1B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5BD026-9D4C-39DD-4789-EB890C13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6356B-B760-99C2-E3BF-863CB3F54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10D59A-C6DC-4B7D-101B-D1C80CFDE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C20D32-DF0E-A249-6F0F-FB255FD67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344070-B93A-414E-56FF-0FD22066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89A80B-4A62-1990-52A4-65DAA884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01AE72-3B8B-0F94-DC67-FC05222E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235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0878-738E-5F5F-A151-D1A3C1B5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5945D3-4A41-D7CB-9051-F34EC63F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1FE20-7E95-B534-50E3-372DEEC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6DB3A9-8398-F122-A007-842F3E75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32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84CB8A-6DF3-BE9C-6889-557A2F6F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8DC534-F2A5-0356-A568-734DC434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05194E-6CAF-A5E6-0BE1-C48987BB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15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B25C2-A3B2-6B82-6D5E-078859C3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9195E-5CEC-C7EF-020B-22384649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59227F-FF4C-5051-68A8-44C9DFD3B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1B2AEA-0C94-4165-777C-9C65A380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652117-AEF7-F87D-1B27-836667E0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918A4-99F4-0C40-CB22-F991B1EA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9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94B66-485F-3AD3-1B48-2864826D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AA3C82-2D0B-3794-705A-441C527AF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CFE0D4-FE08-C0EA-7008-FCEFCBDA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E8A3D-BAF2-D0D6-6B97-0239C86B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DD909-8910-7428-4E37-17EFBD11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C0BCE4-87CA-AAD0-1705-C1D54509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2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D4064A-DCDA-D017-5AC2-C32CE1C9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DAADD0-538C-DD0D-BA6A-0B04114B2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75A51-C6EC-2793-D463-9167D000F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E0E6B-BFCA-48D4-A39E-3264F549D006}" type="datetimeFigureOut">
              <a:rPr lang="es-CL" smtClean="0"/>
              <a:t>06-10-2024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1CE9B-A9BA-6E4A-D0AB-11ABC909C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3E4F1B-0438-0AE3-4805-915ACF860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D711F-8E1E-479B-B473-02C17A4B84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802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518EF9E6-9CB7-9A40-67AE-B70C6883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86" y="1183816"/>
            <a:ext cx="914479" cy="183505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FABEC6A-65B3-2165-42D2-EA7019FADCA2}"/>
              </a:ext>
            </a:extLst>
          </p:cNvPr>
          <p:cNvSpPr/>
          <p:nvPr/>
        </p:nvSpPr>
        <p:spPr>
          <a:xfrm>
            <a:off x="7989698" y="3626111"/>
            <a:ext cx="1800000" cy="1800000"/>
          </a:xfrm>
          <a:prstGeom prst="roundRect">
            <a:avLst/>
          </a:prstGeom>
          <a:ln w="28575">
            <a:solidFill>
              <a:srgbClr val="CDCD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0667EBE-EABC-3D1E-86F5-7CEB87A227FC}"/>
              </a:ext>
            </a:extLst>
          </p:cNvPr>
          <p:cNvSpPr/>
          <p:nvPr/>
        </p:nvSpPr>
        <p:spPr>
          <a:xfrm>
            <a:off x="0" y="99327"/>
            <a:ext cx="4953000" cy="579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err="1"/>
              <a:t>Mechanics</a:t>
            </a:r>
            <a:r>
              <a:rPr lang="es-MX" sz="2400" b="1" dirty="0"/>
              <a:t> and </a:t>
            </a:r>
            <a:r>
              <a:rPr lang="es-MX" sz="2400" b="1" dirty="0" err="1"/>
              <a:t>Logic</a:t>
            </a:r>
            <a:r>
              <a:rPr lang="es-MX" sz="2400" b="1" dirty="0"/>
              <a:t> </a:t>
            </a:r>
            <a:r>
              <a:rPr lang="es-MX" sz="2400" b="1" dirty="0" err="1"/>
              <a:t>of</a:t>
            </a:r>
            <a:r>
              <a:rPr lang="es-MX" sz="2400" b="1" dirty="0"/>
              <a:t> Movement </a:t>
            </a:r>
            <a:endParaRPr lang="es-CL" sz="2400" b="1" dirty="0"/>
          </a:p>
        </p:txBody>
      </p:sp>
      <p:pic>
        <p:nvPicPr>
          <p:cNvPr id="1026" name="Picture 2" descr="Vector de hélice negro 639965 Vector en Vecteezy">
            <a:extLst>
              <a:ext uri="{FF2B5EF4-FFF2-40B4-BE49-F238E27FC236}">
                <a16:creationId xmlns:a16="http://schemas.microsoft.com/office/drawing/2014/main" id="{46D6DAFD-A20F-C380-B929-6D32C4D0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89" y="3641762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ector de hélice negro 639965 Vector en Vecteezy">
            <a:extLst>
              <a:ext uri="{FF2B5EF4-FFF2-40B4-BE49-F238E27FC236}">
                <a16:creationId xmlns:a16="http://schemas.microsoft.com/office/drawing/2014/main" id="{514E4D0F-B059-6941-EF1A-ADF65139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77870" y="4834738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ector de hélice negro 639965 Vector en Vecteezy">
            <a:extLst>
              <a:ext uri="{FF2B5EF4-FFF2-40B4-BE49-F238E27FC236}">
                <a16:creationId xmlns:a16="http://schemas.microsoft.com/office/drawing/2014/main" id="{15F3170B-7151-A28C-BED3-6079E694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98324" y="3629935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Vector de hélice negro 639965 Vector en Vecteezy">
            <a:extLst>
              <a:ext uri="{FF2B5EF4-FFF2-40B4-BE49-F238E27FC236}">
                <a16:creationId xmlns:a16="http://schemas.microsoft.com/office/drawing/2014/main" id="{9AD0AD5F-EE3C-19F7-847F-702A6E41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51" y="4822910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66816E4-A35B-48AE-B0DA-605AF4E3F303}"/>
              </a:ext>
            </a:extLst>
          </p:cNvPr>
          <p:cNvSpPr txBox="1"/>
          <p:nvPr/>
        </p:nvSpPr>
        <p:spPr>
          <a:xfrm>
            <a:off x="9521776" y="3164590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ROLL</a:t>
            </a:r>
            <a:endParaRPr lang="es-CL" b="1" dirty="0">
              <a:solidFill>
                <a:srgbClr val="0070C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F66C96E-C8E3-823D-E97B-6F8B347CCF2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8349201" y="3962039"/>
            <a:ext cx="1120140" cy="1120140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A63AEB4-7F48-BD4F-96AE-6A1D3E3824B5}"/>
              </a:ext>
            </a:extLst>
          </p:cNvPr>
          <p:cNvSpPr/>
          <p:nvPr/>
        </p:nvSpPr>
        <p:spPr>
          <a:xfrm>
            <a:off x="10031956" y="3602455"/>
            <a:ext cx="1800000" cy="1800000"/>
          </a:xfrm>
          <a:prstGeom prst="roundRect">
            <a:avLst/>
          </a:prstGeom>
          <a:ln w="28575">
            <a:solidFill>
              <a:srgbClr val="CDCD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Picture 2" descr="Vector de hélice negro 639965 Vector en Vecteezy">
            <a:extLst>
              <a:ext uri="{FF2B5EF4-FFF2-40B4-BE49-F238E27FC236}">
                <a16:creationId xmlns:a16="http://schemas.microsoft.com/office/drawing/2014/main" id="{FC10472C-A17D-1557-98C8-3D8186B8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447" y="3618106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de hélice negro 639965 Vector en Vecteezy">
            <a:extLst>
              <a:ext uri="{FF2B5EF4-FFF2-40B4-BE49-F238E27FC236}">
                <a16:creationId xmlns:a16="http://schemas.microsoft.com/office/drawing/2014/main" id="{21C500D6-F36E-1B9B-0913-ADD86292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020128" y="4811082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ector de hélice negro 639965 Vector en Vecteezy">
            <a:extLst>
              <a:ext uri="{FF2B5EF4-FFF2-40B4-BE49-F238E27FC236}">
                <a16:creationId xmlns:a16="http://schemas.microsoft.com/office/drawing/2014/main" id="{C4C04654-70A4-00A7-CC39-CEA01AF9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240582" y="3606279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ector de hélice negro 639965 Vector en Vecteezy">
            <a:extLst>
              <a:ext uri="{FF2B5EF4-FFF2-40B4-BE49-F238E27FC236}">
                <a16:creationId xmlns:a16="http://schemas.microsoft.com/office/drawing/2014/main" id="{DBC1EB77-E1C4-9253-5622-4F212C46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09" y="4799254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23AE633-7E73-84DF-CD0E-E4565D70D5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391459" y="3938383"/>
            <a:ext cx="1120140" cy="112014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E610271-C8EF-DF28-0B8C-329B43BD02D8}"/>
              </a:ext>
            </a:extLst>
          </p:cNvPr>
          <p:cNvSpPr txBox="1"/>
          <p:nvPr/>
        </p:nvSpPr>
        <p:spPr>
          <a:xfrm>
            <a:off x="8260345" y="5413411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Clockwise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76EFE81-71FA-EE37-6CA7-1B3532CB9BCD}"/>
              </a:ext>
            </a:extLst>
          </p:cNvPr>
          <p:cNvSpPr txBox="1"/>
          <p:nvPr/>
        </p:nvSpPr>
        <p:spPr>
          <a:xfrm>
            <a:off x="10284065" y="5426111"/>
            <a:ext cx="128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Counter </a:t>
            </a:r>
          </a:p>
          <a:p>
            <a:pPr algn="ctr"/>
            <a:r>
              <a:rPr lang="es-MX" b="1" dirty="0">
                <a:solidFill>
                  <a:srgbClr val="00B050"/>
                </a:solidFill>
              </a:rPr>
              <a:t>Clockwise</a:t>
            </a:r>
            <a:endParaRPr lang="es-CL" b="1" dirty="0">
              <a:solidFill>
                <a:srgbClr val="00B050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EA99699-A95C-E456-B407-393CC1F1A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9244" y="1183817"/>
            <a:ext cx="1044527" cy="182895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01E0CDAF-AAF8-7B02-6C02-577C92A8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234" y="1193924"/>
            <a:ext cx="914479" cy="1835055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65052C5E-F6AE-1C18-F12A-2B35C23BC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4892" y="1193925"/>
            <a:ext cx="1044527" cy="1828959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092931C-57D2-7938-AFE8-E5445D2AC328}"/>
              </a:ext>
            </a:extLst>
          </p:cNvPr>
          <p:cNvSpPr txBox="1"/>
          <p:nvPr/>
        </p:nvSpPr>
        <p:spPr>
          <a:xfrm>
            <a:off x="8306789" y="678873"/>
            <a:ext cx="128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FORWARD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0C3198F-38E0-CAC6-FF67-A7B8B8B87CE7}"/>
              </a:ext>
            </a:extLst>
          </p:cNvPr>
          <p:cNvSpPr txBox="1"/>
          <p:nvPr/>
        </p:nvSpPr>
        <p:spPr>
          <a:xfrm>
            <a:off x="10172151" y="678873"/>
            <a:ext cx="14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BACKWARD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51C633D-5357-377D-BD3B-C7423B466D7E}"/>
              </a:ext>
            </a:extLst>
          </p:cNvPr>
          <p:cNvSpPr/>
          <p:nvPr/>
        </p:nvSpPr>
        <p:spPr>
          <a:xfrm>
            <a:off x="8723715" y="3626111"/>
            <a:ext cx="374650" cy="116997"/>
          </a:xfrm>
          <a:prstGeom prst="rect">
            <a:avLst/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905226F-7B48-8B0E-709F-21EBD40790B5}"/>
              </a:ext>
            </a:extLst>
          </p:cNvPr>
          <p:cNvSpPr/>
          <p:nvPr/>
        </p:nvSpPr>
        <p:spPr>
          <a:xfrm>
            <a:off x="8700177" y="5301110"/>
            <a:ext cx="374650" cy="116997"/>
          </a:xfrm>
          <a:prstGeom prst="rect">
            <a:avLst/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7E4027E-0443-B76D-B144-72F35BE70A77}"/>
              </a:ext>
            </a:extLst>
          </p:cNvPr>
          <p:cNvSpPr/>
          <p:nvPr/>
        </p:nvSpPr>
        <p:spPr>
          <a:xfrm>
            <a:off x="10783680" y="3605188"/>
            <a:ext cx="374650" cy="116997"/>
          </a:xfrm>
          <a:prstGeom prst="rect">
            <a:avLst/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E265A37-2B3A-6711-2E08-98033323E297}"/>
              </a:ext>
            </a:extLst>
          </p:cNvPr>
          <p:cNvSpPr/>
          <p:nvPr/>
        </p:nvSpPr>
        <p:spPr>
          <a:xfrm>
            <a:off x="10760142" y="5280187"/>
            <a:ext cx="374650" cy="116997"/>
          </a:xfrm>
          <a:prstGeom prst="rect">
            <a:avLst/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BD019D3D-10A4-CFDC-914A-7A8306DDB5D5}"/>
              </a:ext>
            </a:extLst>
          </p:cNvPr>
          <p:cNvSpPr/>
          <p:nvPr/>
        </p:nvSpPr>
        <p:spPr>
          <a:xfrm>
            <a:off x="1034184" y="1450531"/>
            <a:ext cx="1800000" cy="1800000"/>
          </a:xfrm>
          <a:prstGeom prst="roundRect">
            <a:avLst/>
          </a:prstGeom>
          <a:ln w="28575">
            <a:solidFill>
              <a:srgbClr val="CDCD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3" name="Picture 2" descr="Vector de hélice negro 639965 Vector en Vecteezy">
            <a:extLst>
              <a:ext uri="{FF2B5EF4-FFF2-40B4-BE49-F238E27FC236}">
                <a16:creationId xmlns:a16="http://schemas.microsoft.com/office/drawing/2014/main" id="{2E5EE415-15BB-6979-F2BB-C86D7903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75" y="1466182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Vector de hélice negro 639965 Vector en Vecteezy">
            <a:extLst>
              <a:ext uri="{FF2B5EF4-FFF2-40B4-BE49-F238E27FC236}">
                <a16:creationId xmlns:a16="http://schemas.microsoft.com/office/drawing/2014/main" id="{B2A14B42-2BD4-F30D-1501-CFB46AF5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2356" y="2659158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Vector de hélice negro 639965 Vector en Vecteezy">
            <a:extLst>
              <a:ext uri="{FF2B5EF4-FFF2-40B4-BE49-F238E27FC236}">
                <a16:creationId xmlns:a16="http://schemas.microsoft.com/office/drawing/2014/main" id="{E30583CA-5841-F456-512A-38D34B08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42810" y="1454355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Vector de hélice negro 639965 Vector en Vecteezy">
            <a:extLst>
              <a:ext uri="{FF2B5EF4-FFF2-40B4-BE49-F238E27FC236}">
                <a16:creationId xmlns:a16="http://schemas.microsoft.com/office/drawing/2014/main" id="{5A8B5E99-2E69-EBB3-517F-D9F80684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37" y="2647330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E8A8E16-637B-E8BA-D056-632FF743756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393687" y="1786459"/>
            <a:ext cx="1120140" cy="1120140"/>
          </a:xfrm>
          <a:prstGeom prst="rect">
            <a:avLst/>
          </a:prstGeom>
        </p:spPr>
      </p:pic>
      <p:sp>
        <p:nvSpPr>
          <p:cNvPr id="58" name="Rectángulo 57">
            <a:extLst>
              <a:ext uri="{FF2B5EF4-FFF2-40B4-BE49-F238E27FC236}">
                <a16:creationId xmlns:a16="http://schemas.microsoft.com/office/drawing/2014/main" id="{DE7ED7F7-456A-0FCC-B8CC-A5CA2E0C9A1D}"/>
              </a:ext>
            </a:extLst>
          </p:cNvPr>
          <p:cNvSpPr/>
          <p:nvPr/>
        </p:nvSpPr>
        <p:spPr>
          <a:xfrm>
            <a:off x="1768201" y="1469581"/>
            <a:ext cx="374650" cy="11699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74F9CF4-6E98-C13E-FFF4-60F194BD8F62}"/>
              </a:ext>
            </a:extLst>
          </p:cNvPr>
          <p:cNvSpPr/>
          <p:nvPr/>
        </p:nvSpPr>
        <p:spPr>
          <a:xfrm>
            <a:off x="1744663" y="3125530"/>
            <a:ext cx="374650" cy="11699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EB936BF-6CE0-8C28-FE19-138638A3CF91}"/>
              </a:ext>
            </a:extLst>
          </p:cNvPr>
          <p:cNvSpPr/>
          <p:nvPr/>
        </p:nvSpPr>
        <p:spPr>
          <a:xfrm>
            <a:off x="1868436" y="159845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5E18DC1-91A1-388E-CA40-50210C990ABB}"/>
              </a:ext>
            </a:extLst>
          </p:cNvPr>
          <p:cNvSpPr txBox="1"/>
          <p:nvPr/>
        </p:nvSpPr>
        <p:spPr>
          <a:xfrm>
            <a:off x="1820072" y="892531"/>
            <a:ext cx="13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Axial Fan</a:t>
            </a:r>
            <a:endParaRPr lang="es-CL" dirty="0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392DFCD-9A55-4021-509D-BFF169380FCA}"/>
              </a:ext>
            </a:extLst>
          </p:cNvPr>
          <p:cNvCxnSpPr/>
          <p:nvPr/>
        </p:nvCxnSpPr>
        <p:spPr>
          <a:xfrm flipH="1">
            <a:off x="1953757" y="1231600"/>
            <a:ext cx="300880" cy="180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4" name="Conector recto de flecha 1023">
            <a:extLst>
              <a:ext uri="{FF2B5EF4-FFF2-40B4-BE49-F238E27FC236}">
                <a16:creationId xmlns:a16="http://schemas.microsoft.com/office/drawing/2014/main" id="{6A1341ED-6450-C3E2-4AB9-7D75AAC690CF}"/>
              </a:ext>
            </a:extLst>
          </p:cNvPr>
          <p:cNvCxnSpPr>
            <a:cxnSpLocks/>
          </p:cNvCxnSpPr>
          <p:nvPr/>
        </p:nvCxnSpPr>
        <p:spPr>
          <a:xfrm flipH="1">
            <a:off x="1730669" y="1231599"/>
            <a:ext cx="523968" cy="1863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8" name="CuadroTexto 1027">
            <a:extLst>
              <a:ext uri="{FF2B5EF4-FFF2-40B4-BE49-F238E27FC236}">
                <a16:creationId xmlns:a16="http://schemas.microsoft.com/office/drawing/2014/main" id="{C15A8F15-CE78-8635-B75B-C71841558180}"/>
              </a:ext>
            </a:extLst>
          </p:cNvPr>
          <p:cNvSpPr txBox="1"/>
          <p:nvPr/>
        </p:nvSpPr>
        <p:spPr>
          <a:xfrm>
            <a:off x="160650" y="3375466"/>
            <a:ext cx="13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Propeller</a:t>
            </a:r>
            <a:endParaRPr lang="es-CL" dirty="0"/>
          </a:p>
        </p:txBody>
      </p:sp>
      <p:cxnSp>
        <p:nvCxnSpPr>
          <p:cNvPr id="1029" name="Conector recto de flecha 1028">
            <a:extLst>
              <a:ext uri="{FF2B5EF4-FFF2-40B4-BE49-F238E27FC236}">
                <a16:creationId xmlns:a16="http://schemas.microsoft.com/office/drawing/2014/main" id="{7BC3EEE5-C088-522A-9B51-2D12CB580D5F}"/>
              </a:ext>
            </a:extLst>
          </p:cNvPr>
          <p:cNvCxnSpPr>
            <a:cxnSpLocks/>
          </p:cNvCxnSpPr>
          <p:nvPr/>
        </p:nvCxnSpPr>
        <p:spPr>
          <a:xfrm flipV="1">
            <a:off x="822910" y="3015972"/>
            <a:ext cx="363160" cy="396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1" name="Conector recto de flecha 1030">
            <a:extLst>
              <a:ext uri="{FF2B5EF4-FFF2-40B4-BE49-F238E27FC236}">
                <a16:creationId xmlns:a16="http://schemas.microsoft.com/office/drawing/2014/main" id="{E31CE3C5-8D5D-C952-F61C-56AA0F45EACB}"/>
              </a:ext>
            </a:extLst>
          </p:cNvPr>
          <p:cNvCxnSpPr>
            <a:cxnSpLocks/>
          </p:cNvCxnSpPr>
          <p:nvPr/>
        </p:nvCxnSpPr>
        <p:spPr>
          <a:xfrm flipV="1">
            <a:off x="814140" y="1879515"/>
            <a:ext cx="537135" cy="1555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7" name="CuadroTexto 1036">
            <a:extLst>
              <a:ext uri="{FF2B5EF4-FFF2-40B4-BE49-F238E27FC236}">
                <a16:creationId xmlns:a16="http://schemas.microsoft.com/office/drawing/2014/main" id="{1D555B2B-9961-E52E-BC03-092C0ADF4528}"/>
              </a:ext>
            </a:extLst>
          </p:cNvPr>
          <p:cNvSpPr txBox="1"/>
          <p:nvPr/>
        </p:nvSpPr>
        <p:spPr>
          <a:xfrm>
            <a:off x="246221" y="952532"/>
            <a:ext cx="13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Camera</a:t>
            </a:r>
            <a:endParaRPr lang="es-CL" dirty="0"/>
          </a:p>
        </p:txBody>
      </p:sp>
      <p:cxnSp>
        <p:nvCxnSpPr>
          <p:cNvPr id="1038" name="Conector recto de flecha 1037">
            <a:extLst>
              <a:ext uri="{FF2B5EF4-FFF2-40B4-BE49-F238E27FC236}">
                <a16:creationId xmlns:a16="http://schemas.microsoft.com/office/drawing/2014/main" id="{69663221-9F78-49EF-5619-3E44871D82AE}"/>
              </a:ext>
            </a:extLst>
          </p:cNvPr>
          <p:cNvCxnSpPr>
            <a:cxnSpLocks/>
          </p:cNvCxnSpPr>
          <p:nvPr/>
        </p:nvCxnSpPr>
        <p:spPr>
          <a:xfrm>
            <a:off x="982636" y="1302075"/>
            <a:ext cx="803925" cy="386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1" name="CuadroTexto 1040">
            <a:extLst>
              <a:ext uri="{FF2B5EF4-FFF2-40B4-BE49-F238E27FC236}">
                <a16:creationId xmlns:a16="http://schemas.microsoft.com/office/drawing/2014/main" id="{82DC1288-9ECD-DF16-B490-16915D38FC2E}"/>
              </a:ext>
            </a:extLst>
          </p:cNvPr>
          <p:cNvSpPr txBox="1"/>
          <p:nvPr/>
        </p:nvSpPr>
        <p:spPr>
          <a:xfrm>
            <a:off x="2351661" y="2159431"/>
            <a:ext cx="13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Display</a:t>
            </a:r>
            <a:endParaRPr lang="es-CL" dirty="0"/>
          </a:p>
        </p:txBody>
      </p:sp>
      <p:cxnSp>
        <p:nvCxnSpPr>
          <p:cNvPr id="1042" name="Conector recto de flecha 1041">
            <a:extLst>
              <a:ext uri="{FF2B5EF4-FFF2-40B4-BE49-F238E27FC236}">
                <a16:creationId xmlns:a16="http://schemas.microsoft.com/office/drawing/2014/main" id="{5767402C-0830-8214-7767-744101E6148E}"/>
              </a:ext>
            </a:extLst>
          </p:cNvPr>
          <p:cNvCxnSpPr>
            <a:cxnSpLocks/>
            <a:endCxn id="1041" idx="1"/>
          </p:cNvCxnSpPr>
          <p:nvPr/>
        </p:nvCxnSpPr>
        <p:spPr>
          <a:xfrm flipH="1">
            <a:off x="2351661" y="2338067"/>
            <a:ext cx="264647" cy="6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4" name="Elipse 1043">
            <a:extLst>
              <a:ext uri="{FF2B5EF4-FFF2-40B4-BE49-F238E27FC236}">
                <a16:creationId xmlns:a16="http://schemas.microsoft.com/office/drawing/2014/main" id="{3BC2F0AF-A755-4999-1A12-20B15946EE5A}"/>
              </a:ext>
            </a:extLst>
          </p:cNvPr>
          <p:cNvSpPr/>
          <p:nvPr/>
        </p:nvSpPr>
        <p:spPr>
          <a:xfrm>
            <a:off x="1841988" y="2914603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6" name="CuadroTexto 1045">
            <a:extLst>
              <a:ext uri="{FF2B5EF4-FFF2-40B4-BE49-F238E27FC236}">
                <a16:creationId xmlns:a16="http://schemas.microsoft.com/office/drawing/2014/main" id="{11BEB29B-ACAD-B6F4-B208-E3FAA23E3D94}"/>
              </a:ext>
            </a:extLst>
          </p:cNvPr>
          <p:cNvSpPr txBox="1"/>
          <p:nvPr/>
        </p:nvSpPr>
        <p:spPr>
          <a:xfrm>
            <a:off x="2074857" y="3417789"/>
            <a:ext cx="190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Distance Sensor</a:t>
            </a:r>
            <a:endParaRPr lang="es-CL" dirty="0"/>
          </a:p>
        </p:txBody>
      </p:sp>
      <p:cxnSp>
        <p:nvCxnSpPr>
          <p:cNvPr id="1047" name="Conector recto de flecha 1046">
            <a:extLst>
              <a:ext uri="{FF2B5EF4-FFF2-40B4-BE49-F238E27FC236}">
                <a16:creationId xmlns:a16="http://schemas.microsoft.com/office/drawing/2014/main" id="{DF25D15F-D84B-8089-AF90-E2F286B3403E}"/>
              </a:ext>
            </a:extLst>
          </p:cNvPr>
          <p:cNvCxnSpPr>
            <a:cxnSpLocks/>
          </p:cNvCxnSpPr>
          <p:nvPr/>
        </p:nvCxnSpPr>
        <p:spPr>
          <a:xfrm flipH="1" flipV="1">
            <a:off x="2045026" y="2993990"/>
            <a:ext cx="645077" cy="456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285F09F-E172-264C-0162-A6783A1E5754}"/>
              </a:ext>
            </a:extLst>
          </p:cNvPr>
          <p:cNvSpPr/>
          <p:nvPr/>
        </p:nvSpPr>
        <p:spPr>
          <a:xfrm>
            <a:off x="10777964" y="1409787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BCBA753-B871-2026-BDE6-82995E04369C}"/>
              </a:ext>
            </a:extLst>
          </p:cNvPr>
          <p:cNvSpPr/>
          <p:nvPr/>
        </p:nvSpPr>
        <p:spPr>
          <a:xfrm>
            <a:off x="10760142" y="2624470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8F515B46-1445-8387-B398-BC3EDF711588}"/>
              </a:ext>
            </a:extLst>
          </p:cNvPr>
          <p:cNvSpPr/>
          <p:nvPr/>
        </p:nvSpPr>
        <p:spPr>
          <a:xfrm>
            <a:off x="11464277" y="1404963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19124F1F-F1B1-151B-57BA-1A846222572E}"/>
              </a:ext>
            </a:extLst>
          </p:cNvPr>
          <p:cNvSpPr/>
          <p:nvPr/>
        </p:nvSpPr>
        <p:spPr>
          <a:xfrm>
            <a:off x="11446455" y="2619646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FD4F5AC9-BB53-B514-F140-283ABB82A0CD}"/>
              </a:ext>
            </a:extLst>
          </p:cNvPr>
          <p:cNvSpPr/>
          <p:nvPr/>
        </p:nvSpPr>
        <p:spPr>
          <a:xfrm rot="10800000">
            <a:off x="10700482" y="970369"/>
            <a:ext cx="275086" cy="18866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BD4E184-1DDE-6605-CF3D-6E2A23566D55}"/>
              </a:ext>
            </a:extLst>
          </p:cNvPr>
          <p:cNvSpPr/>
          <p:nvPr/>
        </p:nvSpPr>
        <p:spPr>
          <a:xfrm>
            <a:off x="8805022" y="969150"/>
            <a:ext cx="275086" cy="18866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CACAE815-1C6C-2232-2EB4-221F4D4DCEF5}"/>
              </a:ext>
            </a:extLst>
          </p:cNvPr>
          <p:cNvSpPr/>
          <p:nvPr/>
        </p:nvSpPr>
        <p:spPr>
          <a:xfrm rot="10800000">
            <a:off x="8470847" y="1397910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8D0CA108-1D00-03D8-79E7-C813EF2981CB}"/>
              </a:ext>
            </a:extLst>
          </p:cNvPr>
          <p:cNvSpPr/>
          <p:nvPr/>
        </p:nvSpPr>
        <p:spPr>
          <a:xfrm rot="10800000">
            <a:off x="8450612" y="2598139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317D690A-60ED-E49C-CFF3-B7740B805CBD}"/>
              </a:ext>
            </a:extLst>
          </p:cNvPr>
          <p:cNvSpPr/>
          <p:nvPr/>
        </p:nvSpPr>
        <p:spPr>
          <a:xfrm rot="10800000">
            <a:off x="9157048" y="1387920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BD15F2B-577E-4B4D-9707-2057373E5B20}"/>
              </a:ext>
            </a:extLst>
          </p:cNvPr>
          <p:cNvSpPr/>
          <p:nvPr/>
        </p:nvSpPr>
        <p:spPr>
          <a:xfrm rot="10800000">
            <a:off x="9136813" y="2588149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Flecha: circular 27">
            <a:extLst>
              <a:ext uri="{FF2B5EF4-FFF2-40B4-BE49-F238E27FC236}">
                <a16:creationId xmlns:a16="http://schemas.microsoft.com/office/drawing/2014/main" id="{336DBCD6-3754-7D05-DC4B-6C8D93F15ADE}"/>
              </a:ext>
            </a:extLst>
          </p:cNvPr>
          <p:cNvSpPr/>
          <p:nvPr/>
        </p:nvSpPr>
        <p:spPr>
          <a:xfrm>
            <a:off x="7930276" y="3573183"/>
            <a:ext cx="822360" cy="822186"/>
          </a:xfrm>
          <a:prstGeom prst="circularArrow">
            <a:avLst>
              <a:gd name="adj1" fmla="val 17665"/>
              <a:gd name="adj2" fmla="val 1142319"/>
              <a:gd name="adj3" fmla="val 20110290"/>
              <a:gd name="adj4" fmla="val 10800000"/>
              <a:gd name="adj5" fmla="val 12864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9" name="Flecha: circular 28">
            <a:extLst>
              <a:ext uri="{FF2B5EF4-FFF2-40B4-BE49-F238E27FC236}">
                <a16:creationId xmlns:a16="http://schemas.microsoft.com/office/drawing/2014/main" id="{D175B262-042D-89FB-F6D2-3DDF13B43BA9}"/>
              </a:ext>
            </a:extLst>
          </p:cNvPr>
          <p:cNvSpPr/>
          <p:nvPr/>
        </p:nvSpPr>
        <p:spPr>
          <a:xfrm>
            <a:off x="9163600" y="4716226"/>
            <a:ext cx="822360" cy="822186"/>
          </a:xfrm>
          <a:prstGeom prst="circularArrow">
            <a:avLst>
              <a:gd name="adj1" fmla="val 17665"/>
              <a:gd name="adj2" fmla="val 1142319"/>
              <a:gd name="adj3" fmla="val 20110290"/>
              <a:gd name="adj4" fmla="val 10800000"/>
              <a:gd name="adj5" fmla="val 12864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0" name="Flecha: circular 29">
            <a:extLst>
              <a:ext uri="{FF2B5EF4-FFF2-40B4-BE49-F238E27FC236}">
                <a16:creationId xmlns:a16="http://schemas.microsoft.com/office/drawing/2014/main" id="{607D2A29-AD94-9BBA-F404-83B29DB8FE46}"/>
              </a:ext>
            </a:extLst>
          </p:cNvPr>
          <p:cNvSpPr/>
          <p:nvPr/>
        </p:nvSpPr>
        <p:spPr>
          <a:xfrm flipH="1">
            <a:off x="7938359" y="4779392"/>
            <a:ext cx="673045" cy="822186"/>
          </a:xfrm>
          <a:prstGeom prst="circularArrow">
            <a:avLst>
              <a:gd name="adj1" fmla="val 5735"/>
              <a:gd name="adj2" fmla="val 1142319"/>
              <a:gd name="adj3" fmla="val 19943628"/>
              <a:gd name="adj4" fmla="val 10800000"/>
              <a:gd name="adj5" fmla="val 14807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2" name="Flecha: circular 31">
            <a:extLst>
              <a:ext uri="{FF2B5EF4-FFF2-40B4-BE49-F238E27FC236}">
                <a16:creationId xmlns:a16="http://schemas.microsoft.com/office/drawing/2014/main" id="{197031AB-CCCF-BA3A-99DE-9720E1C16B5C}"/>
              </a:ext>
            </a:extLst>
          </p:cNvPr>
          <p:cNvSpPr/>
          <p:nvPr/>
        </p:nvSpPr>
        <p:spPr>
          <a:xfrm flipH="1">
            <a:off x="9136808" y="3676267"/>
            <a:ext cx="673045" cy="822186"/>
          </a:xfrm>
          <a:prstGeom prst="circularArrow">
            <a:avLst>
              <a:gd name="adj1" fmla="val 5735"/>
              <a:gd name="adj2" fmla="val 1142319"/>
              <a:gd name="adj3" fmla="val 19943628"/>
              <a:gd name="adj4" fmla="val 10800000"/>
              <a:gd name="adj5" fmla="val 14807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3" name="Flecha: circular 32">
            <a:extLst>
              <a:ext uri="{FF2B5EF4-FFF2-40B4-BE49-F238E27FC236}">
                <a16:creationId xmlns:a16="http://schemas.microsoft.com/office/drawing/2014/main" id="{75FC24F7-647A-27CE-7270-77B9EE35B170}"/>
              </a:ext>
            </a:extLst>
          </p:cNvPr>
          <p:cNvSpPr/>
          <p:nvPr/>
        </p:nvSpPr>
        <p:spPr>
          <a:xfrm rot="10326599" flipH="1">
            <a:off x="9974721" y="3389588"/>
            <a:ext cx="707656" cy="822186"/>
          </a:xfrm>
          <a:prstGeom prst="circularArrow">
            <a:avLst>
              <a:gd name="adj1" fmla="val 17665"/>
              <a:gd name="adj2" fmla="val 1142319"/>
              <a:gd name="adj3" fmla="val 20110290"/>
              <a:gd name="adj4" fmla="val 10800000"/>
              <a:gd name="adj5" fmla="val 12864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4" name="Flecha: circular 33">
            <a:extLst>
              <a:ext uri="{FF2B5EF4-FFF2-40B4-BE49-F238E27FC236}">
                <a16:creationId xmlns:a16="http://schemas.microsoft.com/office/drawing/2014/main" id="{AD99DD6C-B6D6-EBE9-F146-65C9D3887F53}"/>
              </a:ext>
            </a:extLst>
          </p:cNvPr>
          <p:cNvSpPr/>
          <p:nvPr/>
        </p:nvSpPr>
        <p:spPr>
          <a:xfrm rot="10326599" flipH="1">
            <a:off x="11157771" y="4547419"/>
            <a:ext cx="707656" cy="822186"/>
          </a:xfrm>
          <a:prstGeom prst="circularArrow">
            <a:avLst>
              <a:gd name="adj1" fmla="val 17665"/>
              <a:gd name="adj2" fmla="val 1142319"/>
              <a:gd name="adj3" fmla="val 20110290"/>
              <a:gd name="adj4" fmla="val 10800000"/>
              <a:gd name="adj5" fmla="val 12864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5" name="Flecha: circular 34">
            <a:extLst>
              <a:ext uri="{FF2B5EF4-FFF2-40B4-BE49-F238E27FC236}">
                <a16:creationId xmlns:a16="http://schemas.microsoft.com/office/drawing/2014/main" id="{35682A06-8E4B-1DD8-594F-B9FCBCF6A0EB}"/>
              </a:ext>
            </a:extLst>
          </p:cNvPr>
          <p:cNvSpPr/>
          <p:nvPr/>
        </p:nvSpPr>
        <p:spPr>
          <a:xfrm rot="9505850">
            <a:off x="11138583" y="3383104"/>
            <a:ext cx="676238" cy="822186"/>
          </a:xfrm>
          <a:prstGeom prst="circularArrow">
            <a:avLst>
              <a:gd name="adj1" fmla="val 5735"/>
              <a:gd name="adj2" fmla="val 1142319"/>
              <a:gd name="adj3" fmla="val 19943628"/>
              <a:gd name="adj4" fmla="val 10800000"/>
              <a:gd name="adj5" fmla="val 14807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6" name="Flecha: circular 35">
            <a:extLst>
              <a:ext uri="{FF2B5EF4-FFF2-40B4-BE49-F238E27FC236}">
                <a16:creationId xmlns:a16="http://schemas.microsoft.com/office/drawing/2014/main" id="{92FFA7EE-3700-698E-F2C9-EEAE9E75E7E1}"/>
              </a:ext>
            </a:extLst>
          </p:cNvPr>
          <p:cNvSpPr/>
          <p:nvPr/>
        </p:nvSpPr>
        <p:spPr>
          <a:xfrm rot="9505850">
            <a:off x="9980643" y="4574857"/>
            <a:ext cx="676238" cy="822186"/>
          </a:xfrm>
          <a:prstGeom prst="circularArrow">
            <a:avLst>
              <a:gd name="adj1" fmla="val 5735"/>
              <a:gd name="adj2" fmla="val 1142319"/>
              <a:gd name="adj3" fmla="val 19943628"/>
              <a:gd name="adj4" fmla="val 10800000"/>
              <a:gd name="adj5" fmla="val 14807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032" name="Rectángulo: esquinas redondeadas 1031">
            <a:extLst>
              <a:ext uri="{FF2B5EF4-FFF2-40B4-BE49-F238E27FC236}">
                <a16:creationId xmlns:a16="http://schemas.microsoft.com/office/drawing/2014/main" id="{0D56C2F6-2A1D-2394-4114-CFBFBD6A238E}"/>
              </a:ext>
            </a:extLst>
          </p:cNvPr>
          <p:cNvSpPr/>
          <p:nvPr/>
        </p:nvSpPr>
        <p:spPr>
          <a:xfrm>
            <a:off x="5555150" y="1104886"/>
            <a:ext cx="1800000" cy="1800000"/>
          </a:xfrm>
          <a:prstGeom prst="roundRect">
            <a:avLst/>
          </a:prstGeom>
          <a:ln w="28575">
            <a:solidFill>
              <a:srgbClr val="CDCD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3" name="Picture 2" descr="Vector de hélice negro 639965 Vector en Vecteezy">
            <a:extLst>
              <a:ext uri="{FF2B5EF4-FFF2-40B4-BE49-F238E27FC236}">
                <a16:creationId xmlns:a16="http://schemas.microsoft.com/office/drawing/2014/main" id="{B00590F3-21F3-F1AA-B064-52EFCBD59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41" y="1120537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 descr="Vector de hélice negro 639965 Vector en Vecteezy">
            <a:extLst>
              <a:ext uri="{FF2B5EF4-FFF2-40B4-BE49-F238E27FC236}">
                <a16:creationId xmlns:a16="http://schemas.microsoft.com/office/drawing/2014/main" id="{9A6ACB73-C441-77F1-441D-A411FC76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3322" y="2313513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 descr="Vector de hélice negro 639965 Vector en Vecteezy">
            <a:extLst>
              <a:ext uri="{FF2B5EF4-FFF2-40B4-BE49-F238E27FC236}">
                <a16:creationId xmlns:a16="http://schemas.microsoft.com/office/drawing/2014/main" id="{C15A0114-DD36-1F9B-8C49-0E763B359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63776" y="1108710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2" descr="Vector de hélice negro 639965 Vector en Vecteezy">
            <a:extLst>
              <a:ext uri="{FF2B5EF4-FFF2-40B4-BE49-F238E27FC236}">
                <a16:creationId xmlns:a16="http://schemas.microsoft.com/office/drawing/2014/main" id="{32F256E0-2B93-9DAC-288C-F4111613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03" y="2301685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Imagen 1038">
            <a:extLst>
              <a:ext uri="{FF2B5EF4-FFF2-40B4-BE49-F238E27FC236}">
                <a16:creationId xmlns:a16="http://schemas.microsoft.com/office/drawing/2014/main" id="{DD812773-6B16-6B66-E1BB-4D94B699F2B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914653" y="1440814"/>
            <a:ext cx="1120140" cy="1120140"/>
          </a:xfrm>
          <a:prstGeom prst="rect">
            <a:avLst/>
          </a:prstGeom>
        </p:spPr>
      </p:pic>
      <p:sp>
        <p:nvSpPr>
          <p:cNvPr id="1040" name="Rectángulo 1039">
            <a:extLst>
              <a:ext uri="{FF2B5EF4-FFF2-40B4-BE49-F238E27FC236}">
                <a16:creationId xmlns:a16="http://schemas.microsoft.com/office/drawing/2014/main" id="{59E34D07-4160-7A88-5512-D2FEF032C990}"/>
              </a:ext>
            </a:extLst>
          </p:cNvPr>
          <p:cNvSpPr/>
          <p:nvPr/>
        </p:nvSpPr>
        <p:spPr>
          <a:xfrm>
            <a:off x="6289167" y="1104886"/>
            <a:ext cx="374650" cy="116997"/>
          </a:xfrm>
          <a:prstGeom prst="rect">
            <a:avLst/>
          </a:prstGeom>
          <a:solidFill>
            <a:schemeClr val="tx1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3" name="Rectángulo 1042">
            <a:extLst>
              <a:ext uri="{FF2B5EF4-FFF2-40B4-BE49-F238E27FC236}">
                <a16:creationId xmlns:a16="http://schemas.microsoft.com/office/drawing/2014/main" id="{17906ACA-E262-9452-A18B-1F8887FC25CB}"/>
              </a:ext>
            </a:extLst>
          </p:cNvPr>
          <p:cNvSpPr/>
          <p:nvPr/>
        </p:nvSpPr>
        <p:spPr>
          <a:xfrm>
            <a:off x="6265629" y="2779885"/>
            <a:ext cx="374650" cy="116997"/>
          </a:xfrm>
          <a:prstGeom prst="rect">
            <a:avLst/>
          </a:prstGeom>
          <a:solidFill>
            <a:schemeClr val="tx1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1" name="Flecha: a la derecha 1050">
            <a:extLst>
              <a:ext uri="{FF2B5EF4-FFF2-40B4-BE49-F238E27FC236}">
                <a16:creationId xmlns:a16="http://schemas.microsoft.com/office/drawing/2014/main" id="{40872CE8-BC4E-09FB-FB15-2AF194B710D8}"/>
              </a:ext>
            </a:extLst>
          </p:cNvPr>
          <p:cNvSpPr/>
          <p:nvPr/>
        </p:nvSpPr>
        <p:spPr>
          <a:xfrm rot="5400000">
            <a:off x="6337180" y="2967351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3" name="CuadroTexto 1052">
            <a:extLst>
              <a:ext uri="{FF2B5EF4-FFF2-40B4-BE49-F238E27FC236}">
                <a16:creationId xmlns:a16="http://schemas.microsoft.com/office/drawing/2014/main" id="{434A7E60-7B4A-E6E1-F2E4-BCB4DEE87E04}"/>
              </a:ext>
            </a:extLst>
          </p:cNvPr>
          <p:cNvSpPr txBox="1"/>
          <p:nvPr/>
        </p:nvSpPr>
        <p:spPr>
          <a:xfrm>
            <a:off x="5961887" y="70055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UPWARD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1054" name="Flecha: a la derecha 1053">
            <a:extLst>
              <a:ext uri="{FF2B5EF4-FFF2-40B4-BE49-F238E27FC236}">
                <a16:creationId xmlns:a16="http://schemas.microsoft.com/office/drawing/2014/main" id="{1BF74453-136C-D84B-74F6-CE0CA83DBB69}"/>
              </a:ext>
            </a:extLst>
          </p:cNvPr>
          <p:cNvSpPr/>
          <p:nvPr/>
        </p:nvSpPr>
        <p:spPr>
          <a:xfrm rot="16200000">
            <a:off x="6360523" y="547690"/>
            <a:ext cx="275086" cy="18866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5" name="Rectángulo: esquinas redondeadas 1054">
            <a:extLst>
              <a:ext uri="{FF2B5EF4-FFF2-40B4-BE49-F238E27FC236}">
                <a16:creationId xmlns:a16="http://schemas.microsoft.com/office/drawing/2014/main" id="{32E8655B-9031-3864-B5E5-A109FFD217AF}"/>
              </a:ext>
            </a:extLst>
          </p:cNvPr>
          <p:cNvSpPr/>
          <p:nvPr/>
        </p:nvSpPr>
        <p:spPr>
          <a:xfrm>
            <a:off x="5598937" y="4582403"/>
            <a:ext cx="1800000" cy="1800000"/>
          </a:xfrm>
          <a:prstGeom prst="roundRect">
            <a:avLst/>
          </a:prstGeom>
          <a:ln w="28575">
            <a:solidFill>
              <a:srgbClr val="CDCD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56" name="Picture 2" descr="Vector de hélice negro 639965 Vector en Vecteezy">
            <a:extLst>
              <a:ext uri="{FF2B5EF4-FFF2-40B4-BE49-F238E27FC236}">
                <a16:creationId xmlns:a16="http://schemas.microsoft.com/office/drawing/2014/main" id="{B9D10029-9433-7DCC-D82C-7981244F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28" y="4598054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2" descr="Vector de hélice negro 639965 Vector en Vecteezy">
            <a:extLst>
              <a:ext uri="{FF2B5EF4-FFF2-40B4-BE49-F238E27FC236}">
                <a16:creationId xmlns:a16="http://schemas.microsoft.com/office/drawing/2014/main" id="{E7E27FE3-CD0E-498A-9432-A0725FA3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87109" y="5791030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2" descr="Vector de hélice negro 639965 Vector en Vecteezy">
            <a:extLst>
              <a:ext uri="{FF2B5EF4-FFF2-40B4-BE49-F238E27FC236}">
                <a16:creationId xmlns:a16="http://schemas.microsoft.com/office/drawing/2014/main" id="{9B73F068-36ED-E5F6-659F-6AF573AB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07563" y="4586227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2" descr="Vector de hélice negro 639965 Vector en Vecteezy">
            <a:extLst>
              <a:ext uri="{FF2B5EF4-FFF2-40B4-BE49-F238E27FC236}">
                <a16:creationId xmlns:a16="http://schemas.microsoft.com/office/drawing/2014/main" id="{CD49CA13-2784-F087-F9EF-7E8F93E9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90" y="5779202"/>
            <a:ext cx="603201" cy="5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Imagen 1059">
            <a:extLst>
              <a:ext uri="{FF2B5EF4-FFF2-40B4-BE49-F238E27FC236}">
                <a16:creationId xmlns:a16="http://schemas.microsoft.com/office/drawing/2014/main" id="{B79EB888-7911-3B42-1885-3E864CE534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958440" y="4918331"/>
            <a:ext cx="1120140" cy="1120140"/>
          </a:xfrm>
          <a:prstGeom prst="rect">
            <a:avLst/>
          </a:prstGeom>
        </p:spPr>
      </p:pic>
      <p:sp>
        <p:nvSpPr>
          <p:cNvPr id="1061" name="Rectángulo 1060">
            <a:extLst>
              <a:ext uri="{FF2B5EF4-FFF2-40B4-BE49-F238E27FC236}">
                <a16:creationId xmlns:a16="http://schemas.microsoft.com/office/drawing/2014/main" id="{3BA217B6-137E-4339-64D7-8A024F13CEC9}"/>
              </a:ext>
            </a:extLst>
          </p:cNvPr>
          <p:cNvSpPr/>
          <p:nvPr/>
        </p:nvSpPr>
        <p:spPr>
          <a:xfrm>
            <a:off x="6332954" y="4582403"/>
            <a:ext cx="374650" cy="116997"/>
          </a:xfrm>
          <a:prstGeom prst="rect">
            <a:avLst/>
          </a:prstGeom>
          <a:solidFill>
            <a:schemeClr val="tx1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2" name="Rectángulo 1061">
            <a:extLst>
              <a:ext uri="{FF2B5EF4-FFF2-40B4-BE49-F238E27FC236}">
                <a16:creationId xmlns:a16="http://schemas.microsoft.com/office/drawing/2014/main" id="{EFE64CD8-EF92-FBEF-1B69-4E50FDC61190}"/>
              </a:ext>
            </a:extLst>
          </p:cNvPr>
          <p:cNvSpPr/>
          <p:nvPr/>
        </p:nvSpPr>
        <p:spPr>
          <a:xfrm>
            <a:off x="6309416" y="6257402"/>
            <a:ext cx="374650" cy="116997"/>
          </a:xfrm>
          <a:prstGeom prst="rect">
            <a:avLst/>
          </a:prstGeom>
          <a:solidFill>
            <a:schemeClr val="tx1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4" name="Flecha: a la derecha 1063">
            <a:extLst>
              <a:ext uri="{FF2B5EF4-FFF2-40B4-BE49-F238E27FC236}">
                <a16:creationId xmlns:a16="http://schemas.microsoft.com/office/drawing/2014/main" id="{E13D57CD-2EFD-6D93-C3A3-95DB2BE4BD1C}"/>
              </a:ext>
            </a:extLst>
          </p:cNvPr>
          <p:cNvSpPr/>
          <p:nvPr/>
        </p:nvSpPr>
        <p:spPr>
          <a:xfrm rot="16200000">
            <a:off x="6385615" y="4366690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5" name="CuadroTexto 1064">
            <a:extLst>
              <a:ext uri="{FF2B5EF4-FFF2-40B4-BE49-F238E27FC236}">
                <a16:creationId xmlns:a16="http://schemas.microsoft.com/office/drawing/2014/main" id="{4CBCFC29-AC18-E07F-0346-55465DB9F202}"/>
              </a:ext>
            </a:extLst>
          </p:cNvPr>
          <p:cNvSpPr txBox="1"/>
          <p:nvPr/>
        </p:nvSpPr>
        <p:spPr>
          <a:xfrm>
            <a:off x="5708898" y="3986136"/>
            <a:ext cx="156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DOWNWARD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1066" name="Flecha: a la derecha 1065">
            <a:extLst>
              <a:ext uri="{FF2B5EF4-FFF2-40B4-BE49-F238E27FC236}">
                <a16:creationId xmlns:a16="http://schemas.microsoft.com/office/drawing/2014/main" id="{3BE7BDB8-1227-C8FE-DDDC-62B001AADA2D}"/>
              </a:ext>
            </a:extLst>
          </p:cNvPr>
          <p:cNvSpPr/>
          <p:nvPr/>
        </p:nvSpPr>
        <p:spPr>
          <a:xfrm rot="5400000">
            <a:off x="6362182" y="3805735"/>
            <a:ext cx="275086" cy="18866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67" name="Imagen 1066">
            <a:extLst>
              <a:ext uri="{FF2B5EF4-FFF2-40B4-BE49-F238E27FC236}">
                <a16:creationId xmlns:a16="http://schemas.microsoft.com/office/drawing/2014/main" id="{95225BC3-0416-F6BE-041C-A157DFCE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8692">
            <a:off x="662471" y="4278295"/>
            <a:ext cx="914479" cy="1835055"/>
          </a:xfrm>
          <a:prstGeom prst="rect">
            <a:avLst/>
          </a:prstGeom>
        </p:spPr>
      </p:pic>
      <p:pic>
        <p:nvPicPr>
          <p:cNvPr id="1068" name="Imagen 1067">
            <a:extLst>
              <a:ext uri="{FF2B5EF4-FFF2-40B4-BE49-F238E27FC236}">
                <a16:creationId xmlns:a16="http://schemas.microsoft.com/office/drawing/2014/main" id="{859531D4-5CA8-F7A8-DDE2-1EA69330A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48692">
            <a:off x="1130612" y="4400706"/>
            <a:ext cx="1044527" cy="1828959"/>
          </a:xfrm>
          <a:prstGeom prst="rect">
            <a:avLst/>
          </a:prstGeom>
        </p:spPr>
      </p:pic>
      <p:pic>
        <p:nvPicPr>
          <p:cNvPr id="1069" name="Imagen 1068">
            <a:extLst>
              <a:ext uri="{FF2B5EF4-FFF2-40B4-BE49-F238E27FC236}">
                <a16:creationId xmlns:a16="http://schemas.microsoft.com/office/drawing/2014/main" id="{96113C8B-2A39-C9F0-FD4F-7A3B7ADB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97357">
            <a:off x="3074009" y="4458450"/>
            <a:ext cx="914479" cy="1835055"/>
          </a:xfrm>
          <a:prstGeom prst="rect">
            <a:avLst/>
          </a:prstGeom>
        </p:spPr>
      </p:pic>
      <p:pic>
        <p:nvPicPr>
          <p:cNvPr id="1070" name="Imagen 1069">
            <a:extLst>
              <a:ext uri="{FF2B5EF4-FFF2-40B4-BE49-F238E27FC236}">
                <a16:creationId xmlns:a16="http://schemas.microsoft.com/office/drawing/2014/main" id="{934D043C-6CBD-659E-2B2B-BAD7DD5E4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797357">
            <a:off x="3488713" y="4352475"/>
            <a:ext cx="1044527" cy="1828959"/>
          </a:xfrm>
          <a:prstGeom prst="rect">
            <a:avLst/>
          </a:prstGeom>
        </p:spPr>
      </p:pic>
      <p:sp>
        <p:nvSpPr>
          <p:cNvPr id="1071" name="Flecha: a la derecha 1070">
            <a:extLst>
              <a:ext uri="{FF2B5EF4-FFF2-40B4-BE49-F238E27FC236}">
                <a16:creationId xmlns:a16="http://schemas.microsoft.com/office/drawing/2014/main" id="{CE6C48D5-D257-25FC-3AAD-D01B7CD61316}"/>
              </a:ext>
            </a:extLst>
          </p:cNvPr>
          <p:cNvSpPr/>
          <p:nvPr/>
        </p:nvSpPr>
        <p:spPr>
          <a:xfrm rot="8782540">
            <a:off x="3544722" y="5944136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2" name="Flecha: a la derecha 1071">
            <a:extLst>
              <a:ext uri="{FF2B5EF4-FFF2-40B4-BE49-F238E27FC236}">
                <a16:creationId xmlns:a16="http://schemas.microsoft.com/office/drawing/2014/main" id="{AC2BB042-5829-66ED-4BB9-429A7D9B6D74}"/>
              </a:ext>
            </a:extLst>
          </p:cNvPr>
          <p:cNvSpPr/>
          <p:nvPr/>
        </p:nvSpPr>
        <p:spPr>
          <a:xfrm rot="8782540">
            <a:off x="4237761" y="5733264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3" name="Flecha: a la derecha 1072">
            <a:extLst>
              <a:ext uri="{FF2B5EF4-FFF2-40B4-BE49-F238E27FC236}">
                <a16:creationId xmlns:a16="http://schemas.microsoft.com/office/drawing/2014/main" id="{5A88415E-8992-33F0-87A8-AA0306A66572}"/>
              </a:ext>
            </a:extLst>
          </p:cNvPr>
          <p:cNvSpPr/>
          <p:nvPr/>
        </p:nvSpPr>
        <p:spPr>
          <a:xfrm rot="20034642">
            <a:off x="3546475" y="4605066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4" name="Flecha: a la derecha 1073">
            <a:extLst>
              <a:ext uri="{FF2B5EF4-FFF2-40B4-BE49-F238E27FC236}">
                <a16:creationId xmlns:a16="http://schemas.microsoft.com/office/drawing/2014/main" id="{9585C6F8-524C-485F-BA1B-A06DAF1D475E}"/>
              </a:ext>
            </a:extLst>
          </p:cNvPr>
          <p:cNvSpPr/>
          <p:nvPr/>
        </p:nvSpPr>
        <p:spPr>
          <a:xfrm rot="20034642">
            <a:off x="4211000" y="4406344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5" name="Flecha: a la derecha 1074">
            <a:extLst>
              <a:ext uri="{FF2B5EF4-FFF2-40B4-BE49-F238E27FC236}">
                <a16:creationId xmlns:a16="http://schemas.microsoft.com/office/drawing/2014/main" id="{31BE25AA-3C8A-DAD8-A957-BC92AA529939}"/>
              </a:ext>
            </a:extLst>
          </p:cNvPr>
          <p:cNvSpPr/>
          <p:nvPr/>
        </p:nvSpPr>
        <p:spPr>
          <a:xfrm rot="20542487">
            <a:off x="1166368" y="5669659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6" name="Flecha: a la derecha 1075">
            <a:extLst>
              <a:ext uri="{FF2B5EF4-FFF2-40B4-BE49-F238E27FC236}">
                <a16:creationId xmlns:a16="http://schemas.microsoft.com/office/drawing/2014/main" id="{10216CF8-88ED-B2AA-E34C-42E62EE68953}"/>
              </a:ext>
            </a:extLst>
          </p:cNvPr>
          <p:cNvSpPr/>
          <p:nvPr/>
        </p:nvSpPr>
        <p:spPr>
          <a:xfrm rot="20542487">
            <a:off x="1842179" y="5805883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7" name="Flecha: a la derecha 1076">
            <a:extLst>
              <a:ext uri="{FF2B5EF4-FFF2-40B4-BE49-F238E27FC236}">
                <a16:creationId xmlns:a16="http://schemas.microsoft.com/office/drawing/2014/main" id="{8B7D333E-1CE0-2FBB-044C-2F0FE808DBFB}"/>
              </a:ext>
            </a:extLst>
          </p:cNvPr>
          <p:cNvSpPr/>
          <p:nvPr/>
        </p:nvSpPr>
        <p:spPr>
          <a:xfrm rot="10497989">
            <a:off x="1830065" y="4743061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8" name="Flecha: a la derecha 1077">
            <a:extLst>
              <a:ext uri="{FF2B5EF4-FFF2-40B4-BE49-F238E27FC236}">
                <a16:creationId xmlns:a16="http://schemas.microsoft.com/office/drawing/2014/main" id="{B42B646A-6CF4-FA82-0CC7-91032C0DF301}"/>
              </a:ext>
            </a:extLst>
          </p:cNvPr>
          <p:cNvSpPr/>
          <p:nvPr/>
        </p:nvSpPr>
        <p:spPr>
          <a:xfrm rot="10502182">
            <a:off x="1180829" y="4538278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146660AC-FFA8-C866-FF02-34D3D369EB71}"/>
              </a:ext>
            </a:extLst>
          </p:cNvPr>
          <p:cNvSpPr txBox="1"/>
          <p:nvPr/>
        </p:nvSpPr>
        <p:spPr>
          <a:xfrm>
            <a:off x="2278511" y="4055587"/>
            <a:ext cx="83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PITCH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1080" name="Flecha: circular 1079">
            <a:extLst>
              <a:ext uri="{FF2B5EF4-FFF2-40B4-BE49-F238E27FC236}">
                <a16:creationId xmlns:a16="http://schemas.microsoft.com/office/drawing/2014/main" id="{B70F2ADC-8FF7-84A7-7766-F2DD7D5FE3F5}"/>
              </a:ext>
            </a:extLst>
          </p:cNvPr>
          <p:cNvSpPr/>
          <p:nvPr/>
        </p:nvSpPr>
        <p:spPr>
          <a:xfrm flipH="1">
            <a:off x="3631166" y="5021244"/>
            <a:ext cx="707962" cy="822186"/>
          </a:xfrm>
          <a:prstGeom prst="circularArrow">
            <a:avLst>
              <a:gd name="adj1" fmla="val 17665"/>
              <a:gd name="adj2" fmla="val 1142319"/>
              <a:gd name="adj3" fmla="val 20110290"/>
              <a:gd name="adj4" fmla="val 10800000"/>
              <a:gd name="adj5" fmla="val 12864"/>
            </a:avLst>
          </a:prstGeom>
          <a:solidFill>
            <a:srgbClr val="4EA72E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081" name="Flecha: circular 1080">
            <a:extLst>
              <a:ext uri="{FF2B5EF4-FFF2-40B4-BE49-F238E27FC236}">
                <a16:creationId xmlns:a16="http://schemas.microsoft.com/office/drawing/2014/main" id="{1F1A4FFF-E1EF-0100-203A-7C294247BD69}"/>
              </a:ext>
            </a:extLst>
          </p:cNvPr>
          <p:cNvSpPr/>
          <p:nvPr/>
        </p:nvSpPr>
        <p:spPr>
          <a:xfrm>
            <a:off x="1275255" y="5061569"/>
            <a:ext cx="776133" cy="822186"/>
          </a:xfrm>
          <a:prstGeom prst="circularArrow">
            <a:avLst>
              <a:gd name="adj1" fmla="val 17665"/>
              <a:gd name="adj2" fmla="val 1142319"/>
              <a:gd name="adj3" fmla="val 20110290"/>
              <a:gd name="adj4" fmla="val 10800000"/>
              <a:gd name="adj5" fmla="val 12864"/>
            </a:avLst>
          </a:prstGeom>
          <a:solidFill>
            <a:srgbClr val="4EA72E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7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F968D8C-D6AC-8017-BFF3-27B826EDFCA8}"/>
              </a:ext>
            </a:extLst>
          </p:cNvPr>
          <p:cNvSpPr txBox="1"/>
          <p:nvPr/>
        </p:nvSpPr>
        <p:spPr>
          <a:xfrm>
            <a:off x="2372641" y="572799"/>
            <a:ext cx="65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YAW</a:t>
            </a:r>
            <a:endParaRPr lang="es-CL" b="1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B2507C-5EAE-A638-824C-D68DCF89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21" y="1170369"/>
            <a:ext cx="914479" cy="18350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DB8C7A-BC05-41A6-BEA0-4454C2B1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79" y="1170370"/>
            <a:ext cx="1044527" cy="18289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D41A34-1BC2-86DA-91F2-C1F904AF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70" y="1164274"/>
            <a:ext cx="914479" cy="18350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5158D58-FF26-E1CF-FC73-51FBB334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028" y="1164275"/>
            <a:ext cx="1044527" cy="1828959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50E150E-3739-F01B-CC5E-0AE7F1DB2F28}"/>
              </a:ext>
            </a:extLst>
          </p:cNvPr>
          <p:cNvSpPr/>
          <p:nvPr/>
        </p:nvSpPr>
        <p:spPr>
          <a:xfrm rot="10800000">
            <a:off x="1458460" y="1347562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66612CB-0BC4-8BD3-47F7-E8CCD9C04B14}"/>
              </a:ext>
            </a:extLst>
          </p:cNvPr>
          <p:cNvSpPr/>
          <p:nvPr/>
        </p:nvSpPr>
        <p:spPr>
          <a:xfrm rot="10800000">
            <a:off x="1430440" y="2575727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D93C71C-3206-6997-2E11-6FFBD8AAAAC7}"/>
              </a:ext>
            </a:extLst>
          </p:cNvPr>
          <p:cNvSpPr/>
          <p:nvPr/>
        </p:nvSpPr>
        <p:spPr>
          <a:xfrm rot="10800000">
            <a:off x="4147747" y="1347562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9E96A3F-B4BC-75ED-3DF2-2A7CF6929D95}"/>
              </a:ext>
            </a:extLst>
          </p:cNvPr>
          <p:cNvSpPr/>
          <p:nvPr/>
        </p:nvSpPr>
        <p:spPr>
          <a:xfrm rot="10800000">
            <a:off x="4119727" y="2575727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EB0D7E7A-7B4A-9032-F658-20EA48E4B725}"/>
              </a:ext>
            </a:extLst>
          </p:cNvPr>
          <p:cNvSpPr/>
          <p:nvPr/>
        </p:nvSpPr>
        <p:spPr>
          <a:xfrm>
            <a:off x="2403259" y="1347562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A8534B82-E565-B3D0-A37E-88914E2CA5BE}"/>
              </a:ext>
            </a:extLst>
          </p:cNvPr>
          <p:cNvSpPr/>
          <p:nvPr/>
        </p:nvSpPr>
        <p:spPr>
          <a:xfrm>
            <a:off x="2437191" y="2575727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107AE3D-5034-7E8C-3066-F4FB6585EB62}"/>
              </a:ext>
            </a:extLst>
          </p:cNvPr>
          <p:cNvSpPr/>
          <p:nvPr/>
        </p:nvSpPr>
        <p:spPr>
          <a:xfrm>
            <a:off x="3750314" y="1347562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687373F4-6A11-A9F8-7D8E-AD02F728E16D}"/>
              </a:ext>
            </a:extLst>
          </p:cNvPr>
          <p:cNvSpPr/>
          <p:nvPr/>
        </p:nvSpPr>
        <p:spPr>
          <a:xfrm>
            <a:off x="3784246" y="2575727"/>
            <a:ext cx="275086" cy="18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lecha: circular 17">
            <a:extLst>
              <a:ext uri="{FF2B5EF4-FFF2-40B4-BE49-F238E27FC236}">
                <a16:creationId xmlns:a16="http://schemas.microsoft.com/office/drawing/2014/main" id="{12841B6F-C410-5141-22F1-7972900630C9}"/>
              </a:ext>
            </a:extLst>
          </p:cNvPr>
          <p:cNvSpPr/>
          <p:nvPr/>
        </p:nvSpPr>
        <p:spPr>
          <a:xfrm>
            <a:off x="3016196" y="1758373"/>
            <a:ext cx="822360" cy="741203"/>
          </a:xfrm>
          <a:prstGeom prst="circularArrow">
            <a:avLst>
              <a:gd name="adj1" fmla="val 10256"/>
              <a:gd name="adj2" fmla="val 1142319"/>
              <a:gd name="adj3" fmla="val 19794367"/>
              <a:gd name="adj4" fmla="val 10800000"/>
              <a:gd name="adj5" fmla="val 12864"/>
            </a:avLst>
          </a:prstGeom>
          <a:solidFill>
            <a:srgbClr val="4EA72E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9" name="Flecha: circular 18">
            <a:extLst>
              <a:ext uri="{FF2B5EF4-FFF2-40B4-BE49-F238E27FC236}">
                <a16:creationId xmlns:a16="http://schemas.microsoft.com/office/drawing/2014/main" id="{5E54B511-FDB0-E4D6-CD18-33A1D8649B23}"/>
              </a:ext>
            </a:extLst>
          </p:cNvPr>
          <p:cNvSpPr/>
          <p:nvPr/>
        </p:nvSpPr>
        <p:spPr>
          <a:xfrm flipH="1">
            <a:off x="996009" y="1802012"/>
            <a:ext cx="883166" cy="741203"/>
          </a:xfrm>
          <a:prstGeom prst="circularArrow">
            <a:avLst>
              <a:gd name="adj1" fmla="val 8914"/>
              <a:gd name="adj2" fmla="val 1142319"/>
              <a:gd name="adj3" fmla="val 19678761"/>
              <a:gd name="adj4" fmla="val 10800000"/>
              <a:gd name="adj5" fmla="val 12864"/>
            </a:avLst>
          </a:prstGeom>
          <a:solidFill>
            <a:srgbClr val="4EA72E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60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22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Carvajal Herrera</dc:creator>
  <cp:lastModifiedBy>Nicolas Antonio Carvajal Herrera (nicolas.carvajal)</cp:lastModifiedBy>
  <cp:revision>8</cp:revision>
  <dcterms:created xsi:type="dcterms:W3CDTF">2024-10-05T21:05:24Z</dcterms:created>
  <dcterms:modified xsi:type="dcterms:W3CDTF">2024-10-06T16:17:41Z</dcterms:modified>
</cp:coreProperties>
</file>