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5a7689a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5a7689a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5a7689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5a7689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5a7689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5a7689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5a7689a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5a7689a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5a7689a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5a7689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5a7689a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5a7689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5a7689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5a7689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5a7689a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5a7689a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5a7689a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5a7689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5a7689a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5a7689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5a7689a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5a7689a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5a768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5a768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5a7689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5a7689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5a7689a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5a7689a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5a7689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5a7689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5a7689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5a7689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5a7689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5a7689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5a7689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5a7689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Portfolio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Kyounghun Bae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-Hanyang University-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25" y="429325"/>
            <a:ext cx="6876751" cy="46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1808200" y="135850"/>
            <a:ext cx="55275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Bae and Kang (2018): Validation (Out-Sample)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50" y="616800"/>
            <a:ext cx="8394501" cy="45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618350" y="163950"/>
            <a:ext cx="8151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Heaton, Polson and Witte (2016): Figure 3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618350" y="163950"/>
            <a:ext cx="8151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Heaton, Polson and Witte (2016): Figure 3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50" y="726150"/>
            <a:ext cx="7673076" cy="42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2375"/>
            <a:ext cx="8839200" cy="4162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021400" y="135850"/>
            <a:ext cx="51012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Bae and Kang (2018): Calibration (In-Sample)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1" cy="42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1105525" y="135850"/>
            <a:ext cx="6933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Bae and Kang (2018): Validation and Verification (Out-Sample)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Portfolio Characteristics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model dependence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model for variance-covariance matrices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for non-linearities in a time-varying implied variance-covariance structure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optimization and inefficiency detection become an almost entirely data driven (and therefore model free) tasks.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Portfolio Characteristics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the specification of any statistical inputs such as expected returns or variance-covariance matrices.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had allowed for richer non-linear structure in determining the market-cap, we could capture lower pricing errors whilst still providing good-out-of-sample portfolio efficiency. (need to include non-linear payoff from derivatives contracts)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conditioning variable z: accounting variable or derivative price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ew Paradigm based on Deep Portfolio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 alpha portfolios and risk managements tools to deep portfolios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benchmark (e.g. KOSPI 200, S&amp;P 500)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alpha (1%, 2%, 3%, or etc)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deep portfolios to detect the best active-alpha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large drawdowns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deep portfolios to use the best risk managements tools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New Paradigm based on Deep Portfolio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conditioning variables: financial data + textual data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 and futures open interests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news articles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Blogs: seeking alpha, etc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analysts reports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New Paradigm based on Deep Portfolio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benchmark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alpha generating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risk managements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portfolio selection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portfolio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four steps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autoencode, calibrate, validate, verify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portfolio characteristics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paradigm based on deep portfolio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raditional Portfolio Selection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Markowitz optimization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mean, variance and covariance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 higher moments, higher co-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 jump and large volatility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multifactor model + alpha research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back-testing issue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AQR example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Portfolios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 Steps: auto-encode, calibrate, validate, and verify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in-sample fitting: find deep portfolio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auto-encoding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find the market-map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risk factors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auto-encoder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calibrating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find the portfolio-map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portfolio from X for the approximation of objective 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Kolmogorov-Arnold theorem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Autoencoder: extract risk factors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550" y="1017725"/>
            <a:ext cx="289715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2025"/>
            <a:ext cx="48454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Portfolios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out-of-sample test: test deep portfolio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validating: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Lm and Lp to balance the trade-off between the two errors: e_m, and e_p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■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verification step uses a cross validation approach to trace out an ex post deep portfolio efficient frontier.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activation functions: tanh or rectified linear units (ReLU)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618350" y="163950"/>
            <a:ext cx="51012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Heaton, Polson and Witte (2016): Figure 2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13" y="649950"/>
            <a:ext cx="7898576" cy="42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618350" y="163950"/>
            <a:ext cx="51012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Heaton, Polson and Witte (2016): Figure 2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50" y="667750"/>
            <a:ext cx="7888750" cy="43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75" y="613725"/>
            <a:ext cx="6239650" cy="42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2021400" y="135850"/>
            <a:ext cx="51012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Bae and Kang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(2018): Calibration (In-Sample)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