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6" r:id="rId4"/>
    <p:sldId id="260" r:id="rId5"/>
    <p:sldId id="265" r:id="rId6"/>
    <p:sldId id="278" r:id="rId7"/>
    <p:sldId id="280" r:id="rId8"/>
    <p:sldId id="277" r:id="rId9"/>
    <p:sldId id="279" r:id="rId10"/>
    <p:sldId id="266" r:id="rId11"/>
    <p:sldId id="26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2" autoAdjust="0"/>
  </p:normalViewPr>
  <p:slideViewPr>
    <p:cSldViewPr>
      <p:cViewPr>
        <p:scale>
          <a:sx n="75" d="100"/>
          <a:sy n="75" d="100"/>
        </p:scale>
        <p:origin x="-1666" y="-6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62EE-F01E-4F83-BFE8-7FEE3B009CF6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7103-B763-4965-B4FC-5AA8A1EBC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8359" y="267493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SJ</a:t>
            </a:r>
            <a:r>
              <a:rPr lang="ko-KR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조 </a:t>
            </a:r>
            <a:r>
              <a:rPr lang="ko-KR" alt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발</a:t>
            </a:r>
            <a:r>
              <a:rPr lang="ko-KR" alt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표 </a:t>
            </a:r>
            <a:r>
              <a:rPr lang="en-US" altLang="ko-KR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PPT</a:t>
            </a:r>
            <a:endParaRPr lang="ko-KR" alt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7150" y="771550"/>
            <a:ext cx="3955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</a:rPr>
              <a:t>SJ Rent Car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87773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쇼핑몰 제작 프로젝트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</a:rPr>
              <a:t>2018-11-14</a:t>
            </a:r>
          </a:p>
        </p:txBody>
      </p:sp>
      <p:sp>
        <p:nvSpPr>
          <p:cNvPr id="10" name="직사각형 9"/>
          <p:cNvSpPr/>
          <p:nvPr/>
        </p:nvSpPr>
        <p:spPr>
          <a:xfrm rot="21440796">
            <a:off x="-115277" y="4586163"/>
            <a:ext cx="9272809" cy="7934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5516" y="469386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남수현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최재민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윤형철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우호진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유예겸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7574"/>
            <a:ext cx="3528392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992" y="0"/>
            <a:ext cx="4435976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463754"/>
            <a:ext cx="5547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tx2">
                    <a:lumMod val="50000"/>
                  </a:schemeClr>
                </a:solidFill>
              </a:rPr>
              <a:t>Thank</a:t>
            </a:r>
            <a:r>
              <a:rPr lang="en-US" altLang="ko-KR" sz="6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6600" b="1" dirty="0" smtClean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en-US" altLang="ko-KR" sz="66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ko-KR" altLang="en-US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회사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팀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smtClean="0">
                <a:solidFill>
                  <a:schemeClr val="bg1"/>
                </a:solidFill>
              </a:rPr>
              <a:t>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44" y="8238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46C0A"/>
                </a:solidFill>
              </a:rPr>
              <a:t>Logo</a:t>
            </a:r>
            <a:endParaRPr lang="ko-KR" altLang="en-US" dirty="0">
              <a:solidFill>
                <a:srgbClr val="E46C0A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8836"/>
            <a:ext cx="8640960" cy="1656184"/>
          </a:xfrm>
          <a:prstGeom prst="roundRect">
            <a:avLst/>
          </a:prstGeom>
          <a:noFill/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666" y="291210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46C0A"/>
                </a:solidFill>
              </a:rPr>
              <a:t>Full Name</a:t>
            </a:r>
            <a:endParaRPr lang="ko-KR" altLang="en-US" dirty="0">
              <a:solidFill>
                <a:srgbClr val="E46C0A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4880" y="1020459"/>
            <a:ext cx="4392488" cy="208823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253F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32818" y="4047914"/>
            <a:ext cx="72008" cy="72008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34050" y="423417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11960" y="1198836"/>
            <a:ext cx="4695408" cy="16561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94979" y="1149782"/>
            <a:ext cx="464874" cy="18002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3504235" cy="1368152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040457" y="2855020"/>
            <a:ext cx="532880" cy="0"/>
          </a:xfrm>
          <a:prstGeom prst="line">
            <a:avLst/>
          </a:prstGeom>
          <a:ln w="254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8420" y="1198835"/>
            <a:ext cx="532880" cy="0"/>
          </a:xfrm>
          <a:prstGeom prst="line">
            <a:avLst/>
          </a:prstGeom>
          <a:ln w="254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51520" y="3271650"/>
            <a:ext cx="8640960" cy="1656184"/>
          </a:xfrm>
          <a:prstGeom prst="roundRect">
            <a:avLst/>
          </a:prstGeom>
          <a:noFill/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14880" y="3093273"/>
            <a:ext cx="4392488" cy="197545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0253F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11960" y="3271650"/>
            <a:ext cx="4695408" cy="16561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094979" y="3222596"/>
            <a:ext cx="464874" cy="18002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040457" y="4927834"/>
            <a:ext cx="532880" cy="0"/>
          </a:xfrm>
          <a:prstGeom prst="line">
            <a:avLst/>
          </a:prstGeom>
          <a:ln w="254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058420" y="3271649"/>
            <a:ext cx="532880" cy="0"/>
          </a:xfrm>
          <a:prstGeom prst="line">
            <a:avLst/>
          </a:prstGeom>
          <a:ln w="2540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125" y="3831826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E46C0A"/>
                </a:solidFill>
                <a:latin typeface="Cooper Blk BT" pitchFamily="2" charset="0"/>
              </a:rPr>
              <a:t>Surprised By Joy   </a:t>
            </a:r>
            <a:r>
              <a:rPr lang="en-US" altLang="ko-KR" sz="3200" dirty="0" smtClean="0">
                <a:solidFill>
                  <a:schemeClr val="bg1"/>
                </a:solidFill>
                <a:latin typeface="Cooper Blk BT" pitchFamily="2" charset="0"/>
              </a:rPr>
              <a:t>  </a:t>
            </a:r>
            <a:r>
              <a:rPr lang="ko-KR" altLang="en-US" sz="3200" dirty="0" smtClean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예기치 못한 즐거움</a:t>
            </a:r>
            <a:endParaRPr lang="ko-KR" altLang="en-US" sz="3200" dirty="0">
              <a:solidFill>
                <a:schemeClr val="bg1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41" name="순서도: 연결자 40"/>
          <p:cNvSpPr/>
          <p:nvPr/>
        </p:nvSpPr>
        <p:spPr>
          <a:xfrm>
            <a:off x="4520934" y="3975905"/>
            <a:ext cx="70366" cy="72008"/>
          </a:xfrm>
          <a:prstGeom prst="flowChartConnector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4520934" y="4214030"/>
            <a:ext cx="70366" cy="72008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11" y="1284042"/>
            <a:ext cx="3781425" cy="147637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기획 배경 및 </a:t>
            </a:r>
            <a:r>
              <a:rPr lang="en-US" altLang="ko-KR" sz="280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Concept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" y="3149875"/>
            <a:ext cx="1388337" cy="197858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766"/>
            <a:ext cx="1703494" cy="2427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3494" y="4817893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Immanuel Kant</a:t>
            </a:r>
            <a:endParaRPr lang="ko-KR" altLang="en-US" sz="1600" dirty="0">
              <a:solidFill>
                <a:schemeClr val="bg1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835696" y="1059582"/>
            <a:ext cx="6120680" cy="1656184"/>
          </a:xfrm>
          <a:prstGeom prst="wedgeRoundRectCallout">
            <a:avLst>
              <a:gd name="adj1" fmla="val -54900"/>
              <a:gd name="adj2" fmla="val 85923"/>
              <a:gd name="adj3" fmla="val 16667"/>
            </a:avLst>
          </a:prstGeom>
          <a:noFill/>
          <a:ln w="57150"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640" y="1415704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            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2800" dirty="0" smtClean="0">
                <a:solidFill>
                  <a:schemeClr val="bg1"/>
                </a:solidFill>
              </a:rPr>
              <a:t> 수단으로 대하지 말고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목적으로 대하라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61" y="1245403"/>
            <a:ext cx="1451800" cy="725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4788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Physical Data Modeling(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Kor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KOSTA\Downloads\shopp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1786" r="6341"/>
          <a:stretch/>
        </p:blipFill>
        <p:spPr bwMode="auto">
          <a:xfrm>
            <a:off x="281826" y="910803"/>
            <a:ext cx="8583802" cy="4069906"/>
          </a:xfrm>
          <a:prstGeom prst="rect">
            <a:avLst/>
          </a:prstGeom>
          <a:noFill/>
          <a:ln w="28575">
            <a:solidFill>
              <a:srgbClr val="E46C0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 및 구현 기술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17230"/>
              </p:ext>
            </p:extLst>
          </p:nvPr>
        </p:nvGraphicFramePr>
        <p:xfrm>
          <a:off x="274752" y="900326"/>
          <a:ext cx="8617728" cy="39036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34240">
                  <a:extLst>
                    <a:ext uri="{9D8B030D-6E8A-4147-A177-3AD203B41FA5}">
                      <a16:colId xmlns="" xmlns:a16="http://schemas.microsoft.com/office/drawing/2014/main" val="2411810500"/>
                    </a:ext>
                  </a:extLst>
                </a:gridCol>
                <a:gridCol w="5983488">
                  <a:extLst>
                    <a:ext uri="{9D8B030D-6E8A-4147-A177-3AD203B41FA5}">
                      <a16:colId xmlns="" xmlns:a16="http://schemas.microsoft.com/office/drawing/2014/main" val="4033440837"/>
                    </a:ext>
                  </a:extLst>
                </a:gridCol>
              </a:tblGrid>
              <a:tr h="4927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Operating System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Microsoft Windows 10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3242953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Language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Java 8, SQL, Servlet/JSP, HTML5, XML, CSS3, JavaScript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355056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Web Application Server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Apache Tomcat 8</a:t>
                      </a:r>
                      <a:endParaRPr lang="ko-KR" sz="16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679972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Database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Oracle 11g Express Edition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659407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Framework &amp; Open API</a:t>
                      </a:r>
                      <a:endParaRPr lang="ko-KR" sz="16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Customer Model2 Architecture, jQuery, </a:t>
                      </a:r>
                      <a:r>
                        <a:rPr lang="en-US" sz="1600" kern="100" dirty="0" smtClean="0">
                          <a:effectLst/>
                        </a:rPr>
                        <a:t>Bootstrap, cos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6746996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Development Tool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ERDCloud</a:t>
                      </a:r>
                      <a:r>
                        <a:rPr lang="en-US" sz="1600" kern="100" dirty="0">
                          <a:effectLst/>
                        </a:rPr>
                        <a:t>, SQL Developer 4.1.3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4730632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IDE</a:t>
                      </a:r>
                      <a:endParaRPr lang="ko-KR" sz="16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Eclipse 4.8(photon)</a:t>
                      </a:r>
                      <a:endParaRPr lang="ko-KR" sz="16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209509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범위 및 주요 기능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34389"/>
              </p:ext>
            </p:extLst>
          </p:nvPr>
        </p:nvGraphicFramePr>
        <p:xfrm>
          <a:off x="274752" y="900327"/>
          <a:ext cx="8617728" cy="39756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16928">
                  <a:extLst>
                    <a:ext uri="{9D8B030D-6E8A-4147-A177-3AD203B41FA5}">
                      <a16:colId xmlns="" xmlns:a16="http://schemas.microsoft.com/office/drawing/2014/main" val="24118105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4033440837"/>
                    </a:ext>
                  </a:extLst>
                </a:gridCol>
                <a:gridCol w="5688632">
                  <a:extLst>
                    <a:ext uri="{9D8B030D-6E8A-4147-A177-3AD203B41FA5}">
                      <a16:colId xmlns="" xmlns:a16="http://schemas.microsoft.com/office/drawing/2014/main" val="1984351405"/>
                    </a:ext>
                  </a:extLst>
                </a:gridCol>
              </a:tblGrid>
              <a:tr h="317142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회원 관리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 가입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 가입 정보 유효성 검사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아이디 중복 체크 등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3242953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아이디 </a:t>
                      </a: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비밀번호 일치 여부 확인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 유지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일부 기능 비회원 로그인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355056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 아웃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 아웃 시 로그 아웃 상태로 변경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679972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 탈퇴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회원 탈퇴 처리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070027"/>
                  </a:ext>
                </a:extLst>
              </a:tr>
              <a:tr h="365854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Wish List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Wish Item</a:t>
                      </a:r>
                      <a:r>
                        <a:rPr lang="en-US" altLang="ko-KR" sz="1200" kern="100" baseline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추가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희망 예약 </a:t>
                      </a:r>
                      <a:r>
                        <a:rPr lang="en-US" altLang="ko-KR" sz="1200" kern="100" baseline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Wish List</a:t>
                      </a:r>
                      <a:r>
                        <a:rPr lang="ko-KR" altLang="en-US" sz="1200" kern="100" baseline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에 추가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6594078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Wish Item</a:t>
                      </a:r>
                      <a:r>
                        <a:rPr lang="en-US" altLang="ko-KR" sz="1200" kern="100" baseline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  <a:endParaRPr lang="ko-KR" altLang="ko-KR" sz="1200" kern="10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희망 예약에서 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Wish Item </a:t>
                      </a: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제거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6746996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Wish List </a:t>
                      </a: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확인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예약 리스트 출력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500833"/>
                  </a:ext>
                </a:extLst>
              </a:tr>
              <a:tr h="365854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My</a:t>
                      </a:r>
                      <a:r>
                        <a:rPr lang="en-US" altLang="ko-KR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Page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정보 확인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 된 유저의 정보 출력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2808144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가입 정보 수정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가입 정보 수정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876528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리뷰 관리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리뷰 리스트 출력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8337873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예약 내역 확인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예약 리스트 확인 및 리뷰 작성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362520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범위 및 주요 기능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35390"/>
              </p:ext>
            </p:extLst>
          </p:nvPr>
        </p:nvGraphicFramePr>
        <p:xfrm>
          <a:off x="274752" y="900327"/>
          <a:ext cx="8617728" cy="36098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16928">
                  <a:extLst>
                    <a:ext uri="{9D8B030D-6E8A-4147-A177-3AD203B41FA5}">
                      <a16:colId xmlns="" xmlns:a16="http://schemas.microsoft.com/office/drawing/2014/main" val="24118105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4033440837"/>
                    </a:ext>
                  </a:extLst>
                </a:gridCol>
                <a:gridCol w="4536504">
                  <a:extLst>
                    <a:ext uri="{9D8B030D-6E8A-4147-A177-3AD203B41FA5}">
                      <a16:colId xmlns="" xmlns:a16="http://schemas.microsoft.com/office/drawing/2014/main" val="1984351405"/>
                    </a:ext>
                  </a:extLst>
                </a:gridCol>
              </a:tblGrid>
              <a:tr h="317142">
                <a:tc row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차량 조회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날짜 기반 차량 조회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3242953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인기 모델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인기 모델</a:t>
                      </a:r>
                      <a:r>
                        <a:rPr lang="ko-KR" altLang="en-US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리스트 출력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355056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모델 추천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모델 추천 게임 동작 및 모델 기반 가능 날짜 출력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7356146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예약 신청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예약 신청 및 결제 처리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8704785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예약 취소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예약 취소 처리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8318703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예약 리스트 확인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 예약 리스트 확인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65854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QnA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QnA</a:t>
                      </a:r>
                      <a:r>
                        <a:rPr lang="en-US" altLang="ko-KR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목록 확인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QnA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목록 출력 및 </a:t>
                      </a:r>
                      <a:r>
                        <a:rPr lang="ko-KR" altLang="en-US" sz="1200" kern="10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페이징</a:t>
                      </a: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6594078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QnA</a:t>
                      </a:r>
                      <a:r>
                        <a:rPr lang="en-US" altLang="ko-KR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작성</a:t>
                      </a:r>
                      <a:r>
                        <a:rPr lang="en-US" altLang="ko-KR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읽기</a:t>
                      </a:r>
                      <a:r>
                        <a:rPr lang="en-US" altLang="ko-KR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kern="10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작성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읽기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 기능 구현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6746996"/>
                  </a:ext>
                </a:extLst>
              </a:tr>
              <a:tr h="365854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리뷰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리뷰 작성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리뷰 작성 및 리뷰 작성 시 사진 업로드 기능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2808144"/>
                  </a:ext>
                </a:extLst>
              </a:tr>
              <a:tr h="36585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리뷰 리스트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리뷰 리스트 출력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87652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프로젝트 조직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0581"/>
              </p:ext>
            </p:extLst>
          </p:nvPr>
        </p:nvGraphicFramePr>
        <p:xfrm>
          <a:off x="274752" y="900327"/>
          <a:ext cx="8617728" cy="37596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34240">
                  <a:extLst>
                    <a:ext uri="{9D8B030D-6E8A-4147-A177-3AD203B41FA5}">
                      <a16:colId xmlns="" xmlns:a16="http://schemas.microsoft.com/office/drawing/2014/main" val="2411810500"/>
                    </a:ext>
                  </a:extLst>
                </a:gridCol>
                <a:gridCol w="5983488">
                  <a:extLst>
                    <a:ext uri="{9D8B030D-6E8A-4147-A177-3AD203B41FA5}">
                      <a16:colId xmlns="" xmlns:a16="http://schemas.microsoft.com/office/drawing/2014/main" val="4033440837"/>
                    </a:ext>
                  </a:extLst>
                </a:gridCol>
              </a:tblGrid>
              <a:tr h="6696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</a:rPr>
                        <a:t>남 수 현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조장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전체 프로젝트 구성 및 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3242953"/>
                  </a:ext>
                </a:extLst>
              </a:tr>
              <a:tr h="7725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최 재 민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커뮤니티 게시판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추천 </a:t>
                      </a:r>
                      <a:r>
                        <a:rPr lang="ko-KR" altLang="en-US" sz="16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게임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355056"/>
                  </a:ext>
                </a:extLst>
              </a:tr>
              <a:tr h="7725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윤 형 철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유저 관련 서비스 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자유게시판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로그인 등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4679972"/>
                  </a:ext>
                </a:extLst>
              </a:tr>
              <a:tr h="7725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우 호 진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위시리스트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결제내역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6594078"/>
                  </a:ext>
                </a:extLst>
              </a:tr>
              <a:tr h="7725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유 예 겸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실시간 검색</a:t>
                      </a:r>
                      <a:r>
                        <a:rPr lang="en-US" altLang="ko-KR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예약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46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67469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95486"/>
            <a:ext cx="21602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48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스토리보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71639"/>
            <a:ext cx="6120680" cy="4004367"/>
          </a:xfrm>
          <a:prstGeom prst="rect">
            <a:avLst/>
          </a:prstGeom>
          <a:noFill/>
          <a:ln w="38100">
            <a:solidFill>
              <a:srgbClr val="E46C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18" y="55650"/>
            <a:ext cx="1076924" cy="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364</Words>
  <Application>Microsoft Office PowerPoint</Application>
  <PresentationFormat>화면 슬라이드 쇼(16:9)</PresentationFormat>
  <Paragraphs>93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44</cp:revision>
  <dcterms:created xsi:type="dcterms:W3CDTF">2018-09-21T05:26:46Z</dcterms:created>
  <dcterms:modified xsi:type="dcterms:W3CDTF">2018-11-14T01:08:40Z</dcterms:modified>
</cp:coreProperties>
</file>