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283" r:id="rId4"/>
    <p:sldId id="282" r:id="rId5"/>
    <p:sldId id="280" r:id="rId6"/>
    <p:sldId id="260" r:id="rId7"/>
    <p:sldId id="261" r:id="rId8"/>
    <p:sldId id="262" r:id="rId9"/>
    <p:sldId id="263" r:id="rId10"/>
    <p:sldId id="268" r:id="rId11"/>
    <p:sldId id="258" r:id="rId12"/>
    <p:sldId id="267" r:id="rId13"/>
    <p:sldId id="265" r:id="rId14"/>
    <p:sldId id="266" r:id="rId15"/>
    <p:sldId id="278" r:id="rId16"/>
    <p:sldId id="270" r:id="rId17"/>
    <p:sldId id="271" r:id="rId18"/>
    <p:sldId id="277" r:id="rId19"/>
    <p:sldId id="272" r:id="rId20"/>
    <p:sldId id="274" r:id="rId21"/>
    <p:sldId id="275" r:id="rId22"/>
    <p:sldId id="276" r:id="rId23"/>
    <p:sldId id="281" r:id="rId24"/>
    <p:sldId id="264" r:id="rId25"/>
    <p:sldId id="25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AF474-55EB-426F-B8AF-70DFCDFEC3BD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B5D59-4756-4F2A-BCC7-DB72137B4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닉네임으로 사용할 수 있는 제한주기 </a:t>
            </a:r>
            <a:r>
              <a:rPr lang="en-US" altLang="ko-KR" dirty="0" smtClean="0"/>
              <a:t>e.g. 2</a:t>
            </a:r>
            <a:r>
              <a:rPr lang="ko-KR" altLang="en-US" dirty="0" smtClean="0"/>
              <a:t>글자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한글만 가능 등등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중복체크 클릭 시 두 가지 경우로 나눠 닉네임 칸 바로 밑에 표시해줌 </a:t>
            </a:r>
            <a:endParaRPr lang="en-US" altLang="ko-KR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dirty="0" smtClean="0"/>
              <a:t>빨간색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이미 사용 중인 아이디입니다</a:t>
            </a:r>
            <a:r>
              <a:rPr lang="en-US" altLang="ko-KR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baseline="0" dirty="0" smtClean="0"/>
              <a:t>파란색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사용 가능한 아이디입니다</a:t>
            </a:r>
            <a:r>
              <a:rPr lang="en-US" altLang="ko-KR" baseline="0" dirty="0" smtClean="0"/>
              <a:t>. </a:t>
            </a:r>
          </a:p>
          <a:p>
            <a:pPr marL="0" lvl="0" indent="0">
              <a:buFont typeface="Arial" charset="0"/>
              <a:buNone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중복체크 클릭하지 않고 입장 눌렀을 때 </a:t>
            </a:r>
            <a:r>
              <a:rPr lang="en-US" altLang="ko-KR" baseline="0" dirty="0" err="1" smtClean="0"/>
              <a:t>JPanOption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중복체크를 해주시기 바랍니다</a:t>
            </a:r>
            <a:r>
              <a:rPr lang="en-US" altLang="ko-KR" baseline="0" dirty="0" smtClean="0"/>
              <a:t>”	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BAB0A-4517-461F-8902-D88C032983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0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 smtClean="0"/>
              <a:t>방만들기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플러스 버튼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mouseOver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방만들기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라는 글 띄우기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설정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톱니바퀴 버튼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하위 메뉴로 접속종료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로그아웃 만들기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BAB0A-4517-461F-8902-D88C032983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중복체크 클릭 시 방 이름 중복체크 해주기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방 이름을 </a:t>
            </a:r>
            <a:r>
              <a:rPr lang="ko-KR" altLang="en-US" dirty="0" err="1" smtClean="0">
                <a:sym typeface="Wingdings" pitchFamily="2" charset="2"/>
              </a:rPr>
              <a:t>식별자로</a:t>
            </a:r>
            <a:r>
              <a:rPr lang="ko-KR" altLang="en-US" dirty="0" smtClean="0">
                <a:sym typeface="Wingdings" pitchFamily="2" charset="2"/>
              </a:rPr>
              <a:t> 활용 </a:t>
            </a:r>
            <a:endParaRPr lang="en-US" altLang="ko-KR" smtClean="0">
              <a:sym typeface="Wingdings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BAB0A-4517-461F-8902-D88C032983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3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대기실에서 대기중인 닉네임 리스트 검색 시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총 검색 인원 보여주기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닉네임 클릭</a:t>
            </a:r>
            <a:r>
              <a:rPr lang="ko-KR" altLang="en-US" baseline="0" dirty="0" smtClean="0"/>
              <a:t> 더블 클릭 시 초대할 수 있는 기능 추가하기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BAB0A-4517-461F-8902-D88C032983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1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5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3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20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82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3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0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90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87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4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0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2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19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64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23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81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21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467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74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88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8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36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27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10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35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3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0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8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9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7C59-D6E3-423E-A9B9-3C7AB7F51FB2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F66F-9D0E-44C4-BC08-CA183075E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3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7C59-D6E3-423E-A9B9-3C7AB7F51FB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F66F-9D0E-44C4-BC08-CA183075E2C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7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Message C/S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Mini Project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077072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JJ</a:t>
            </a:r>
            <a:r>
              <a:rPr lang="ko-KR" altLang="en-US" dirty="0" smtClean="0">
                <a:solidFill>
                  <a:schemeClr val="tx1"/>
                </a:solidFill>
              </a:rPr>
              <a:t>조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우호진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최재민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50385" y="148193"/>
            <a:ext cx="43156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닉네임중복확인</a:t>
            </a:r>
            <a:r>
              <a:rPr lang="en-US" altLang="ko-KR" sz="3600" dirty="0" smtClean="0">
                <a:solidFill>
                  <a:schemeClr val="bg1"/>
                </a:solidFill>
              </a:rPr>
              <a:t>-NO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76224"/>
            <a:ext cx="5414270" cy="25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50385" y="148193"/>
            <a:ext cx="4354077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닉네임중복확인</a:t>
            </a:r>
            <a:r>
              <a:rPr lang="en-US" altLang="ko-KR" sz="3600" dirty="0" smtClean="0">
                <a:solidFill>
                  <a:schemeClr val="bg1"/>
                </a:solidFill>
              </a:rPr>
              <a:t>-YES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04864"/>
            <a:ext cx="5949730" cy="29523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1800" y="4077072"/>
            <a:ext cx="1894745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50385" y="148193"/>
            <a:ext cx="265489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채팅방</a:t>
            </a:r>
            <a:r>
              <a:rPr lang="ko-KR" altLang="en-US" sz="3600" dirty="0" smtClean="0">
                <a:solidFill>
                  <a:schemeClr val="bg1"/>
                </a:solidFill>
              </a:rPr>
              <a:t> 입장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268760"/>
            <a:ext cx="3888432" cy="49820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19173" y="4077072"/>
            <a:ext cx="758660" cy="4680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50385" y="148193"/>
            <a:ext cx="265489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채팅방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</a:rPr>
              <a:t>목</a:t>
            </a:r>
            <a:r>
              <a:rPr lang="ko-KR" altLang="en-US" sz="3600" dirty="0">
                <a:solidFill>
                  <a:schemeClr val="bg1"/>
                </a:solidFill>
              </a:rPr>
              <a:t>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4" y="1187510"/>
            <a:ext cx="9144000" cy="5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50385" y="148193"/>
            <a:ext cx="311655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채팅방</a:t>
            </a:r>
            <a:r>
              <a:rPr lang="ko-KR" altLang="en-US" sz="3600" dirty="0" smtClean="0">
                <a:solidFill>
                  <a:schemeClr val="bg1"/>
                </a:solidFill>
              </a:rPr>
              <a:t> 만들기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69368"/>
            <a:ext cx="4132252" cy="529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50385" y="148193"/>
            <a:ext cx="156966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채팅방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505"/>
            <a:ext cx="9116210" cy="5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50385" y="148193"/>
            <a:ext cx="265489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채팅방</a:t>
            </a:r>
            <a:r>
              <a:rPr lang="ko-KR" altLang="en-US" sz="3600" dirty="0" smtClean="0">
                <a:solidFill>
                  <a:schemeClr val="bg1"/>
                </a:solidFill>
              </a:rPr>
              <a:t> 초대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5186" r="25409" b="17354"/>
          <a:stretch/>
        </p:blipFill>
        <p:spPr>
          <a:xfrm>
            <a:off x="-19879" y="1196753"/>
            <a:ext cx="9056375" cy="56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12160" y="4869160"/>
            <a:ext cx="3131840" cy="11657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50385" y="148193"/>
            <a:ext cx="265489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채팅방</a:t>
            </a:r>
            <a:r>
              <a:rPr lang="ko-KR" altLang="en-US" sz="3600" dirty="0" smtClean="0">
                <a:solidFill>
                  <a:schemeClr val="bg1"/>
                </a:solidFill>
              </a:rPr>
              <a:t> 초대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9" y="1239249"/>
            <a:ext cx="9144000" cy="56679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35897" y="3487418"/>
            <a:ext cx="2304256" cy="11657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50385" y="148193"/>
            <a:ext cx="24929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귓속말하기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1052736"/>
            <a:ext cx="9036496" cy="5805264"/>
            <a:chOff x="611560" y="1266824"/>
            <a:chExt cx="7704856" cy="476320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4" t="10511" r="14558" b="11526"/>
            <a:stretch/>
          </p:blipFill>
          <p:spPr>
            <a:xfrm>
              <a:off x="611560" y="1266824"/>
              <a:ext cx="7704856" cy="476320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796136" y="4437112"/>
              <a:ext cx="2520280" cy="14401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1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50385" y="148193"/>
            <a:ext cx="24929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귓속말하기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9879" y="1202502"/>
            <a:ext cx="9163879" cy="5655498"/>
            <a:chOff x="107504" y="1202502"/>
            <a:chExt cx="8856984" cy="557196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202502"/>
              <a:ext cx="8856984" cy="557196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563889" y="3284984"/>
              <a:ext cx="2232248" cy="11843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1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196752"/>
            <a:ext cx="53976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목차</a:t>
            </a:r>
            <a:endParaRPr lang="en-US" altLang="ko-KR" sz="4800" dirty="0" smtClean="0"/>
          </a:p>
          <a:p>
            <a:endParaRPr lang="en-US" altLang="ko-KR" sz="4800" dirty="0" smtClean="0"/>
          </a:p>
          <a:p>
            <a:pPr marL="285750" indent="-285750">
              <a:buFontTx/>
              <a:buChar char="-"/>
            </a:pPr>
            <a:r>
              <a:rPr lang="ko-KR" altLang="en-US" sz="4800" dirty="0" smtClean="0"/>
              <a:t>설계화면</a:t>
            </a:r>
            <a:endParaRPr lang="en-US" altLang="ko-KR" sz="4800" dirty="0" smtClean="0"/>
          </a:p>
          <a:p>
            <a:pPr marL="285750" indent="-285750">
              <a:buFontTx/>
              <a:buChar char="-"/>
            </a:pPr>
            <a:r>
              <a:rPr lang="ko-KR" altLang="en-US" sz="4800" dirty="0" smtClean="0"/>
              <a:t>구현화면</a:t>
            </a:r>
            <a:endParaRPr lang="en-US" altLang="ko-KR" sz="4800" dirty="0" smtClean="0"/>
          </a:p>
          <a:p>
            <a:pPr marL="285750" indent="-285750">
              <a:buFontTx/>
              <a:buChar char="-"/>
            </a:pPr>
            <a:r>
              <a:rPr lang="ko-KR" altLang="en-US" sz="4800" dirty="0" smtClean="0"/>
              <a:t>클래스다이어그램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388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50385" y="148193"/>
            <a:ext cx="4963218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채팅방에서</a:t>
            </a:r>
            <a:r>
              <a:rPr lang="ko-KR" altLang="en-US" sz="3600" dirty="0" smtClean="0">
                <a:solidFill>
                  <a:schemeClr val="bg1"/>
                </a:solidFill>
              </a:rPr>
              <a:t> 귓속말하기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672"/>
            <a:ext cx="9144000" cy="58643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2564904"/>
            <a:ext cx="3347864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150" y="764704"/>
            <a:ext cx="7471917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800" dirty="0" smtClean="0"/>
              <a:t>Class Diagram</a:t>
            </a:r>
            <a:endParaRPr lang="ko-KR" altLang="en-US" sz="88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131874" y="2636912"/>
            <a:ext cx="65364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488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/>
              <a:t>Class Diagram</a:t>
            </a:r>
            <a:endParaRPr lang="ko-KR" alt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48193"/>
            <a:ext cx="24929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클라이언트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KOSTA\Documents\카카오톡 받은 파일\KakaoTalk_20180914_0911164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568952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KOSTA187\workspace\class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244600"/>
            <a:ext cx="9004300" cy="561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9879" y="9694"/>
            <a:ext cx="4884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/>
              <a:t>Class Diagram</a:t>
            </a:r>
            <a:endParaRPr lang="ko-KR" alt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48193"/>
            <a:ext cx="1107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서버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0748" y="764704"/>
            <a:ext cx="4698722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800" dirty="0" smtClean="0"/>
              <a:t>설계화면</a:t>
            </a:r>
            <a:endParaRPr lang="ko-KR" altLang="en-US" sz="88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131874" y="2636912"/>
            <a:ext cx="65364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843808" y="980728"/>
            <a:ext cx="3744416" cy="5527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724128" y="1034960"/>
            <a:ext cx="765227" cy="236906"/>
            <a:chOff x="5174925" y="764704"/>
            <a:chExt cx="765227" cy="236906"/>
          </a:xfrm>
        </p:grpSpPr>
        <p:sp>
          <p:nvSpPr>
            <p:cNvPr id="14" name="TextBox 13"/>
            <p:cNvSpPr txBox="1"/>
            <p:nvPr/>
          </p:nvSpPr>
          <p:spPr>
            <a:xfrm>
              <a:off x="5612818" y="764704"/>
              <a:ext cx="327334" cy="23690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endParaRPr lang="ko-KR" altLang="en-US" sz="2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52707" y="842006"/>
              <a:ext cx="176339" cy="13964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174925" y="980728"/>
              <a:ext cx="1623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902749" y="1005011"/>
            <a:ext cx="877163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923631" y="2987221"/>
            <a:ext cx="1368747" cy="297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28645" y="29559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닉네임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42642" y="3000746"/>
            <a:ext cx="785542" cy="2705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중복체크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35896" y="4221088"/>
            <a:ext cx="785542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입장</a:t>
            </a:r>
            <a:endParaRPr lang="ko-KR" altLang="en-US" sz="11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60032" y="4221088"/>
            <a:ext cx="785542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/>
              <a:t>종료</a:t>
            </a:r>
            <a:endParaRPr lang="ko-KR" altLang="en-US" sz="11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843808" y="1340768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50385" y="148193"/>
            <a:ext cx="156966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로그인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설계화면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87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11560" y="980728"/>
            <a:ext cx="8136904" cy="5527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7911229" y="1034960"/>
            <a:ext cx="765227" cy="236906"/>
            <a:chOff x="5174925" y="764704"/>
            <a:chExt cx="765227" cy="236906"/>
          </a:xfrm>
        </p:grpSpPr>
        <p:sp>
          <p:nvSpPr>
            <p:cNvPr id="14" name="TextBox 13"/>
            <p:cNvSpPr txBox="1"/>
            <p:nvPr/>
          </p:nvSpPr>
          <p:spPr>
            <a:xfrm>
              <a:off x="5612818" y="764704"/>
              <a:ext cx="327334" cy="23690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endParaRPr lang="ko-KR" altLang="en-US" sz="2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52707" y="842006"/>
              <a:ext cx="176339" cy="13964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174925" y="980728"/>
              <a:ext cx="1623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11560" y="1005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대기실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0591" y="2492896"/>
            <a:ext cx="5511609" cy="6480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45180" y="2636912"/>
            <a:ext cx="785542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입장</a:t>
            </a:r>
            <a:endParaRPr lang="ko-KR" altLang="en-US" sz="11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611560" y="1340768"/>
            <a:ext cx="8117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876256" y="1340768"/>
            <a:ext cx="0" cy="516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876256" y="4093839"/>
            <a:ext cx="187220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680512" y="1382153"/>
            <a:ext cx="1097882" cy="497975"/>
            <a:chOff x="5384867" y="1374343"/>
            <a:chExt cx="1097882" cy="4979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867" y="1374343"/>
              <a:ext cx="550210" cy="49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67" b="98817" l="9346" r="89720">
                          <a14:foregroundMark x1="50467" y1="26036" x2="50467" y2="26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618" y="1441391"/>
              <a:ext cx="509131" cy="402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870274" y="2101727"/>
            <a:ext cx="466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방 번호　　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　　대화방 이름　　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　　방장　　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　　참여가능 수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064709" y="2708920"/>
            <a:ext cx="1273070" cy="711696"/>
            <a:chOff x="7076052" y="2564904"/>
            <a:chExt cx="1273070" cy="711696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7076052" y="2564904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7076052" y="2707243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076052" y="2849582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076052" y="2991921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7076052" y="3134260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076052" y="3276600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064709" y="5309592"/>
            <a:ext cx="1273070" cy="711696"/>
            <a:chOff x="7064709" y="5021560"/>
            <a:chExt cx="1273070" cy="711696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7064709" y="5021560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7064709" y="5163899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7064709" y="5306238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064709" y="5448577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064709" y="5590916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064709" y="5733256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871513" y="3293368"/>
            <a:ext cx="5511609" cy="6480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456102" y="3437384"/>
            <a:ext cx="785542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입장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882435" y="4093840"/>
            <a:ext cx="5511609" cy="6480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67024" y="4237856"/>
            <a:ext cx="785542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입장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893357" y="4894312"/>
            <a:ext cx="5511609" cy="6480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477946" y="5038328"/>
            <a:ext cx="785542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입장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904279" y="5694784"/>
            <a:ext cx="5511609" cy="6480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488868" y="5838800"/>
            <a:ext cx="785542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입장</a:t>
            </a:r>
            <a:endParaRPr lang="ko-KR" altLang="en-US" sz="11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6998260" y="2026947"/>
            <a:ext cx="1491218" cy="241891"/>
            <a:chOff x="6998260" y="1638237"/>
            <a:chExt cx="1491218" cy="241891"/>
          </a:xfrm>
        </p:grpSpPr>
        <p:sp>
          <p:nvSpPr>
            <p:cNvPr id="48" name="직사각형 47"/>
            <p:cNvSpPr/>
            <p:nvPr/>
          </p:nvSpPr>
          <p:spPr>
            <a:xfrm>
              <a:off x="6998260" y="1660037"/>
              <a:ext cx="1083466" cy="18478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88889" l="9043" r="89894">
                          <a14:foregroundMark x1="26596" y1="31481" x2="26596" y2="3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765" y="1638237"/>
              <a:ext cx="280713" cy="241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0" name="그룹 59"/>
          <p:cNvGrpSpPr/>
          <p:nvPr/>
        </p:nvGrpSpPr>
        <p:grpSpPr>
          <a:xfrm>
            <a:off x="6998260" y="4627269"/>
            <a:ext cx="1491218" cy="241891"/>
            <a:chOff x="7057043" y="4303682"/>
            <a:chExt cx="1491218" cy="241891"/>
          </a:xfrm>
        </p:grpSpPr>
        <p:sp>
          <p:nvSpPr>
            <p:cNvPr id="66" name="직사각형 65"/>
            <p:cNvSpPr/>
            <p:nvPr/>
          </p:nvSpPr>
          <p:spPr>
            <a:xfrm>
              <a:off x="7057043" y="4325482"/>
              <a:ext cx="1083466" cy="18478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88889" l="9043" r="89894">
                          <a14:foregroundMark x1="26596" y1="31481" x2="26596" y2="3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7548" y="4303682"/>
              <a:ext cx="280713" cy="241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876256" y="1340768"/>
            <a:ext cx="1872208" cy="275893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대기실 리스트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6876256" y="4099909"/>
            <a:ext cx="1872208" cy="275893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채팅방</a:t>
            </a:r>
            <a:r>
              <a:rPr lang="ko-KR" altLang="en-US" sz="1400" b="1" dirty="0" smtClean="0"/>
              <a:t> 리스트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50385" y="148193"/>
            <a:ext cx="156966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대기실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설계화면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334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3808" y="980728"/>
            <a:ext cx="3744416" cy="5527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724128" y="1034960"/>
            <a:ext cx="765227" cy="236906"/>
            <a:chOff x="5174925" y="764704"/>
            <a:chExt cx="765227" cy="236906"/>
          </a:xfrm>
        </p:grpSpPr>
        <p:sp>
          <p:nvSpPr>
            <p:cNvPr id="13" name="TextBox 12"/>
            <p:cNvSpPr txBox="1"/>
            <p:nvPr/>
          </p:nvSpPr>
          <p:spPr>
            <a:xfrm>
              <a:off x="5612818" y="764704"/>
              <a:ext cx="327334" cy="23690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endParaRPr lang="ko-KR" altLang="en-US" sz="2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52707" y="842006"/>
              <a:ext cx="176339" cy="13964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174925" y="980728"/>
              <a:ext cx="1623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902749" y="10050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 만들기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96619" y="5517232"/>
            <a:ext cx="864096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 만들기</a:t>
            </a:r>
            <a:endParaRPr lang="ko-KR" altLang="en-US" sz="11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20755" y="5517232"/>
            <a:ext cx="864096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취소</a:t>
            </a:r>
            <a:endParaRPr lang="ko-KR" altLang="en-US" sz="11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1340768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987824" y="2780928"/>
            <a:ext cx="3521846" cy="1454278"/>
            <a:chOff x="2987824" y="2550786"/>
            <a:chExt cx="3521846" cy="1454278"/>
          </a:xfrm>
        </p:grpSpPr>
        <p:sp>
          <p:nvSpPr>
            <p:cNvPr id="18" name="직사각형 17"/>
            <p:cNvSpPr/>
            <p:nvPr/>
          </p:nvSpPr>
          <p:spPr>
            <a:xfrm>
              <a:off x="3707904" y="3151015"/>
              <a:ext cx="1821802" cy="297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7824" y="315769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방장</a:t>
              </a:r>
              <a:endParaRPr lang="ko-KR" altLang="en-US" sz="105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987824" y="3707510"/>
              <a:ext cx="2541882" cy="297554"/>
              <a:chOff x="2987824" y="3952801"/>
              <a:chExt cx="2541882" cy="29755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707904" y="3952801"/>
                <a:ext cx="1821802" cy="29755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87824" y="3959478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smtClean="0"/>
                  <a:t>참여자</a:t>
                </a:r>
                <a:r>
                  <a:rPr lang="ko-KR" altLang="en-US" sz="1050" dirty="0"/>
                  <a:t>수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2987824" y="2550786"/>
              <a:ext cx="3521846" cy="302150"/>
              <a:chOff x="2987824" y="2327223"/>
              <a:chExt cx="3521846" cy="30215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707904" y="2331819"/>
                <a:ext cx="1821802" cy="29755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87824" y="2346035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smtClean="0"/>
                  <a:t>이름</a:t>
                </a:r>
                <a:endParaRPr lang="ko-KR" altLang="en-US" sz="1050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724128" y="2327223"/>
                <a:ext cx="785542" cy="27050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100" dirty="0" smtClean="0"/>
                  <a:t>중복체크</a:t>
                </a:r>
                <a:endParaRPr lang="ko-KR" altLang="en-US" sz="110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3150385" y="148193"/>
            <a:ext cx="311655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채</a:t>
            </a:r>
            <a:r>
              <a:rPr lang="ko-KR" altLang="en-US" sz="3600" dirty="0" err="1">
                <a:solidFill>
                  <a:schemeClr val="bg1"/>
                </a:solidFill>
              </a:rPr>
              <a:t>팅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방</a:t>
            </a:r>
            <a:r>
              <a:rPr lang="ko-KR" altLang="en-US" sz="3600" dirty="0" smtClean="0">
                <a:solidFill>
                  <a:schemeClr val="bg1"/>
                </a:solidFill>
              </a:rPr>
              <a:t> 만들기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설계화면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936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11560" y="980728"/>
            <a:ext cx="8136904" cy="5527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911229" y="1034960"/>
            <a:ext cx="765227" cy="236906"/>
            <a:chOff x="5174925" y="764704"/>
            <a:chExt cx="765227" cy="236906"/>
          </a:xfrm>
        </p:grpSpPr>
        <p:sp>
          <p:nvSpPr>
            <p:cNvPr id="20" name="TextBox 19"/>
            <p:cNvSpPr txBox="1"/>
            <p:nvPr/>
          </p:nvSpPr>
          <p:spPr>
            <a:xfrm>
              <a:off x="5612818" y="764704"/>
              <a:ext cx="327334" cy="23690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endParaRPr lang="ko-KR" altLang="en-US" sz="2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52707" y="842006"/>
              <a:ext cx="176339" cy="13964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174925" y="980728"/>
              <a:ext cx="1623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11560" y="1005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대화방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611560" y="1340768"/>
            <a:ext cx="8117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876256" y="1340768"/>
            <a:ext cx="0" cy="516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876256" y="4133202"/>
            <a:ext cx="187220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6651" y="2276872"/>
            <a:ext cx="16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대화방 내의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닉네임 리스트</a:t>
            </a:r>
          </a:p>
          <a:p>
            <a:pPr algn="ctr"/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76651" y="4983559"/>
            <a:ext cx="167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대기실에서 대기중인 닉네임 리스트</a:t>
            </a:r>
            <a:endParaRPr lang="en-US" altLang="ko-KR" sz="1200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7064709" y="3003032"/>
            <a:ext cx="1273070" cy="711696"/>
            <a:chOff x="7076052" y="2564904"/>
            <a:chExt cx="1273070" cy="711696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7076052" y="2564904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076052" y="2707243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076052" y="2849582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7076052" y="2991921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7076052" y="3134260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7076052" y="3276600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7064709" y="5597624"/>
            <a:ext cx="1273070" cy="711696"/>
            <a:chOff x="7064709" y="5021560"/>
            <a:chExt cx="1273070" cy="711696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064709" y="5021560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7064709" y="5163899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7064709" y="5306238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064709" y="5448577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064709" y="5590916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064709" y="5733256"/>
              <a:ext cx="1273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6998260" y="1638237"/>
            <a:ext cx="1491218" cy="241891"/>
            <a:chOff x="6998260" y="1638237"/>
            <a:chExt cx="1491218" cy="241891"/>
          </a:xfrm>
        </p:grpSpPr>
        <p:sp>
          <p:nvSpPr>
            <p:cNvPr id="67" name="직사각형 66"/>
            <p:cNvSpPr/>
            <p:nvPr/>
          </p:nvSpPr>
          <p:spPr>
            <a:xfrm>
              <a:off x="6998260" y="1660037"/>
              <a:ext cx="1083466" cy="18478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8889" l="9043" r="89894">
                          <a14:foregroundMark x1="26596" y1="31481" x2="26596" y2="3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765" y="1638237"/>
              <a:ext cx="280713" cy="241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9" name="그룹 68"/>
          <p:cNvGrpSpPr/>
          <p:nvPr/>
        </p:nvGrpSpPr>
        <p:grpSpPr>
          <a:xfrm>
            <a:off x="6998260" y="4303682"/>
            <a:ext cx="1491218" cy="241891"/>
            <a:chOff x="7057043" y="4303682"/>
            <a:chExt cx="1491218" cy="241891"/>
          </a:xfrm>
        </p:grpSpPr>
        <p:sp>
          <p:nvSpPr>
            <p:cNvPr id="70" name="직사각형 69"/>
            <p:cNvSpPr/>
            <p:nvPr/>
          </p:nvSpPr>
          <p:spPr>
            <a:xfrm>
              <a:off x="7057043" y="4325482"/>
              <a:ext cx="1083466" cy="18478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8889" l="9043" r="89894">
                          <a14:foregroundMark x1="26596" y1="31481" x2="26596" y2="3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7548" y="4303682"/>
              <a:ext cx="280713" cy="241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TextBox 71"/>
          <p:cNvSpPr txBox="1"/>
          <p:nvPr/>
        </p:nvSpPr>
        <p:spPr>
          <a:xfrm>
            <a:off x="7771936" y="4581128"/>
            <a:ext cx="857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**</a:t>
            </a:r>
            <a:r>
              <a:rPr lang="ko-KR" altLang="en-US" sz="1200" dirty="0" smtClean="0">
                <a:solidFill>
                  <a:schemeClr val="tx2"/>
                </a:solidFill>
              </a:rPr>
              <a:t>명 검색</a:t>
            </a:r>
            <a:endParaRPr lang="en-US" altLang="ko-KR" sz="1200" dirty="0" smtClean="0">
              <a:solidFill>
                <a:schemeClr val="tx2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69896" y="5809208"/>
            <a:ext cx="3550176" cy="3273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580112" y="5733256"/>
            <a:ext cx="785542" cy="4792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/>
              <a:t>보내기</a:t>
            </a:r>
            <a:endParaRPr lang="ko-KR" altLang="en-US" sz="140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27584" y="1660037"/>
            <a:ext cx="5760640" cy="3713179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2348880"/>
            <a:ext cx="216024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208219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닉네임</a:t>
            </a:r>
            <a:endParaRPr lang="ko-KR" altLang="en-US" sz="1100" dirty="0"/>
          </a:p>
        </p:txBody>
      </p:sp>
      <p:sp>
        <p:nvSpPr>
          <p:cNvPr id="79" name="직사각형 78"/>
          <p:cNvSpPr/>
          <p:nvPr/>
        </p:nvSpPr>
        <p:spPr>
          <a:xfrm>
            <a:off x="827584" y="3114152"/>
            <a:ext cx="216024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827584" y="28474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닉네임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4418205" y="4237855"/>
            <a:ext cx="216024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70586" y="39711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닉네임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50385" y="148193"/>
            <a:ext cx="156966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대화방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설계화면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499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0748" y="764704"/>
            <a:ext cx="4698722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800" dirty="0" smtClean="0"/>
              <a:t>구</a:t>
            </a:r>
            <a:r>
              <a:rPr lang="ko-KR" altLang="en-US" sz="8800" dirty="0"/>
              <a:t>현</a:t>
            </a:r>
            <a:r>
              <a:rPr lang="ko-KR" altLang="en-US" sz="8800" dirty="0" smtClean="0"/>
              <a:t>화면</a:t>
            </a:r>
            <a:endParaRPr lang="ko-KR" altLang="en-US" sz="8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131874" y="2636912"/>
            <a:ext cx="65364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79" y="969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구현화면</a:t>
            </a:r>
            <a:endParaRPr lang="ko-KR" alt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50385" y="148193"/>
            <a:ext cx="156966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로그인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12776"/>
            <a:ext cx="3978235" cy="50971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64088" y="3356992"/>
            <a:ext cx="1097915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1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234</Words>
  <Application>Microsoft Office PowerPoint</Application>
  <PresentationFormat>화면 슬라이드 쇼(4:3)</PresentationFormat>
  <Paragraphs>95</Paragraphs>
  <Slides>23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Office 테마</vt:lpstr>
      <vt:lpstr>1_Office 테마</vt:lpstr>
      <vt:lpstr>2_Office 테마</vt:lpstr>
      <vt:lpstr>TCP/IP 기반 Message C/S구축 Mini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7</cp:revision>
  <dcterms:created xsi:type="dcterms:W3CDTF">2018-09-14T00:09:35Z</dcterms:created>
  <dcterms:modified xsi:type="dcterms:W3CDTF">2018-09-14T01:01:03Z</dcterms:modified>
</cp:coreProperties>
</file>