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2" r:id="rId12"/>
    <p:sldId id="333" r:id="rId13"/>
    <p:sldId id="334" r:id="rId14"/>
    <p:sldId id="33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7" r:id="rId25"/>
    <p:sldId id="278" r:id="rId26"/>
    <p:sldId id="34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6" r:id="rId50"/>
    <p:sldId id="337" r:id="rId51"/>
    <p:sldId id="338" r:id="rId52"/>
    <p:sldId id="339" r:id="rId53"/>
    <p:sldId id="340" r:id="rId54"/>
    <p:sldId id="345" r:id="rId55"/>
    <p:sldId id="346" r:id="rId56"/>
    <p:sldId id="343" r:id="rId57"/>
    <p:sldId id="344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18" r:id="rId82"/>
    <p:sldId id="319" r:id="rId83"/>
    <p:sldId id="320" r:id="rId84"/>
    <p:sldId id="321" r:id="rId85"/>
    <p:sldId id="354" r:id="rId86"/>
    <p:sldId id="355" r:id="rId87"/>
    <p:sldId id="323" r:id="rId88"/>
    <p:sldId id="324" r:id="rId89"/>
    <p:sldId id="325" r:id="rId90"/>
    <p:sldId id="326" r:id="rId91"/>
    <p:sldId id="356" r:id="rId92"/>
    <p:sldId id="327" r:id="rId93"/>
    <p:sldId id="328" r:id="rId94"/>
    <p:sldId id="329" r:id="rId95"/>
    <p:sldId id="330" r:id="rId96"/>
  </p:sldIdLst>
  <p:sldSz cx="11049000" cy="6858000"/>
  <p:notesSz cx="11049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4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1704" y="-102"/>
      </p:cViewPr>
      <p:guideLst>
        <p:guide orient="horz" pos="2160"/>
        <p:guide pos="34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57278-6CC8-4E3C-8C63-DD26D6F8092F}" type="datetimeFigureOut">
              <a:rPr lang="ko-KR" altLang="en-US" smtClean="0"/>
              <a:t>2018-11-16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257925" y="0"/>
            <a:ext cx="47879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D5147-0DC7-4058-B3D7-12DB7142FC79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04900" y="3257550"/>
            <a:ext cx="8839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수행 </a:t>
            </a:r>
            <a:r>
              <a:rPr lang="ko-KR" altLang="en-US" smtClean="0"/>
              <a:t>전 무수한 </a:t>
            </a:r>
            <a:r>
              <a:rPr lang="en-US" altLang="ko-KR" smtClean="0"/>
              <a:t>Adapter</a:t>
            </a:r>
            <a:r>
              <a:rPr lang="ko-KR" altLang="en-US" dirty="0" smtClean="0"/>
              <a:t>가 등록되어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5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getMapping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postMapping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putMapping</a:t>
            </a:r>
            <a:r>
              <a:rPr lang="en-US" altLang="ko-KR" baseline="0" dirty="0" smtClean="0"/>
              <a:t> &gt;&gt; return</a:t>
            </a:r>
            <a:r>
              <a:rPr lang="ko-KR" altLang="en-US" baseline="0" dirty="0" smtClean="0"/>
              <a:t>도 필요 없음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52813" y="514350"/>
            <a:ext cx="4143375" cy="25717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104386" y="3257359"/>
            <a:ext cx="8840231" cy="3086265"/>
          </a:xfrm>
          <a:prstGeom prst="rect">
            <a:avLst/>
          </a:prstGeom>
        </p:spPr>
        <p:txBody>
          <a:bodyPr lIns="97976" tIns="48988" rIns="97976" bIns="4898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57318" y="6513621"/>
            <a:ext cx="4789104" cy="343284"/>
          </a:xfrm>
          <a:prstGeom prst="rect">
            <a:avLst/>
          </a:prstGeom>
        </p:spPr>
        <p:txBody>
          <a:bodyPr lIns="97976" tIns="48988" rIns="97976" bIns="48988"/>
          <a:lstStyle/>
          <a:p>
            <a:fld id="{E3A144CF-9ED4-41FD-B796-F55F88062178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87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675" y="2125980"/>
            <a:ext cx="93916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7350" y="3840480"/>
            <a:ext cx="77343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450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0235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60929" y="5949353"/>
            <a:ext cx="5327904" cy="64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78739" y="6655499"/>
            <a:ext cx="720725" cy="176529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Spring</a:t>
            </a:r>
            <a:r>
              <a:rPr spc="-45" dirty="0"/>
              <a:t> </a:t>
            </a:r>
            <a:r>
              <a:rPr spc="100" dirty="0"/>
              <a:t>MVC</a:t>
            </a:r>
            <a:r>
              <a:rPr spc="-25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52450" y="6377940"/>
            <a:ext cx="254127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2305" y="6641233"/>
            <a:ext cx="600710" cy="184784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5" dirty="0"/>
              <a:t>- </a:t>
            </a: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200" dirty="0"/>
              <a:t>/ </a:t>
            </a:r>
            <a:r>
              <a:rPr dirty="0"/>
              <a:t>76</a:t>
            </a:r>
            <a:r>
              <a:rPr spc="-185" dirty="0"/>
              <a:t> </a:t>
            </a:r>
            <a:r>
              <a:rPr spc="-55" dirty="0"/>
              <a:t>-</a:t>
            </a:r>
            <a:r>
              <a:rPr b="1" spc="-95" dirty="0">
                <a:latin typeface="Trebuchet MS"/>
                <a:cs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3"/>
            <a:ext cx="10298113" cy="1057588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0" y="6597440"/>
            <a:ext cx="1296180" cy="260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cxnSp>
        <p:nvCxnSpPr>
          <p:cNvPr id="8" name="직선 연결선 7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2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9662" y="842009"/>
            <a:ext cx="32496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6703" y="2345689"/>
            <a:ext cx="886714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26" Type="http://schemas.openxmlformats.org/officeDocument/2006/relationships/image" Target="../media/image32.png"/><Relationship Id="rId39" Type="http://schemas.openxmlformats.org/officeDocument/2006/relationships/image" Target="../media/image43.png"/><Relationship Id="rId21" Type="http://schemas.openxmlformats.org/officeDocument/2006/relationships/image" Target="../media/image82.png"/><Relationship Id="rId34" Type="http://schemas.openxmlformats.org/officeDocument/2006/relationships/image" Target="../media/image40.png"/><Relationship Id="rId42" Type="http://schemas.openxmlformats.org/officeDocument/2006/relationships/image" Target="../media/image91.png"/><Relationship Id="rId47" Type="http://schemas.openxmlformats.org/officeDocument/2006/relationships/image" Target="../media/image51.png"/><Relationship Id="rId50" Type="http://schemas.openxmlformats.org/officeDocument/2006/relationships/image" Target="../media/image93.png"/><Relationship Id="rId55" Type="http://schemas.openxmlformats.org/officeDocument/2006/relationships/image" Target="../media/image5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6" Type="http://schemas.openxmlformats.org/officeDocument/2006/relationships/image" Target="../media/image79.png"/><Relationship Id="rId29" Type="http://schemas.openxmlformats.org/officeDocument/2006/relationships/image" Target="../media/image33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38.png"/><Relationship Id="rId37" Type="http://schemas.openxmlformats.org/officeDocument/2006/relationships/image" Target="../media/image41.png"/><Relationship Id="rId40" Type="http://schemas.openxmlformats.org/officeDocument/2006/relationships/image" Target="../media/image89.png"/><Relationship Id="rId45" Type="http://schemas.openxmlformats.org/officeDocument/2006/relationships/image" Target="../media/image92.png"/><Relationship Id="rId53" Type="http://schemas.openxmlformats.org/officeDocument/2006/relationships/image" Target="../media/image58.png"/><Relationship Id="rId5" Type="http://schemas.openxmlformats.org/officeDocument/2006/relationships/image" Target="../media/image70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31" Type="http://schemas.openxmlformats.org/officeDocument/2006/relationships/image" Target="../media/image35.png"/><Relationship Id="rId44" Type="http://schemas.openxmlformats.org/officeDocument/2006/relationships/image" Target="../media/image52.png"/><Relationship Id="rId52" Type="http://schemas.openxmlformats.org/officeDocument/2006/relationships/image" Target="../media/image9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77.png"/><Relationship Id="rId22" Type="http://schemas.openxmlformats.org/officeDocument/2006/relationships/image" Target="../media/image83.png"/><Relationship Id="rId27" Type="http://schemas.openxmlformats.org/officeDocument/2006/relationships/image" Target="../media/image85.png"/><Relationship Id="rId30" Type="http://schemas.openxmlformats.org/officeDocument/2006/relationships/image" Target="../media/image86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46.png"/><Relationship Id="rId56" Type="http://schemas.openxmlformats.org/officeDocument/2006/relationships/image" Target="../media/image96.png"/><Relationship Id="rId8" Type="http://schemas.openxmlformats.org/officeDocument/2006/relationships/image" Target="../media/image72.png"/><Relationship Id="rId51" Type="http://schemas.openxmlformats.org/officeDocument/2006/relationships/image" Target="../media/image94.png"/><Relationship Id="rId3" Type="http://schemas.openxmlformats.org/officeDocument/2006/relationships/image" Target="../media/image69.png"/><Relationship Id="rId12" Type="http://schemas.openxmlformats.org/officeDocument/2006/relationships/image" Target="../media/image7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88.png"/><Relationship Id="rId46" Type="http://schemas.openxmlformats.org/officeDocument/2006/relationships/image" Target="../media/image42.png"/><Relationship Id="rId20" Type="http://schemas.openxmlformats.org/officeDocument/2006/relationships/image" Target="../media/image26.png"/><Relationship Id="rId41" Type="http://schemas.openxmlformats.org/officeDocument/2006/relationships/image" Target="../media/image90.png"/><Relationship Id="rId5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78.png"/><Relationship Id="rId23" Type="http://schemas.openxmlformats.org/officeDocument/2006/relationships/image" Target="../media/image27.png"/><Relationship Id="rId28" Type="http://schemas.openxmlformats.org/officeDocument/2006/relationships/image" Target="../media/image34.png"/><Relationship Id="rId36" Type="http://schemas.openxmlformats.org/officeDocument/2006/relationships/image" Target="../media/image87.png"/><Relationship Id="rId4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0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04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9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4.png"/><Relationship Id="rId21" Type="http://schemas.openxmlformats.org/officeDocument/2006/relationships/image" Target="../media/image170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3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99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5.png"/><Relationship Id="rId9" Type="http://schemas.openxmlformats.org/officeDocument/2006/relationships/image" Target="../media/image104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5.png"/><Relationship Id="rId5" Type="http://schemas.openxmlformats.org/officeDocument/2006/relationships/image" Target="../media/image180.png"/><Relationship Id="rId10" Type="http://schemas.openxmlformats.org/officeDocument/2006/relationships/image" Target="../media/image184.png"/><Relationship Id="rId4" Type="http://schemas.openxmlformats.org/officeDocument/2006/relationships/image" Target="../media/image179.png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jpg"/><Relationship Id="rId4" Type="http://schemas.openxmlformats.org/officeDocument/2006/relationships/image" Target="../media/image18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4.png"/><Relationship Id="rId21" Type="http://schemas.openxmlformats.org/officeDocument/2006/relationships/image" Target="../media/image209.png"/><Relationship Id="rId34" Type="http://schemas.openxmlformats.org/officeDocument/2006/relationships/image" Target="../media/image67.png"/><Relationship Id="rId7" Type="http://schemas.openxmlformats.org/officeDocument/2006/relationships/image" Target="../media/image197.png"/><Relationship Id="rId12" Type="http://schemas.openxmlformats.org/officeDocument/2006/relationships/image" Target="../media/image201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2" Type="http://schemas.openxmlformats.org/officeDocument/2006/relationships/image" Target="../media/image193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0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195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9.png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image" Target="../media/image99.png"/><Relationship Id="rId9" Type="http://schemas.openxmlformats.org/officeDocument/2006/relationships/image" Target="../media/image198.png"/><Relationship Id="rId14" Type="http://schemas.openxmlformats.org/officeDocument/2006/relationships/image" Target="../media/image104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8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99.png"/><Relationship Id="rId7" Type="http://schemas.openxmlformats.org/officeDocument/2006/relationships/image" Target="../media/image230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10" Type="http://schemas.openxmlformats.org/officeDocument/2006/relationships/image" Target="../media/image232.png"/><Relationship Id="rId4" Type="http://schemas.openxmlformats.org/officeDocument/2006/relationships/image" Target="../media/image227.png"/><Relationship Id="rId9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4.png"/><Relationship Id="rId7" Type="http://schemas.openxmlformats.org/officeDocument/2006/relationships/image" Target="../media/image245.png"/><Relationship Id="rId12" Type="http://schemas.openxmlformats.org/officeDocument/2006/relationships/image" Target="../media/image104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99.png"/><Relationship Id="rId9" Type="http://schemas.openxmlformats.org/officeDocument/2006/relationships/image" Target="../media/image23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48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2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4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104.png"/><Relationship Id="rId5" Type="http://schemas.openxmlformats.org/officeDocument/2006/relationships/image" Target="../media/image248.png"/><Relationship Id="rId10" Type="http://schemas.openxmlformats.org/officeDocument/2006/relationships/image" Target="../media/image250.png"/><Relationship Id="rId4" Type="http://schemas.openxmlformats.org/officeDocument/2006/relationships/image" Target="../media/image99.png"/><Relationship Id="rId9" Type="http://schemas.openxmlformats.org/officeDocument/2006/relationships/image" Target="../media/image24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4.png"/><Relationship Id="rId7" Type="http://schemas.openxmlformats.org/officeDocument/2006/relationships/image" Target="../media/image245.png"/><Relationship Id="rId12" Type="http://schemas.openxmlformats.org/officeDocument/2006/relationships/image" Target="../media/image104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53.png"/><Relationship Id="rId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99.png"/><Relationship Id="rId9" Type="http://schemas.openxmlformats.org/officeDocument/2006/relationships/image" Target="../media/image2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http://www.google.com/trend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1.png"/><Relationship Id="rId3" Type="http://schemas.openxmlformats.org/officeDocument/2006/relationships/image" Target="../media/image264.png"/><Relationship Id="rId7" Type="http://schemas.openxmlformats.org/officeDocument/2006/relationships/image" Target="../media/image266.png"/><Relationship Id="rId12" Type="http://schemas.openxmlformats.org/officeDocument/2006/relationships/image" Target="../media/image270.png"/><Relationship Id="rId2" Type="http://schemas.openxmlformats.org/officeDocument/2006/relationships/image" Target="../media/image263.png"/><Relationship Id="rId1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269.png"/><Relationship Id="rId5" Type="http://schemas.openxmlformats.org/officeDocument/2006/relationships/image" Target="../media/image265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2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765" y="5989421"/>
            <a:ext cx="316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FFFFFF"/>
                </a:solidFill>
              </a:rPr>
              <a:t>Spring </a:t>
            </a:r>
            <a:r>
              <a:rPr sz="3200" spc="270" dirty="0" smtClean="0">
                <a:solidFill>
                  <a:srgbClr val="FFFFFF"/>
                </a:solidFill>
              </a:rPr>
              <a:t>MVC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246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1.4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</a:t>
            </a:r>
            <a:r>
              <a:rPr sz="22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@MVC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777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2.5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도입하였고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3.0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버전에서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지원을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강화했습니다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중심으로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새로운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이라는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의미로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현재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버전의  사용을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권고하지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차기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버전에서는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없어질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수도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추가함으로써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가까운  개발이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단위로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처리할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402" y="2636901"/>
            <a:ext cx="6257290" cy="144018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CookBookReadController </a:t>
            </a:r>
            <a:r>
              <a:rPr sz="11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extends</a:t>
            </a: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AbstractController{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100" spc="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protected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handleRequestInternal(HttpServletRequest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req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2606040">
              <a:lnSpc>
                <a:spcPct val="100000"/>
              </a:lnSpc>
            </a:pPr>
            <a:r>
              <a:rPr sz="1100" spc="3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res)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7010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4509173"/>
            <a:ext cx="6263640" cy="144018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CookBookReadController </a:t>
            </a:r>
            <a:r>
              <a:rPr sz="110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req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2453640">
              <a:lnSpc>
                <a:spcPct val="100000"/>
              </a:lnSpc>
            </a:pPr>
            <a:r>
              <a:rPr sz="1100" spc="3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res)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772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8697" y="2636520"/>
            <a:ext cx="3246120" cy="1440815"/>
          </a:xfrm>
          <a:custGeom>
            <a:avLst/>
            <a:gdLst/>
            <a:ahLst/>
            <a:cxnLst/>
            <a:rect l="l" t="t" r="r" b="b"/>
            <a:pathLst>
              <a:path w="3246120" h="1440814">
                <a:moveTo>
                  <a:pt x="0" y="1440560"/>
                </a:moveTo>
                <a:lnTo>
                  <a:pt x="3245611" y="1440560"/>
                </a:lnTo>
                <a:lnTo>
                  <a:pt x="3245611" y="0"/>
                </a:lnTo>
                <a:lnTo>
                  <a:pt x="0" y="0"/>
                </a:lnTo>
                <a:lnTo>
                  <a:pt x="0" y="144056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1872" y="2639695"/>
            <a:ext cx="3239770" cy="143446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70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CookBookController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"/cookbook"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100" spc="120" dirty="0">
                <a:ea typeface="가는각진제목체" panose="02030600000101010101" pitchFamily="18" charset="-127"/>
                <a:cs typeface="Arial"/>
              </a:rPr>
              <a:t>getAll()</a:t>
            </a:r>
            <a:r>
              <a:rPr sz="11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5401" y="4221098"/>
            <a:ext cx="3204210" cy="1728470"/>
          </a:xfrm>
          <a:custGeom>
            <a:avLst/>
            <a:gdLst/>
            <a:ahLst/>
            <a:cxnLst/>
            <a:rect l="l" t="t" r="r" b="b"/>
            <a:pathLst>
              <a:path w="3204209" h="1728470">
                <a:moveTo>
                  <a:pt x="0" y="129920"/>
                </a:moveTo>
                <a:lnTo>
                  <a:pt x="10209" y="79349"/>
                </a:lnTo>
                <a:lnTo>
                  <a:pt x="38052" y="38052"/>
                </a:lnTo>
                <a:lnTo>
                  <a:pt x="79349" y="10209"/>
                </a:lnTo>
                <a:lnTo>
                  <a:pt x="129921" y="0"/>
                </a:lnTo>
                <a:lnTo>
                  <a:pt x="3073907" y="0"/>
                </a:lnTo>
                <a:lnTo>
                  <a:pt x="3124479" y="10209"/>
                </a:lnTo>
                <a:lnTo>
                  <a:pt x="3165776" y="38052"/>
                </a:lnTo>
                <a:lnTo>
                  <a:pt x="3193619" y="79349"/>
                </a:lnTo>
                <a:lnTo>
                  <a:pt x="3203829" y="129920"/>
                </a:lnTo>
                <a:lnTo>
                  <a:pt x="3203829" y="1598333"/>
                </a:lnTo>
                <a:lnTo>
                  <a:pt x="3193619" y="1648904"/>
                </a:lnTo>
                <a:lnTo>
                  <a:pt x="3165776" y="1690201"/>
                </a:lnTo>
                <a:lnTo>
                  <a:pt x="3124479" y="1718044"/>
                </a:lnTo>
                <a:lnTo>
                  <a:pt x="3073907" y="1728254"/>
                </a:lnTo>
                <a:lnTo>
                  <a:pt x="129921" y="1728254"/>
                </a:lnTo>
                <a:lnTo>
                  <a:pt x="79349" y="1718044"/>
                </a:lnTo>
                <a:lnTo>
                  <a:pt x="38052" y="1690201"/>
                </a:lnTo>
                <a:lnTo>
                  <a:pt x="10209" y="1648904"/>
                </a:lnTo>
                <a:lnTo>
                  <a:pt x="0" y="1598333"/>
                </a:lnTo>
                <a:lnTo>
                  <a:pt x="0" y="12992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8709" y="4394902"/>
            <a:ext cx="2932939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</a:t>
            </a:r>
            <a:r>
              <a:rPr sz="1200" spc="-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클래스는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청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시점에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1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1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r>
              <a:rPr lang="en-US" sz="1100" spc="-1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100" spc="-1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100" spc="-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Spring@MVC</a:t>
            </a:r>
            <a:r>
              <a:rPr sz="1100" spc="-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</a:t>
            </a:r>
            <a:r>
              <a:rPr sz="11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1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인터페이스나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상속하지 않고 </a:t>
            </a:r>
            <a:r>
              <a:rPr sz="11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작성할 수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203200">
              <a:lnSpc>
                <a:spcPct val="100000"/>
              </a:lnSpc>
            </a:pPr>
            <a:r>
              <a:rPr sz="11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</a:t>
            </a:r>
            <a:r>
              <a:rPr sz="1100" spc="-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</a:t>
            </a:r>
            <a:r>
              <a:rPr sz="11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1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없이 요청  </a:t>
            </a: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매핑하는 어노테이션</a:t>
            </a:r>
            <a:r>
              <a:rPr sz="11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1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402" y="2424729"/>
            <a:ext cx="9646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  <a:tabLst>
                <a:tab pos="6440805" algn="l"/>
              </a:tabLst>
            </a:pP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 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0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AbstractController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상속하여 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0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	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[Spring 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@MVC]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적용한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9833" y="4288033"/>
            <a:ext cx="62636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이전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  구현하여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64680" y="4149153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스프링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2.5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이전 버전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세부컨트롤러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(HelloController.java)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2388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kr.or.kosta.spring.sample.controller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/**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* /sample/hello.do </a:t>
            </a:r>
            <a:r>
              <a:rPr lang="ko-KR" altLang="en-US" sz="1400" dirty="0" smtClean="0">
                <a:solidFill>
                  <a:srgbClr val="006600"/>
                </a:solidFill>
              </a:rPr>
              <a:t>요청에 대한 세부컨트롤러</a:t>
            </a:r>
            <a:r>
              <a:rPr lang="en-US" altLang="ko-KR" sz="1400" dirty="0" smtClean="0">
                <a:solidFill>
                  <a:srgbClr val="006600"/>
                </a:solidFill>
              </a:rPr>
              <a:t>(2.5 </a:t>
            </a:r>
            <a:r>
              <a:rPr lang="ko-KR" altLang="en-US" sz="1400" dirty="0" smtClean="0">
                <a:solidFill>
                  <a:srgbClr val="006600"/>
                </a:solidFill>
              </a:rPr>
              <a:t>이전</a:t>
            </a:r>
            <a:r>
              <a:rPr lang="en-US" altLang="ko-KR" sz="1400" dirty="0" smtClean="0">
                <a:solidFill>
                  <a:srgbClr val="006600"/>
                </a:solidFill>
              </a:rPr>
              <a:t>)</a:t>
            </a:r>
            <a:endParaRPr lang="ko-KR" altLang="en-US" sz="1400" dirty="0" smtClean="0">
              <a:solidFill>
                <a:srgbClr val="006600"/>
              </a:solidFill>
            </a:endParaRPr>
          </a:p>
          <a:p>
            <a:r>
              <a:rPr lang="ko-KR" altLang="en-US" sz="1400" dirty="0" smtClean="0">
                <a:solidFill>
                  <a:srgbClr val="006600"/>
                </a:solidFill>
              </a:rPr>
              <a:t> * </a:t>
            </a:r>
            <a:r>
              <a:rPr lang="en-US" altLang="ko-KR" sz="1400" dirty="0" smtClean="0">
                <a:solidFill>
                  <a:srgbClr val="006600"/>
                </a:solidFill>
              </a:rPr>
              <a:t>@author </a:t>
            </a:r>
            <a:r>
              <a:rPr lang="ko-KR" altLang="en-US" sz="1400" dirty="0" smtClean="0">
                <a:solidFill>
                  <a:srgbClr val="006600"/>
                </a:solidFill>
              </a:rPr>
              <a:t>김기정</a:t>
            </a:r>
            <a:endParaRPr lang="en-US" altLang="ko-KR" sz="1400" dirty="0" smtClean="0">
              <a:solidFill>
                <a:srgbClr val="006600"/>
              </a:solidFill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*/</a:t>
            </a:r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HelloController</a:t>
            </a:r>
            <a:r>
              <a:rPr lang="en-US" altLang="ko-KR" sz="1400" dirty="0" smtClean="0"/>
              <a:t> implements Controller 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@Override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handleRequest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Exception {</a:t>
            </a:r>
          </a:p>
          <a:p>
            <a:r>
              <a:rPr lang="en-US" altLang="ko-KR" sz="1400" dirty="0" smtClean="0"/>
              <a:t>      String message = "Spring MVC </a:t>
            </a:r>
            <a:r>
              <a:rPr lang="ko-KR" altLang="en-US" sz="1400" dirty="0" smtClean="0"/>
              <a:t>모듈을 이용한 </a:t>
            </a:r>
            <a:r>
              <a:rPr lang="ko-KR" altLang="en-US" sz="1400" dirty="0" err="1" smtClean="0"/>
              <a:t>웹애플리케이션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";</a:t>
            </a:r>
          </a:p>
          <a:p>
            <a:r>
              <a:rPr lang="en-US" altLang="ko-KR" sz="1400" dirty="0" smtClean="0"/>
              <a:t>  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 smtClean="0"/>
              <a:t>("message", message);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mav.setView</a:t>
            </a:r>
            <a:r>
              <a:rPr lang="en-US" altLang="ko-KR" sz="1400" dirty="0" smtClean="0">
                <a:solidFill>
                  <a:srgbClr val="006600"/>
                </a:solidFill>
              </a:rPr>
              <a:t>(new 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XXXView</a:t>
            </a:r>
            <a:r>
              <a:rPr lang="en-US" altLang="ko-KR" sz="1400" dirty="0" smtClean="0">
                <a:solidFill>
                  <a:srgbClr val="006600"/>
                </a:solidFill>
              </a:rPr>
              <a:t>());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 smtClean="0"/>
              <a:t>("/sample/hello");</a:t>
            </a:r>
          </a:p>
          <a:p>
            <a:r>
              <a:rPr lang="en-US" altLang="ko-KR" sz="1400" dirty="0" smtClean="0"/>
              <a:t>      return </a:t>
            </a:r>
            <a:r>
              <a:rPr lang="en-US" altLang="ko-KR" sz="1400" dirty="0" err="1" smtClean="0"/>
              <a:t>mav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94908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(XML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설정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/WEB-INF/spring/</a:t>
            </a:r>
            <a:r>
              <a:rPr lang="en-US" altLang="ko-KR" dirty="0" err="1" smtClean="0"/>
              <a:t>appServlet</a:t>
            </a:r>
            <a:r>
              <a:rPr lang="en-US" altLang="ko-KR" dirty="0" smtClean="0"/>
              <a:t>/servlet-context.xml)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7917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>
                <a:solidFill>
                  <a:srgbClr val="006600"/>
                </a:solidFill>
              </a:rPr>
              <a:t>&lt;!-- </a:t>
            </a:r>
            <a:r>
              <a:rPr lang="ko-KR" altLang="en-US" sz="1400" dirty="0">
                <a:solidFill>
                  <a:srgbClr val="006600"/>
                </a:solidFill>
              </a:rPr>
              <a:t>세부컨트롤러 등록 </a:t>
            </a:r>
            <a:r>
              <a:rPr lang="en-US" altLang="ko-KR" sz="14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&lt;!-- &lt;</a:t>
            </a:r>
            <a:r>
              <a:rPr lang="en-US" altLang="ko-KR" sz="1400" dirty="0" err="1">
                <a:solidFill>
                  <a:srgbClr val="006600"/>
                </a:solidFill>
              </a:rPr>
              <a:t>beans:bean</a:t>
            </a:r>
            <a:r>
              <a:rPr lang="en-US" altLang="ko-KR" sz="1400" dirty="0">
                <a:solidFill>
                  <a:srgbClr val="006600"/>
                </a:solidFill>
              </a:rPr>
              <a:t> name="/sample/hello.do" class="</a:t>
            </a:r>
            <a:r>
              <a:rPr lang="en-US" altLang="ko-KR" sz="1400" dirty="0" err="1">
                <a:solidFill>
                  <a:srgbClr val="006600"/>
                </a:solidFill>
              </a:rPr>
              <a:t>kr.or.kosta.spring.sample.controller.HelloController</a:t>
            </a:r>
            <a:r>
              <a:rPr lang="en-US" altLang="ko-KR" sz="1400" dirty="0">
                <a:solidFill>
                  <a:srgbClr val="006600"/>
                </a:solidFill>
              </a:rPr>
              <a:t>"/&gt; --&gt;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beans:bean</a:t>
            </a:r>
            <a:r>
              <a:rPr lang="en-US" altLang="ko-KR" sz="1400" dirty="0"/>
              <a:t> name="/sample/hello" class="</a:t>
            </a:r>
            <a:r>
              <a:rPr lang="en-US" altLang="ko-KR" sz="1400" dirty="0" err="1"/>
              <a:t>kr.or.kosta.spring.sample.controller.HelloController</a:t>
            </a:r>
            <a:r>
              <a:rPr lang="en-US" altLang="ko-KR" sz="14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65019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뷰페이지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작성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/WEB-INF/spring/views/sample/</a:t>
            </a:r>
            <a:r>
              <a:rPr lang="en-US" altLang="ko-KR" dirty="0" err="1" smtClean="0"/>
              <a:t>hello.jsp</a:t>
            </a:r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5768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%&gt;</a:t>
            </a:r>
          </a:p>
          <a:p>
            <a:r>
              <a:rPr lang="it-IT" altLang="ko-KR" sz="1400" dirty="0"/>
              <a:t>&lt;%@ taglib prefix="c" uri="http://java.sun.com/jsp/jstl/core" 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&lt;meta charset="utf-8"&gt;</a:t>
            </a:r>
          </a:p>
          <a:p>
            <a:r>
              <a:rPr lang="en-US" altLang="ko-KR" sz="1400" dirty="0"/>
              <a:t>  &lt;title&gt;</a:t>
            </a:r>
            <a:r>
              <a:rPr lang="ko-KR" altLang="en-US" sz="1400" dirty="0"/>
              <a:t>스프링 </a:t>
            </a:r>
            <a:r>
              <a:rPr lang="en-US" altLang="ko-KR" sz="1400" dirty="0"/>
              <a:t>MVC&lt;/title&gt;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&lt;h2&gt;${message}&lt;/h2&gt;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70647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스프링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2.5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이후 버전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–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애노테이션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활용 세부컨트롤러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(HelloController2.java)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1006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en-US" altLang="ko-KR" sz="1400" dirty="0" err="1" smtClean="0"/>
              <a:t>kr.or.kosta.spring.sample.controller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400" dirty="0">
                <a:solidFill>
                  <a:srgbClr val="006600"/>
                </a:solidFill>
              </a:rPr>
              <a:t> * </a:t>
            </a:r>
            <a:r>
              <a:rPr lang="en-US" altLang="ko-KR" sz="1400" dirty="0">
                <a:solidFill>
                  <a:srgbClr val="006600"/>
                </a:solidFill>
              </a:rPr>
              <a:t>/sample/hello2.do </a:t>
            </a:r>
            <a:r>
              <a:rPr lang="ko-KR" altLang="en-US" sz="1400" dirty="0">
                <a:solidFill>
                  <a:srgbClr val="006600"/>
                </a:solidFill>
              </a:rPr>
              <a:t>요청에 대한 세부컨트롤러</a:t>
            </a:r>
            <a:r>
              <a:rPr lang="en-US" altLang="ko-KR" sz="1400" dirty="0">
                <a:solidFill>
                  <a:srgbClr val="006600"/>
                </a:solidFill>
              </a:rPr>
              <a:t>(2.5 </a:t>
            </a:r>
            <a:r>
              <a:rPr lang="ko-KR" altLang="en-US" sz="1400" dirty="0">
                <a:solidFill>
                  <a:srgbClr val="006600"/>
                </a:solidFill>
              </a:rPr>
              <a:t>이후</a:t>
            </a:r>
            <a:r>
              <a:rPr lang="en-US" altLang="ko-KR" sz="14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 * @author </a:t>
            </a:r>
            <a:r>
              <a:rPr lang="ko-KR" altLang="en-US" sz="14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400" dirty="0">
                <a:solidFill>
                  <a:srgbClr val="006600"/>
                </a:solidFill>
              </a:rPr>
              <a:t> *</a:t>
            </a:r>
            <a:r>
              <a:rPr lang="en-US" altLang="ko-KR" sz="14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@Controller</a:t>
            </a:r>
          </a:p>
          <a:p>
            <a:r>
              <a:rPr lang="en-US" altLang="ko-KR" sz="1400" dirty="0"/>
              <a:t>public class HelloController2 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/>
              <a:t>static final Logger </a:t>
            </a:r>
            <a:r>
              <a:rPr lang="en-US" altLang="ko-KR" sz="1400" dirty="0" err="1"/>
              <a:t>logger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LoggerFactory.getLogger</a:t>
            </a:r>
            <a:r>
              <a:rPr lang="en-US" altLang="ko-KR" sz="1400" dirty="0"/>
              <a:t>(HelloController2.class);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@</a:t>
            </a:r>
            <a:r>
              <a:rPr lang="en-US" altLang="ko-KR" sz="1400" dirty="0" err="1">
                <a:solidFill>
                  <a:srgbClr val="FF0000"/>
                </a:solidFill>
              </a:rPr>
              <a:t>RequestMapping</a:t>
            </a:r>
            <a:r>
              <a:rPr lang="en-US" altLang="ko-KR" sz="1400" dirty="0">
                <a:solidFill>
                  <a:srgbClr val="FF0000"/>
                </a:solidFill>
              </a:rPr>
              <a:t>(value="/sample/hello2.do")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("/sample/hello2.do")</a:t>
            </a:r>
          </a:p>
          <a:p>
            <a:r>
              <a:rPr lang="en-US" altLang="ko-KR" sz="1400" dirty="0">
                <a:solidFill>
                  <a:srgbClr val="006600"/>
                </a:solidFill>
              </a:rPr>
              <a:t> </a:t>
            </a:r>
            <a:r>
              <a:rPr lang="en-US" altLang="ko-KR" sz="1400" dirty="0" smtClean="0">
                <a:solidFill>
                  <a:srgbClr val="006600"/>
                </a:solidFill>
              </a:rPr>
              <a:t>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("/sample/hello2")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("/sample/*")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//@</a:t>
            </a:r>
            <a:r>
              <a:rPr lang="en-US" altLang="ko-KR" sz="14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400" dirty="0">
                <a:solidFill>
                  <a:srgbClr val="006600"/>
                </a:solidFill>
              </a:rPr>
              <a:t>("/sample/**/hello2")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 hello() {</a:t>
            </a:r>
          </a:p>
          <a:p>
            <a:r>
              <a:rPr lang="en-US" altLang="ko-KR" sz="1400" dirty="0" smtClean="0"/>
              <a:t>        String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message = "Spring @MVC </a:t>
            </a:r>
            <a:r>
              <a:rPr lang="ko-KR" altLang="en-US" sz="1400" dirty="0"/>
              <a:t>모듈을 이용한 </a:t>
            </a:r>
            <a:r>
              <a:rPr lang="ko-KR" altLang="en-US" sz="1400" dirty="0" err="1"/>
              <a:t>웹애플리케이션</a:t>
            </a:r>
            <a:r>
              <a:rPr lang="ko-KR" altLang="en-US" sz="1400" dirty="0"/>
              <a:t> 개발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ModelAndView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ModelAndView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mav.addObject</a:t>
            </a:r>
            <a:r>
              <a:rPr lang="en-US" altLang="ko-KR" sz="1400" dirty="0"/>
              <a:t>("message", message);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mav.setViewName</a:t>
            </a:r>
            <a:r>
              <a:rPr lang="en-US" altLang="ko-KR" sz="1400" dirty="0"/>
              <a:t>("/sample/hello");</a:t>
            </a:r>
          </a:p>
          <a:p>
            <a:r>
              <a:rPr lang="en-US" altLang="ko-KR" sz="1400" dirty="0" smtClean="0"/>
              <a:t>        return </a:t>
            </a:r>
            <a:r>
              <a:rPr lang="en-US" altLang="ko-KR" sz="1400" dirty="0" err="1"/>
              <a:t>mav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27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0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8436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프레임워크입니다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위임하는 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설정보다는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(CoC)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프레임워크로서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보편적인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 제공하고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불리울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이용한  편리하고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효율적인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개발을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3129153" y="2438400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129153" y="2438400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439025" y="2465833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121026" y="2768981"/>
            <a:ext cx="5598033" cy="17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338704" y="3265628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343911" y="3917062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응답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3484675" y="3431185"/>
            <a:ext cx="678054" cy="35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 </a:t>
            </a:r>
            <a: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000" spc="-2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453449" y="3015743"/>
            <a:ext cx="74942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ontroller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004303" y="3531744"/>
            <a:ext cx="476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odel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4485131" y="2806269"/>
            <a:ext cx="704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(2)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요청위임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6521195" y="2935224"/>
            <a:ext cx="502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4513199" y="3310763"/>
            <a:ext cx="654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모델/뷰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637531" y="3799333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(5)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637278" y="4035933"/>
            <a:ext cx="238696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ts val="1505"/>
              </a:lnSpc>
              <a:spcBef>
                <a:spcPts val="100"/>
              </a:spcBef>
            </a:pP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iew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R="5080" algn="r">
              <a:lnSpc>
                <a:spcPts val="869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(6)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>
              <a:lnSpc>
                <a:spcPts val="1050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(7)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779270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4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설명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</a:t>
            </a:r>
            <a:r>
              <a:rPr sz="14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준비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AutoNum type="arabicPeriod"/>
              <a:tabLst>
                <a:tab pos="264160" algn="l"/>
              </a:tabLst>
            </a:pPr>
            <a:r>
              <a:rPr sz="1400" spc="1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400" spc="-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36854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 </a:t>
            </a:r>
            <a:r>
              <a:rPr spc="14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pc="-3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pc="1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793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r>
              <a:rPr sz="2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841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실무에서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많이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기술을  사용하여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아키텍처를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영역에서는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개발의  기본이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되는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JSP&amp;Servlet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함께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프레임워크를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발행영역은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이때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방식으로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관계형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데이터베이스에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058" y="3933063"/>
            <a:ext cx="7128891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058" y="3933063"/>
            <a:ext cx="7129145" cy="576580"/>
          </a:xfrm>
          <a:custGeom>
            <a:avLst/>
            <a:gdLst/>
            <a:ahLst/>
            <a:cxnLst/>
            <a:rect l="l" t="t" r="r" b="b"/>
            <a:pathLst>
              <a:path w="7129145" h="576579">
                <a:moveTo>
                  <a:pt x="0" y="576072"/>
                </a:moveTo>
                <a:lnTo>
                  <a:pt x="753618" y="0"/>
                </a:lnTo>
                <a:lnTo>
                  <a:pt x="7128891" y="0"/>
                </a:lnTo>
                <a:lnTo>
                  <a:pt x="6375273" y="576072"/>
                </a:lnTo>
                <a:lnTo>
                  <a:pt x="0" y="576072"/>
                </a:lnTo>
                <a:close/>
              </a:path>
            </a:pathLst>
          </a:custGeom>
          <a:ln w="6349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323" y="4228328"/>
            <a:ext cx="1376933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50" b="1" spc="-1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050" b="1" spc="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</a:t>
            </a:r>
            <a:r>
              <a:rPr sz="1050" b="1" spc="-7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5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5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051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1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527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4725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725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7051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1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3595" y="238506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711" y="238506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0335" y="238506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215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6207" y="2415285"/>
            <a:ext cx="84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40527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0527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5228" y="238506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22135" y="2385060"/>
            <a:ext cx="344423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5016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7688" y="238506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0568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2415285"/>
            <a:ext cx="8870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로직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4725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53528" y="238506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6407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080" y="238506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1959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04631" y="238506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7511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5504" y="2415285"/>
            <a:ext cx="705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 접근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88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4888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888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88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6360" y="2385060"/>
            <a:ext cx="321564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6380" y="2385060"/>
            <a:ext cx="344424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99260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7447" y="2415285"/>
            <a:ext cx="414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UI</a:t>
            </a:r>
            <a:r>
              <a:rPr sz="9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61303" y="2740151"/>
            <a:ext cx="1324355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36208" y="2808732"/>
            <a:ext cx="609599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89114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114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7140" y="2853308"/>
            <a:ext cx="3765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36914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6914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691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691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278111" y="238506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60992" y="238506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03664" y="238506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686543" y="238506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40722" y="2415285"/>
            <a:ext cx="4800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</a:t>
            </a:r>
            <a:r>
              <a:rPr sz="9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44940" y="2740151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214104" y="2825495"/>
            <a:ext cx="723900" cy="3733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074657" y="280403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6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0"/>
                </a:lnTo>
                <a:lnTo>
                  <a:pt x="457200" y="34670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5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0"/>
                </a:lnTo>
                <a:lnTo>
                  <a:pt x="914400" y="34670"/>
                </a:lnTo>
                <a:lnTo>
                  <a:pt x="914400" y="0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074657" y="276923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E0F0F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74657" y="276923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74657" y="280403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6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05670" y="2870707"/>
            <a:ext cx="4908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RDBMS</a:t>
            </a:r>
            <a:r>
              <a:rPr sz="9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044940" y="3194304"/>
            <a:ext cx="1027176" cy="4739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229343" y="3281171"/>
            <a:ext cx="693420" cy="3733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74657" y="325932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7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74657" y="3224529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074657" y="3224529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074657" y="325932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7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20910" y="3326129"/>
            <a:ext cx="4603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NoSQL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044940" y="3649979"/>
            <a:ext cx="1027176" cy="4739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331452" y="3736847"/>
            <a:ext cx="489203" cy="373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074657" y="371462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782"/>
                </a:lnTo>
                <a:lnTo>
                  <a:pt x="62427" y="308031"/>
                </a:lnTo>
                <a:lnTo>
                  <a:pt x="107537" y="312873"/>
                </a:lnTo>
                <a:lnTo>
                  <a:pt x="162643" y="317060"/>
                </a:lnTo>
                <a:lnTo>
                  <a:pt x="226455" y="320491"/>
                </a:lnTo>
                <a:lnTo>
                  <a:pt x="297679" y="323066"/>
                </a:lnTo>
                <a:lnTo>
                  <a:pt x="375025" y="324685"/>
                </a:lnTo>
                <a:lnTo>
                  <a:pt x="457200" y="325246"/>
                </a:lnTo>
                <a:lnTo>
                  <a:pt x="539408" y="324685"/>
                </a:lnTo>
                <a:lnTo>
                  <a:pt x="616771" y="323066"/>
                </a:lnTo>
                <a:lnTo>
                  <a:pt x="688001" y="320491"/>
                </a:lnTo>
                <a:lnTo>
                  <a:pt x="751808" y="317060"/>
                </a:lnTo>
                <a:lnTo>
                  <a:pt x="806904" y="312873"/>
                </a:lnTo>
                <a:lnTo>
                  <a:pt x="852000" y="308031"/>
                </a:lnTo>
                <a:lnTo>
                  <a:pt x="907037" y="296782"/>
                </a:lnTo>
                <a:lnTo>
                  <a:pt x="914400" y="290575"/>
                </a:lnTo>
                <a:lnTo>
                  <a:pt x="914400" y="34670"/>
                </a:lnTo>
                <a:lnTo>
                  <a:pt x="457200" y="34670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0"/>
                </a:lnTo>
                <a:lnTo>
                  <a:pt x="914400" y="34670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074657" y="367982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74657" y="3679825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74657" y="3714622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782"/>
                </a:lnTo>
                <a:lnTo>
                  <a:pt x="852000" y="308031"/>
                </a:lnTo>
                <a:lnTo>
                  <a:pt x="806904" y="312873"/>
                </a:lnTo>
                <a:lnTo>
                  <a:pt x="751808" y="317060"/>
                </a:lnTo>
                <a:lnTo>
                  <a:pt x="688001" y="320491"/>
                </a:lnTo>
                <a:lnTo>
                  <a:pt x="616771" y="323066"/>
                </a:lnTo>
                <a:lnTo>
                  <a:pt x="539408" y="324685"/>
                </a:lnTo>
                <a:lnTo>
                  <a:pt x="457200" y="325246"/>
                </a:lnTo>
                <a:lnTo>
                  <a:pt x="375025" y="324685"/>
                </a:lnTo>
                <a:lnTo>
                  <a:pt x="297679" y="323066"/>
                </a:lnTo>
                <a:lnTo>
                  <a:pt x="226455" y="320491"/>
                </a:lnTo>
                <a:lnTo>
                  <a:pt x="162643" y="317060"/>
                </a:lnTo>
                <a:lnTo>
                  <a:pt x="107537" y="312873"/>
                </a:lnTo>
                <a:lnTo>
                  <a:pt x="62427" y="308031"/>
                </a:lnTo>
                <a:lnTo>
                  <a:pt x="7367" y="296782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423018" y="3781425"/>
            <a:ext cx="2559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File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80716" y="2740151"/>
            <a:ext cx="1324356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66644" y="2808732"/>
            <a:ext cx="987552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711069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11069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957576" y="2853308"/>
            <a:ext cx="75438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 </a:t>
            </a:r>
            <a:r>
              <a:rPr sz="900" spc="-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&amp;</a:t>
            </a:r>
            <a:r>
              <a:rPr sz="9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680716" y="3194304"/>
            <a:ext cx="1324356" cy="4739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31235" y="3264408"/>
            <a:ext cx="658367" cy="3733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711069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11069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22167" y="3308730"/>
            <a:ext cx="4248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0716" y="3649979"/>
            <a:ext cx="1324356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901695" y="3718559"/>
            <a:ext cx="91744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711069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1069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92627" y="3763721"/>
            <a:ext cx="6845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409688" y="2740151"/>
            <a:ext cx="1324355" cy="472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623047" y="2808732"/>
            <a:ext cx="932688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439025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39025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713726" y="2853308"/>
            <a:ext cx="6991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SpringJDBC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409688" y="3194304"/>
            <a:ext cx="1324355" cy="4739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25156" y="3264408"/>
            <a:ext cx="728472" cy="37337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439025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39025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815833" y="3308730"/>
            <a:ext cx="495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409688" y="3649979"/>
            <a:ext cx="1324355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847076" y="3718559"/>
            <a:ext cx="483107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439025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439025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937754" y="3763721"/>
            <a:ext cx="25019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JPA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603247" y="3194304"/>
            <a:ext cx="832104" cy="47396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99260" y="3264408"/>
            <a:ext cx="672084" cy="3733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32330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32330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790192" y="3308730"/>
            <a:ext cx="43878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606296" y="3649979"/>
            <a:ext cx="833628" cy="4739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79448" y="3642359"/>
            <a:ext cx="720851" cy="5257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36014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36014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769491" y="3687826"/>
            <a:ext cx="487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Angular</a:t>
            </a:r>
            <a:r>
              <a:rPr sz="900" spc="-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77240" y="3649979"/>
            <a:ext cx="833628" cy="4739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07719" y="3718559"/>
            <a:ext cx="806196" cy="3733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7377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CDE7F5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07377" y="367987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98042" y="3763721"/>
            <a:ext cx="57277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Bootstrap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77240" y="2740151"/>
            <a:ext cx="833628" cy="472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09827" y="2732532"/>
            <a:ext cx="601979" cy="525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07377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07377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00150" y="2777108"/>
            <a:ext cx="3689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Script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603247" y="2740151"/>
            <a:ext cx="832104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717548" y="2808732"/>
            <a:ext cx="638556" cy="3733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632330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632330" y="2769285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806955" y="2853308"/>
            <a:ext cx="4051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77240" y="3194304"/>
            <a:ext cx="833628" cy="47396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960119" y="3264408"/>
            <a:ext cx="502919" cy="3733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07377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7377" y="3224580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1050442" y="3308730"/>
            <a:ext cx="269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CSS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156328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56328" y="2636901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56328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156328" y="2348864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475988" y="2385060"/>
            <a:ext cx="435863" cy="2636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50308" y="238506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91455" y="2385060"/>
            <a:ext cx="344424" cy="2636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974335" y="238506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017008" y="2385060"/>
            <a:ext cx="344424" cy="2636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199888" y="238506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538598" y="2415285"/>
            <a:ext cx="795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</a:t>
            </a:r>
            <a:r>
              <a:rPr sz="9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270247" y="2740151"/>
            <a:ext cx="1324355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645152" y="2808732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300346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00346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736084" y="2853308"/>
            <a:ext cx="3746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Jersey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270247" y="3194304"/>
            <a:ext cx="1324355" cy="47396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690871" y="3264408"/>
            <a:ext cx="518160" cy="37337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30034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30034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781803" y="3308730"/>
            <a:ext cx="285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CXF</a:t>
            </a:r>
            <a:r>
              <a:rPr sz="9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4270247" y="3649979"/>
            <a:ext cx="1324355" cy="4739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91228" y="3718559"/>
            <a:ext cx="917448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300346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300346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582159" y="3763721"/>
            <a:ext cx="6845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4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535" y="2636926"/>
            <a:ext cx="2808605" cy="3024505"/>
          </a:xfrm>
          <a:custGeom>
            <a:avLst/>
            <a:gdLst/>
            <a:ahLst/>
            <a:cxnLst/>
            <a:rect l="l" t="t" r="r" b="b"/>
            <a:pathLst>
              <a:path w="2808604" h="3024504">
                <a:moveTo>
                  <a:pt x="0" y="3024378"/>
                </a:moveTo>
                <a:lnTo>
                  <a:pt x="2808350" y="3024378"/>
                </a:lnTo>
                <a:lnTo>
                  <a:pt x="280835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2535" y="2636926"/>
            <a:ext cx="2808605" cy="3024505"/>
          </a:xfrm>
          <a:custGeom>
            <a:avLst/>
            <a:gdLst/>
            <a:ahLst/>
            <a:cxnLst/>
            <a:rect l="l" t="t" r="r" b="b"/>
            <a:pathLst>
              <a:path w="2808604" h="3024504">
                <a:moveTo>
                  <a:pt x="0" y="3024378"/>
                </a:moveTo>
                <a:lnTo>
                  <a:pt x="2808350" y="3024378"/>
                </a:lnTo>
                <a:lnTo>
                  <a:pt x="2808350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4725" y="2852915"/>
            <a:ext cx="1152525" cy="53899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02895" marR="162560" indent="-96520">
              <a:lnSpc>
                <a:spcPct val="149000"/>
              </a:lnSpc>
              <a:spcBef>
                <a:spcPts val="985"/>
              </a:spcBef>
            </a:pPr>
            <a:r>
              <a:rPr sz="9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900" spc="-1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플랫폼</a:t>
            </a: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900" spc="-1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900" spc="-1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900" spc="-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9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SpringDI)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4725" y="3717023"/>
            <a:ext cx="1152525" cy="565411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24485" marR="145415" indent="-136525">
              <a:lnSpc>
                <a:spcPct val="149000"/>
              </a:lnSpc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 </a:t>
            </a:r>
            <a:r>
              <a:rPr sz="900" spc="-1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9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9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900" spc="-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9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MyBatis)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9315" y="3929888"/>
            <a:ext cx="363220" cy="2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553" y="2852927"/>
            <a:ext cx="1296670" cy="23724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770"/>
              </a:spcBef>
            </a:pPr>
            <a:r>
              <a:rPr sz="9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8563" y="3717035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770"/>
              </a:spcBef>
            </a:pP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9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8563" y="4149090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770"/>
              </a:spcBef>
            </a:pPr>
            <a:r>
              <a:rPr sz="9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8563" y="4581144"/>
            <a:ext cx="1152525" cy="235962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60"/>
              </a:spcBef>
            </a:pP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Store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8563" y="5013197"/>
            <a:ext cx="1152525" cy="235962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760"/>
              </a:spcBef>
            </a:pPr>
            <a:r>
              <a:rPr sz="9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Lifecycle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12535" y="2348864"/>
            <a:ext cx="2808605" cy="288290"/>
          </a:xfrm>
          <a:custGeom>
            <a:avLst/>
            <a:gdLst/>
            <a:ahLst/>
            <a:cxnLst/>
            <a:rect l="l" t="t" r="r" b="b"/>
            <a:pathLst>
              <a:path w="2808604" h="288289">
                <a:moveTo>
                  <a:pt x="0" y="288036"/>
                </a:moveTo>
                <a:lnTo>
                  <a:pt x="2808350" y="288036"/>
                </a:lnTo>
                <a:lnTo>
                  <a:pt x="280835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2535" y="2348864"/>
            <a:ext cx="2808605" cy="288290"/>
          </a:xfrm>
          <a:custGeom>
            <a:avLst/>
            <a:gdLst/>
            <a:ahLst/>
            <a:cxnLst/>
            <a:rect l="l" t="t" r="r" b="b"/>
            <a:pathLst>
              <a:path w="2808604" h="288289">
                <a:moveTo>
                  <a:pt x="0" y="288036"/>
                </a:moveTo>
                <a:lnTo>
                  <a:pt x="2808350" y="288036"/>
                </a:lnTo>
                <a:lnTo>
                  <a:pt x="280835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6103" y="2362200"/>
            <a:ext cx="48158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0903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1384" y="2362200"/>
            <a:ext cx="48158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06183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6664" y="2374392"/>
            <a:ext cx="213359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3240" y="2374392"/>
            <a:ext cx="1373124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69580" y="2374392"/>
            <a:ext cx="211835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04631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104" y="2636901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6104" y="2636901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6627" y="3190748"/>
            <a:ext cx="114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ㅊ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7210" y="3212682"/>
            <a:ext cx="3556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104" y="2348864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60" h="288289">
                <a:moveTo>
                  <a:pt x="0" y="288036"/>
                </a:moveTo>
                <a:lnTo>
                  <a:pt x="2880360" y="288036"/>
                </a:lnTo>
                <a:lnTo>
                  <a:pt x="2880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7979" y="2362200"/>
            <a:ext cx="278892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90088" y="2374392"/>
            <a:ext cx="210312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23616" y="2362200"/>
            <a:ext cx="580644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747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57955" y="2374392"/>
            <a:ext cx="213360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94532" y="2374392"/>
            <a:ext cx="1187196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04944" y="2374392"/>
            <a:ext cx="211836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39996" y="237439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118" y="794765"/>
            <a:ext cx="9946640" cy="1781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소셜보드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서비스입니다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namoo.board.domain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프로젝트에서는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영역구현을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프로젝트에서는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구현하여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프로그래밍을 </a:t>
            </a:r>
            <a:r>
              <a:rPr sz="1800" spc="-2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실습합니다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607310">
              <a:lnSpc>
                <a:spcPct val="100000"/>
              </a:lnSpc>
              <a:tabLst>
                <a:tab pos="5885180" algn="l"/>
              </a:tabLst>
            </a:pP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000" spc="-6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1000" spc="-8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(namoo.board.web)	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 서비스</a:t>
            </a:r>
            <a:r>
              <a:rPr sz="10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(namoo.board.domain)</a:t>
            </a: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96284" y="2780906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96284" y="2780906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0122" y="2780906"/>
            <a:ext cx="2448560" cy="23724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770"/>
              </a:spcBef>
              <a:tabLst>
                <a:tab pos="1487170" algn="l"/>
              </a:tabLst>
            </a:pPr>
            <a:r>
              <a:rPr sz="9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9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	</a:t>
            </a:r>
            <a:r>
              <a:rPr sz="9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Presentation</a:t>
            </a:r>
            <a:r>
              <a:rPr sz="9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68292" y="3140964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68292" y="3140964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68292" y="3429000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68292" y="3429000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33088" y="3441319"/>
            <a:ext cx="66992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Servlet&amp;JSP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72130" y="3140964"/>
            <a:ext cx="2232660" cy="16286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90"/>
              </a:spcBef>
              <a:tabLst>
                <a:tab pos="1560830" algn="l"/>
              </a:tabLst>
            </a:pP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HTML/CSS	</a:t>
            </a:r>
            <a:r>
              <a:rPr sz="9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0257" y="3246882"/>
            <a:ext cx="216026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56104" y="4365142"/>
            <a:ext cx="2880360" cy="1296670"/>
          </a:xfrm>
          <a:custGeom>
            <a:avLst/>
            <a:gdLst/>
            <a:ahLst/>
            <a:cxnLst/>
            <a:rect l="l" t="t" r="r" b="b"/>
            <a:pathLst>
              <a:path w="2880360" h="1296670">
                <a:moveTo>
                  <a:pt x="0" y="1296162"/>
                </a:moveTo>
                <a:lnTo>
                  <a:pt x="2880360" y="1296162"/>
                </a:lnTo>
                <a:lnTo>
                  <a:pt x="2880360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56104" y="4077080"/>
            <a:ext cx="2880360" cy="288290"/>
          </a:xfrm>
          <a:custGeom>
            <a:avLst/>
            <a:gdLst/>
            <a:ahLst/>
            <a:cxnLst/>
            <a:rect l="l" t="t" r="r" b="b"/>
            <a:pathLst>
              <a:path w="2880360" h="288289">
                <a:moveTo>
                  <a:pt x="0" y="288036"/>
                </a:moveTo>
                <a:lnTo>
                  <a:pt x="2880360" y="288036"/>
                </a:lnTo>
                <a:lnTo>
                  <a:pt x="2880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21864" y="4090415"/>
            <a:ext cx="278892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23972" y="4102608"/>
            <a:ext cx="210312" cy="291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57500" y="4090415"/>
            <a:ext cx="580644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61359" y="4102608"/>
            <a:ext cx="248412" cy="2910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32988" y="4102608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63467" y="4102608"/>
            <a:ext cx="213360" cy="2910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00044" y="4102608"/>
            <a:ext cx="1447800" cy="2910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71059" y="4102608"/>
            <a:ext cx="211836" cy="29108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06111" y="4102608"/>
            <a:ext cx="213360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56104" y="4077080"/>
            <a:ext cx="2880360" cy="20133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489"/>
              </a:spcBef>
            </a:pPr>
            <a:r>
              <a:rPr sz="9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900" spc="-11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</a:t>
            </a:r>
            <a:r>
              <a:rPr sz="900" spc="-11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9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(namoo.board.web.ajax)</a:t>
            </a:r>
            <a:r>
              <a:rPr sz="9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00122" y="4509122"/>
            <a:ext cx="1080770" cy="1008380"/>
          </a:xfrm>
          <a:custGeom>
            <a:avLst/>
            <a:gdLst/>
            <a:ahLst/>
            <a:cxnLst/>
            <a:rect l="l" t="t" r="r" b="b"/>
            <a:pathLst>
              <a:path w="1080770" h="1008379">
                <a:moveTo>
                  <a:pt x="0" y="1008138"/>
                </a:moveTo>
                <a:lnTo>
                  <a:pt x="1080147" y="1008138"/>
                </a:lnTo>
                <a:lnTo>
                  <a:pt x="1080147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96284" y="4509122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796284" y="4509122"/>
            <a:ext cx="1296670" cy="1008380"/>
          </a:xfrm>
          <a:custGeom>
            <a:avLst/>
            <a:gdLst/>
            <a:ahLst/>
            <a:cxnLst/>
            <a:rect l="l" t="t" r="r" b="b"/>
            <a:pathLst>
              <a:path w="1296670" h="1008379">
                <a:moveTo>
                  <a:pt x="0" y="1008138"/>
                </a:moveTo>
                <a:lnTo>
                  <a:pt x="1296162" y="1008138"/>
                </a:lnTo>
                <a:lnTo>
                  <a:pt x="1296162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A6A6A6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68292" y="4869179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7"/>
                </a:moveTo>
                <a:lnTo>
                  <a:pt x="1152156" y="216027"/>
                </a:lnTo>
                <a:lnTo>
                  <a:pt x="115215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68292" y="4869179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7"/>
                </a:moveTo>
                <a:lnTo>
                  <a:pt x="1152156" y="216027"/>
                </a:lnTo>
                <a:lnTo>
                  <a:pt x="115215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68292" y="5157215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68292" y="5157215"/>
            <a:ext cx="1152525" cy="216535"/>
          </a:xfrm>
          <a:custGeom>
            <a:avLst/>
            <a:gdLst/>
            <a:ahLst/>
            <a:cxnLst/>
            <a:rect l="l" t="t" r="r" b="b"/>
            <a:pathLst>
              <a:path w="1152525" h="216535">
                <a:moveTo>
                  <a:pt x="0" y="216026"/>
                </a:moveTo>
                <a:lnTo>
                  <a:pt x="1152156" y="216026"/>
                </a:lnTo>
                <a:lnTo>
                  <a:pt x="115215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56104" y="4365129"/>
            <a:ext cx="2880360" cy="893577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776730" marR="405765" indent="-31750" algn="just">
              <a:lnSpc>
                <a:spcPct val="188500"/>
              </a:lnSpc>
              <a:spcBef>
                <a:spcPts val="844"/>
              </a:spcBef>
            </a:pPr>
            <a:r>
              <a:rPr sz="9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 </a:t>
            </a:r>
            <a:r>
              <a:rPr sz="9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&amp; </a:t>
            </a:r>
            <a:r>
              <a:rPr sz="9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  </a:t>
            </a:r>
            <a:r>
              <a:rPr sz="9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 </a:t>
            </a:r>
            <a:r>
              <a:rPr sz="9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Servlet&amp;JSP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572130" y="4869179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7"/>
                </a:moveTo>
                <a:lnTo>
                  <a:pt x="936129" y="216027"/>
                </a:lnTo>
                <a:lnTo>
                  <a:pt x="93612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72130" y="4869179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7"/>
                </a:moveTo>
                <a:lnTo>
                  <a:pt x="936129" y="216027"/>
                </a:lnTo>
                <a:lnTo>
                  <a:pt x="93612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80257" y="4975097"/>
            <a:ext cx="216026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24725" y="4725149"/>
            <a:ext cx="1152525" cy="538994"/>
          </a:xfrm>
          <a:prstGeom prst="rect">
            <a:avLst/>
          </a:prstGeom>
          <a:solidFill>
            <a:srgbClr val="FFFFFF"/>
          </a:solidFill>
          <a:ln w="6350">
            <a:solidFill>
              <a:srgbClr val="A6A6A6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351790" marR="235585" indent="-72390">
              <a:lnSpc>
                <a:spcPct val="149000"/>
              </a:lnSpc>
              <a:spcBef>
                <a:spcPts val="985"/>
              </a:spcBef>
            </a:pPr>
            <a:r>
              <a:rPr sz="9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내장형 </a:t>
            </a:r>
            <a:r>
              <a:rPr sz="9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RDB  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(H2</a:t>
            </a:r>
            <a:r>
              <a:rPr sz="9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DB)</a:t>
            </a: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28563" y="3284982"/>
            <a:ext cx="1152525" cy="2372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770"/>
              </a:spcBef>
            </a:pP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72130" y="5157215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6"/>
                </a:moveTo>
                <a:lnTo>
                  <a:pt x="936129" y="216026"/>
                </a:lnTo>
                <a:lnTo>
                  <a:pt x="936129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72130" y="5157215"/>
            <a:ext cx="936625" cy="216535"/>
          </a:xfrm>
          <a:custGeom>
            <a:avLst/>
            <a:gdLst/>
            <a:ahLst/>
            <a:cxnLst/>
            <a:rect l="l" t="t" r="r" b="b"/>
            <a:pathLst>
              <a:path w="936625" h="216535">
                <a:moveTo>
                  <a:pt x="0" y="216026"/>
                </a:moveTo>
                <a:lnTo>
                  <a:pt x="936129" y="216026"/>
                </a:lnTo>
                <a:lnTo>
                  <a:pt x="936129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00122" y="4509122"/>
            <a:ext cx="1080770" cy="797013"/>
          </a:xfrm>
          <a:prstGeom prst="rect">
            <a:avLst/>
          </a:prstGeom>
          <a:ln w="6350">
            <a:solidFill>
              <a:srgbClr val="A6A6A6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775"/>
              </a:spcBef>
            </a:pPr>
            <a:r>
              <a:rPr sz="9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9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5560" algn="ctr">
              <a:lnSpc>
                <a:spcPct val="100000"/>
              </a:lnSpc>
              <a:spcBef>
                <a:spcPts val="1055"/>
              </a:spcBef>
            </a:pPr>
            <a:r>
              <a:rPr sz="9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HTML/CSS</a:t>
            </a: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195" algn="ctr">
              <a:lnSpc>
                <a:spcPct val="100000"/>
              </a:lnSpc>
              <a:spcBef>
                <a:spcPts val="1065"/>
              </a:spcBef>
            </a:pPr>
            <a:r>
              <a:rPr sz="9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jQuery(Ajax)</a:t>
            </a:r>
            <a:r>
              <a:rPr sz="9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020436" y="3242564"/>
            <a:ext cx="578485" cy="690880"/>
          </a:xfrm>
          <a:custGeom>
            <a:avLst/>
            <a:gdLst/>
            <a:ahLst/>
            <a:cxnLst/>
            <a:rect l="l" t="t" r="r" b="b"/>
            <a:pathLst>
              <a:path w="578485" h="690879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50800" y="0"/>
                </a:lnTo>
                <a:close/>
              </a:path>
              <a:path w="578485" h="690879">
                <a:moveTo>
                  <a:pt x="139700" y="0"/>
                </a:moveTo>
                <a:lnTo>
                  <a:pt x="88900" y="0"/>
                </a:lnTo>
                <a:lnTo>
                  <a:pt x="889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578485" h="690879">
                <a:moveTo>
                  <a:pt x="2286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228600" y="12700"/>
                </a:lnTo>
                <a:lnTo>
                  <a:pt x="228600" y="0"/>
                </a:lnTo>
                <a:close/>
              </a:path>
              <a:path w="578485" h="690879">
                <a:moveTo>
                  <a:pt x="317500" y="0"/>
                </a:moveTo>
                <a:lnTo>
                  <a:pt x="266700" y="0"/>
                </a:lnTo>
                <a:lnTo>
                  <a:pt x="2667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578485" h="690879">
                <a:moveTo>
                  <a:pt x="4064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406400" y="12700"/>
                </a:lnTo>
                <a:lnTo>
                  <a:pt x="406400" y="0"/>
                </a:lnTo>
                <a:close/>
              </a:path>
              <a:path w="578485" h="690879">
                <a:moveTo>
                  <a:pt x="495300" y="0"/>
                </a:moveTo>
                <a:lnTo>
                  <a:pt x="444500" y="0"/>
                </a:lnTo>
                <a:lnTo>
                  <a:pt x="44450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  <a:path w="578485" h="690879">
                <a:moveTo>
                  <a:pt x="533653" y="6350"/>
                </a:moveTo>
                <a:lnTo>
                  <a:pt x="533653" y="50546"/>
                </a:lnTo>
                <a:lnTo>
                  <a:pt x="546353" y="50546"/>
                </a:lnTo>
                <a:lnTo>
                  <a:pt x="546353" y="12700"/>
                </a:lnTo>
                <a:lnTo>
                  <a:pt x="540003" y="12700"/>
                </a:lnTo>
                <a:lnTo>
                  <a:pt x="533653" y="6350"/>
                </a:lnTo>
                <a:close/>
              </a:path>
              <a:path w="578485" h="690879">
                <a:moveTo>
                  <a:pt x="543560" y="0"/>
                </a:moveTo>
                <a:lnTo>
                  <a:pt x="533400" y="0"/>
                </a:lnTo>
                <a:lnTo>
                  <a:pt x="533400" y="12700"/>
                </a:lnTo>
                <a:lnTo>
                  <a:pt x="533653" y="12700"/>
                </a:lnTo>
                <a:lnTo>
                  <a:pt x="533653" y="6350"/>
                </a:lnTo>
                <a:lnTo>
                  <a:pt x="546353" y="6350"/>
                </a:lnTo>
                <a:lnTo>
                  <a:pt x="546353" y="2921"/>
                </a:lnTo>
                <a:lnTo>
                  <a:pt x="543560" y="0"/>
                </a:lnTo>
                <a:close/>
              </a:path>
              <a:path w="578485" h="690879">
                <a:moveTo>
                  <a:pt x="546353" y="6350"/>
                </a:moveTo>
                <a:lnTo>
                  <a:pt x="533653" y="6350"/>
                </a:lnTo>
                <a:lnTo>
                  <a:pt x="540003" y="12700"/>
                </a:lnTo>
                <a:lnTo>
                  <a:pt x="546353" y="12700"/>
                </a:lnTo>
                <a:lnTo>
                  <a:pt x="546353" y="6350"/>
                </a:lnTo>
                <a:close/>
              </a:path>
              <a:path w="578485" h="690879">
                <a:moveTo>
                  <a:pt x="546353" y="88646"/>
                </a:moveTo>
                <a:lnTo>
                  <a:pt x="533653" y="88646"/>
                </a:lnTo>
                <a:lnTo>
                  <a:pt x="533653" y="139446"/>
                </a:lnTo>
                <a:lnTo>
                  <a:pt x="546353" y="139446"/>
                </a:lnTo>
                <a:lnTo>
                  <a:pt x="546353" y="88646"/>
                </a:lnTo>
                <a:close/>
              </a:path>
              <a:path w="578485" h="690879">
                <a:moveTo>
                  <a:pt x="546353" y="177546"/>
                </a:moveTo>
                <a:lnTo>
                  <a:pt x="533653" y="177546"/>
                </a:lnTo>
                <a:lnTo>
                  <a:pt x="533653" y="228346"/>
                </a:lnTo>
                <a:lnTo>
                  <a:pt x="546353" y="228346"/>
                </a:lnTo>
                <a:lnTo>
                  <a:pt x="546353" y="177546"/>
                </a:lnTo>
                <a:close/>
              </a:path>
              <a:path w="578485" h="690879">
                <a:moveTo>
                  <a:pt x="546353" y="266446"/>
                </a:moveTo>
                <a:lnTo>
                  <a:pt x="533653" y="266446"/>
                </a:lnTo>
                <a:lnTo>
                  <a:pt x="533653" y="317246"/>
                </a:lnTo>
                <a:lnTo>
                  <a:pt x="546353" y="317246"/>
                </a:lnTo>
                <a:lnTo>
                  <a:pt x="546353" y="266446"/>
                </a:lnTo>
                <a:close/>
              </a:path>
              <a:path w="578485" h="690879">
                <a:moveTo>
                  <a:pt x="546353" y="355346"/>
                </a:moveTo>
                <a:lnTo>
                  <a:pt x="533653" y="355346"/>
                </a:lnTo>
                <a:lnTo>
                  <a:pt x="533653" y="406146"/>
                </a:lnTo>
                <a:lnTo>
                  <a:pt x="546353" y="406146"/>
                </a:lnTo>
                <a:lnTo>
                  <a:pt x="546353" y="355346"/>
                </a:lnTo>
                <a:close/>
              </a:path>
              <a:path w="578485" h="690879">
                <a:moveTo>
                  <a:pt x="546353" y="444246"/>
                </a:moveTo>
                <a:lnTo>
                  <a:pt x="533653" y="444246"/>
                </a:lnTo>
                <a:lnTo>
                  <a:pt x="533653" y="495046"/>
                </a:lnTo>
                <a:lnTo>
                  <a:pt x="546353" y="495046"/>
                </a:lnTo>
                <a:lnTo>
                  <a:pt x="546353" y="444246"/>
                </a:lnTo>
                <a:close/>
              </a:path>
              <a:path w="578485" h="690879">
                <a:moveTo>
                  <a:pt x="546353" y="533146"/>
                </a:moveTo>
                <a:lnTo>
                  <a:pt x="533653" y="533146"/>
                </a:lnTo>
                <a:lnTo>
                  <a:pt x="533653" y="583946"/>
                </a:lnTo>
                <a:lnTo>
                  <a:pt x="546353" y="583946"/>
                </a:lnTo>
                <a:lnTo>
                  <a:pt x="546353" y="533146"/>
                </a:lnTo>
                <a:close/>
              </a:path>
              <a:path w="578485" h="690879">
                <a:moveTo>
                  <a:pt x="501903" y="614299"/>
                </a:moveTo>
                <a:lnTo>
                  <a:pt x="540003" y="690499"/>
                </a:lnTo>
                <a:lnTo>
                  <a:pt x="565403" y="639699"/>
                </a:lnTo>
                <a:lnTo>
                  <a:pt x="533653" y="639699"/>
                </a:lnTo>
                <a:lnTo>
                  <a:pt x="533653" y="635465"/>
                </a:lnTo>
                <a:lnTo>
                  <a:pt x="501903" y="614299"/>
                </a:lnTo>
                <a:close/>
              </a:path>
              <a:path w="578485" h="690879">
                <a:moveTo>
                  <a:pt x="533653" y="635465"/>
                </a:moveTo>
                <a:lnTo>
                  <a:pt x="533653" y="639699"/>
                </a:lnTo>
                <a:lnTo>
                  <a:pt x="540003" y="639699"/>
                </a:lnTo>
                <a:lnTo>
                  <a:pt x="533653" y="635465"/>
                </a:lnTo>
                <a:close/>
              </a:path>
              <a:path w="578485" h="690879">
                <a:moveTo>
                  <a:pt x="546353" y="622046"/>
                </a:moveTo>
                <a:lnTo>
                  <a:pt x="533653" y="622046"/>
                </a:lnTo>
                <a:lnTo>
                  <a:pt x="533653" y="635465"/>
                </a:lnTo>
                <a:lnTo>
                  <a:pt x="540003" y="639699"/>
                </a:lnTo>
                <a:lnTo>
                  <a:pt x="546353" y="635465"/>
                </a:lnTo>
                <a:lnTo>
                  <a:pt x="546353" y="622046"/>
                </a:lnTo>
                <a:close/>
              </a:path>
              <a:path w="578485" h="690879">
                <a:moveTo>
                  <a:pt x="546353" y="635465"/>
                </a:moveTo>
                <a:lnTo>
                  <a:pt x="540003" y="639699"/>
                </a:lnTo>
                <a:lnTo>
                  <a:pt x="546353" y="639699"/>
                </a:lnTo>
                <a:lnTo>
                  <a:pt x="546353" y="635465"/>
                </a:lnTo>
                <a:close/>
              </a:path>
              <a:path w="578485" h="690879">
                <a:moveTo>
                  <a:pt x="578103" y="614299"/>
                </a:moveTo>
                <a:lnTo>
                  <a:pt x="546353" y="635465"/>
                </a:lnTo>
                <a:lnTo>
                  <a:pt x="546353" y="639699"/>
                </a:lnTo>
                <a:lnTo>
                  <a:pt x="565403" y="639699"/>
                </a:lnTo>
                <a:lnTo>
                  <a:pt x="578103" y="6142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20436" y="4149090"/>
            <a:ext cx="578485" cy="835025"/>
          </a:xfrm>
          <a:custGeom>
            <a:avLst/>
            <a:gdLst/>
            <a:ahLst/>
            <a:cxnLst/>
            <a:rect l="l" t="t" r="r" b="b"/>
            <a:pathLst>
              <a:path w="578485" h="835025">
                <a:moveTo>
                  <a:pt x="50800" y="821817"/>
                </a:moveTo>
                <a:lnTo>
                  <a:pt x="0" y="821817"/>
                </a:lnTo>
                <a:lnTo>
                  <a:pt x="0" y="834517"/>
                </a:lnTo>
                <a:lnTo>
                  <a:pt x="50800" y="834517"/>
                </a:lnTo>
                <a:lnTo>
                  <a:pt x="50800" y="821817"/>
                </a:lnTo>
                <a:close/>
              </a:path>
              <a:path w="578485" h="835025">
                <a:moveTo>
                  <a:pt x="139700" y="821817"/>
                </a:moveTo>
                <a:lnTo>
                  <a:pt x="88900" y="821817"/>
                </a:lnTo>
                <a:lnTo>
                  <a:pt x="88900" y="834517"/>
                </a:lnTo>
                <a:lnTo>
                  <a:pt x="139700" y="834517"/>
                </a:lnTo>
                <a:lnTo>
                  <a:pt x="139700" y="821817"/>
                </a:lnTo>
                <a:close/>
              </a:path>
              <a:path w="578485" h="835025">
                <a:moveTo>
                  <a:pt x="228600" y="821817"/>
                </a:moveTo>
                <a:lnTo>
                  <a:pt x="177800" y="821817"/>
                </a:lnTo>
                <a:lnTo>
                  <a:pt x="177800" y="834517"/>
                </a:lnTo>
                <a:lnTo>
                  <a:pt x="228600" y="834517"/>
                </a:lnTo>
                <a:lnTo>
                  <a:pt x="228600" y="821817"/>
                </a:lnTo>
                <a:close/>
              </a:path>
              <a:path w="578485" h="835025">
                <a:moveTo>
                  <a:pt x="317500" y="821817"/>
                </a:moveTo>
                <a:lnTo>
                  <a:pt x="266700" y="821817"/>
                </a:lnTo>
                <a:lnTo>
                  <a:pt x="266700" y="834517"/>
                </a:lnTo>
                <a:lnTo>
                  <a:pt x="317500" y="834517"/>
                </a:lnTo>
                <a:lnTo>
                  <a:pt x="317500" y="821817"/>
                </a:lnTo>
                <a:close/>
              </a:path>
              <a:path w="578485" h="835025">
                <a:moveTo>
                  <a:pt x="406400" y="821817"/>
                </a:moveTo>
                <a:lnTo>
                  <a:pt x="355600" y="821817"/>
                </a:lnTo>
                <a:lnTo>
                  <a:pt x="355600" y="834517"/>
                </a:lnTo>
                <a:lnTo>
                  <a:pt x="406400" y="834517"/>
                </a:lnTo>
                <a:lnTo>
                  <a:pt x="406400" y="821817"/>
                </a:lnTo>
                <a:close/>
              </a:path>
              <a:path w="578485" h="835025">
                <a:moveTo>
                  <a:pt x="495300" y="821817"/>
                </a:moveTo>
                <a:lnTo>
                  <a:pt x="444500" y="821817"/>
                </a:lnTo>
                <a:lnTo>
                  <a:pt x="444500" y="834517"/>
                </a:lnTo>
                <a:lnTo>
                  <a:pt x="495300" y="834517"/>
                </a:lnTo>
                <a:lnTo>
                  <a:pt x="495300" y="821817"/>
                </a:lnTo>
                <a:close/>
              </a:path>
              <a:path w="578485" h="835025">
                <a:moveTo>
                  <a:pt x="533653" y="821817"/>
                </a:moveTo>
                <a:lnTo>
                  <a:pt x="533400" y="821817"/>
                </a:lnTo>
                <a:lnTo>
                  <a:pt x="533400" y="834517"/>
                </a:lnTo>
                <a:lnTo>
                  <a:pt x="543560" y="834517"/>
                </a:lnTo>
                <a:lnTo>
                  <a:pt x="546353" y="831596"/>
                </a:lnTo>
                <a:lnTo>
                  <a:pt x="546353" y="828167"/>
                </a:lnTo>
                <a:lnTo>
                  <a:pt x="533653" y="828167"/>
                </a:lnTo>
                <a:lnTo>
                  <a:pt x="533653" y="821817"/>
                </a:lnTo>
                <a:close/>
              </a:path>
              <a:path w="578485" h="835025">
                <a:moveTo>
                  <a:pt x="546353" y="783971"/>
                </a:moveTo>
                <a:lnTo>
                  <a:pt x="533653" y="783971"/>
                </a:lnTo>
                <a:lnTo>
                  <a:pt x="533653" y="828167"/>
                </a:lnTo>
                <a:lnTo>
                  <a:pt x="540003" y="821817"/>
                </a:lnTo>
                <a:lnTo>
                  <a:pt x="546353" y="821817"/>
                </a:lnTo>
                <a:lnTo>
                  <a:pt x="546353" y="783971"/>
                </a:lnTo>
                <a:close/>
              </a:path>
              <a:path w="578485" h="835025">
                <a:moveTo>
                  <a:pt x="546353" y="821817"/>
                </a:moveTo>
                <a:lnTo>
                  <a:pt x="540003" y="821817"/>
                </a:lnTo>
                <a:lnTo>
                  <a:pt x="533653" y="828167"/>
                </a:lnTo>
                <a:lnTo>
                  <a:pt x="546353" y="828167"/>
                </a:lnTo>
                <a:lnTo>
                  <a:pt x="546353" y="821817"/>
                </a:lnTo>
                <a:close/>
              </a:path>
              <a:path w="578485" h="835025">
                <a:moveTo>
                  <a:pt x="546353" y="695071"/>
                </a:moveTo>
                <a:lnTo>
                  <a:pt x="533653" y="695071"/>
                </a:lnTo>
                <a:lnTo>
                  <a:pt x="533653" y="745871"/>
                </a:lnTo>
                <a:lnTo>
                  <a:pt x="546353" y="745871"/>
                </a:lnTo>
                <a:lnTo>
                  <a:pt x="546353" y="695071"/>
                </a:lnTo>
                <a:close/>
              </a:path>
              <a:path w="578485" h="835025">
                <a:moveTo>
                  <a:pt x="546353" y="606171"/>
                </a:moveTo>
                <a:lnTo>
                  <a:pt x="533653" y="606171"/>
                </a:lnTo>
                <a:lnTo>
                  <a:pt x="533653" y="656971"/>
                </a:lnTo>
                <a:lnTo>
                  <a:pt x="546353" y="656971"/>
                </a:lnTo>
                <a:lnTo>
                  <a:pt x="546353" y="606171"/>
                </a:lnTo>
                <a:close/>
              </a:path>
              <a:path w="578485" h="835025">
                <a:moveTo>
                  <a:pt x="546353" y="517271"/>
                </a:moveTo>
                <a:lnTo>
                  <a:pt x="533653" y="517271"/>
                </a:lnTo>
                <a:lnTo>
                  <a:pt x="533653" y="568071"/>
                </a:lnTo>
                <a:lnTo>
                  <a:pt x="546353" y="568071"/>
                </a:lnTo>
                <a:lnTo>
                  <a:pt x="546353" y="517271"/>
                </a:lnTo>
                <a:close/>
              </a:path>
              <a:path w="578485" h="835025">
                <a:moveTo>
                  <a:pt x="546353" y="428371"/>
                </a:moveTo>
                <a:lnTo>
                  <a:pt x="533653" y="428371"/>
                </a:lnTo>
                <a:lnTo>
                  <a:pt x="533653" y="479171"/>
                </a:lnTo>
                <a:lnTo>
                  <a:pt x="546353" y="479171"/>
                </a:lnTo>
                <a:lnTo>
                  <a:pt x="546353" y="428371"/>
                </a:lnTo>
                <a:close/>
              </a:path>
              <a:path w="578485" h="835025">
                <a:moveTo>
                  <a:pt x="546353" y="339471"/>
                </a:moveTo>
                <a:lnTo>
                  <a:pt x="533653" y="339471"/>
                </a:lnTo>
                <a:lnTo>
                  <a:pt x="533653" y="390271"/>
                </a:lnTo>
                <a:lnTo>
                  <a:pt x="546353" y="390271"/>
                </a:lnTo>
                <a:lnTo>
                  <a:pt x="546353" y="339471"/>
                </a:lnTo>
                <a:close/>
              </a:path>
              <a:path w="578485" h="835025">
                <a:moveTo>
                  <a:pt x="546353" y="250571"/>
                </a:moveTo>
                <a:lnTo>
                  <a:pt x="533653" y="250571"/>
                </a:lnTo>
                <a:lnTo>
                  <a:pt x="533653" y="301371"/>
                </a:lnTo>
                <a:lnTo>
                  <a:pt x="546353" y="301371"/>
                </a:lnTo>
                <a:lnTo>
                  <a:pt x="546353" y="250571"/>
                </a:lnTo>
                <a:close/>
              </a:path>
              <a:path w="578485" h="835025">
                <a:moveTo>
                  <a:pt x="546353" y="161671"/>
                </a:moveTo>
                <a:lnTo>
                  <a:pt x="533653" y="161671"/>
                </a:lnTo>
                <a:lnTo>
                  <a:pt x="533653" y="212471"/>
                </a:lnTo>
                <a:lnTo>
                  <a:pt x="546353" y="212471"/>
                </a:lnTo>
                <a:lnTo>
                  <a:pt x="546353" y="161671"/>
                </a:lnTo>
                <a:close/>
              </a:path>
              <a:path w="578485" h="835025">
                <a:moveTo>
                  <a:pt x="546353" y="72771"/>
                </a:moveTo>
                <a:lnTo>
                  <a:pt x="533653" y="72771"/>
                </a:lnTo>
                <a:lnTo>
                  <a:pt x="533653" y="123571"/>
                </a:lnTo>
                <a:lnTo>
                  <a:pt x="546353" y="123571"/>
                </a:lnTo>
                <a:lnTo>
                  <a:pt x="546353" y="72771"/>
                </a:lnTo>
                <a:close/>
              </a:path>
              <a:path w="578485" h="835025">
                <a:moveTo>
                  <a:pt x="540003" y="0"/>
                </a:moveTo>
                <a:lnTo>
                  <a:pt x="501903" y="76200"/>
                </a:lnTo>
                <a:lnTo>
                  <a:pt x="540003" y="50800"/>
                </a:lnTo>
                <a:lnTo>
                  <a:pt x="565403" y="50800"/>
                </a:lnTo>
                <a:lnTo>
                  <a:pt x="540003" y="0"/>
                </a:lnTo>
                <a:close/>
              </a:path>
              <a:path w="578485" h="835025">
                <a:moveTo>
                  <a:pt x="565403" y="50800"/>
                </a:moveTo>
                <a:lnTo>
                  <a:pt x="540003" y="50800"/>
                </a:lnTo>
                <a:lnTo>
                  <a:pt x="578103" y="76200"/>
                </a:lnTo>
                <a:lnTo>
                  <a:pt x="565403" y="508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4185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4185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8517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8517" y="2636939"/>
            <a:ext cx="2376805" cy="3312795"/>
          </a:xfrm>
          <a:custGeom>
            <a:avLst/>
            <a:gdLst/>
            <a:ahLst/>
            <a:cxnLst/>
            <a:rect l="l" t="t" r="r" b="b"/>
            <a:pathLst>
              <a:path w="2376804" h="3312795">
                <a:moveTo>
                  <a:pt x="0" y="3312413"/>
                </a:moveTo>
                <a:lnTo>
                  <a:pt x="2376297" y="3312413"/>
                </a:lnTo>
                <a:lnTo>
                  <a:pt x="2376297" y="0"/>
                </a:lnTo>
                <a:lnTo>
                  <a:pt x="0" y="0"/>
                </a:lnTo>
                <a:lnTo>
                  <a:pt x="0" y="331241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066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794765"/>
            <a:ext cx="91281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namoo.board.domain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것이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중요합니다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Pure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영역에는 도메인의 핵심개념인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  객체와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업무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로직을  나타내는 서비스  객체를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모델링에서는 소셜보드의 핵심개념인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게시판과  게시물  객체를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식별하였습니다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소셜보드 도메인의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서비스에는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관리하는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서비스가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8979" y="2750820"/>
            <a:ext cx="1906524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0732" y="2746248"/>
            <a:ext cx="1336548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8571" y="2780957"/>
            <a:ext cx="1793875" cy="320040"/>
          </a:xfrm>
          <a:custGeom>
            <a:avLst/>
            <a:gdLst/>
            <a:ahLst/>
            <a:cxnLst/>
            <a:rect l="l" t="t" r="r" b="b"/>
            <a:pathLst>
              <a:path w="1793875" h="320039">
                <a:moveTo>
                  <a:pt x="0" y="319747"/>
                </a:moveTo>
                <a:lnTo>
                  <a:pt x="1793875" y="319747"/>
                </a:lnTo>
                <a:lnTo>
                  <a:pt x="1793875" y="0"/>
                </a:lnTo>
                <a:lnTo>
                  <a:pt x="0" y="0"/>
                </a:lnTo>
                <a:lnTo>
                  <a:pt x="0" y="3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3002" y="2804160"/>
            <a:ext cx="103632" cy="121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7341" y="2804160"/>
            <a:ext cx="103632" cy="121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8571" y="2780957"/>
            <a:ext cx="1793875" cy="29815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1280" algn="ctr">
              <a:lnSpc>
                <a:spcPts val="955"/>
              </a:lnSpc>
              <a:spcBef>
                <a:spcPts val="125"/>
              </a:spcBef>
            </a:pPr>
            <a:r>
              <a:rPr sz="8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interface </a:t>
            </a:r>
            <a:r>
              <a:rPr sz="8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8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ea typeface="가는각진제목체" panose="02030600000101010101" pitchFamily="18" charset="-127"/>
              <a:cs typeface="Trebuchet MS"/>
            </a:endParaRPr>
          </a:p>
          <a:p>
            <a:pPr marL="34290" algn="ctr">
              <a:lnSpc>
                <a:spcPts val="1195"/>
              </a:lnSpc>
            </a:pPr>
            <a:r>
              <a:rPr sz="1000" spc="-1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SocialBoardService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8979" y="3070860"/>
            <a:ext cx="1906524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8571" y="3100641"/>
            <a:ext cx="1793875" cy="130810"/>
          </a:xfrm>
          <a:custGeom>
            <a:avLst/>
            <a:gdLst/>
            <a:ahLst/>
            <a:cxnLst/>
            <a:rect l="l" t="t" r="r" b="b"/>
            <a:pathLst>
              <a:path w="1793875" h="130810">
                <a:moveTo>
                  <a:pt x="0" y="130492"/>
                </a:moveTo>
                <a:lnTo>
                  <a:pt x="1793875" y="130492"/>
                </a:lnTo>
                <a:lnTo>
                  <a:pt x="179387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8571" y="3100641"/>
            <a:ext cx="1793875" cy="130810"/>
          </a:xfrm>
          <a:custGeom>
            <a:avLst/>
            <a:gdLst/>
            <a:ahLst/>
            <a:cxnLst/>
            <a:rect l="l" t="t" r="r" b="b"/>
            <a:pathLst>
              <a:path w="1793875" h="130810">
                <a:moveTo>
                  <a:pt x="0" y="130492"/>
                </a:moveTo>
                <a:lnTo>
                  <a:pt x="1793875" y="130492"/>
                </a:lnTo>
                <a:lnTo>
                  <a:pt x="179387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8979" y="3201923"/>
            <a:ext cx="1906524" cy="1103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2404" y="3212592"/>
            <a:ext cx="1539240" cy="982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98571" y="3231146"/>
            <a:ext cx="1793875" cy="989965"/>
          </a:xfrm>
          <a:custGeom>
            <a:avLst/>
            <a:gdLst/>
            <a:ahLst/>
            <a:cxnLst/>
            <a:rect l="l" t="t" r="r" b="b"/>
            <a:pathLst>
              <a:path w="1793875" h="989964">
                <a:moveTo>
                  <a:pt x="0" y="989952"/>
                </a:moveTo>
                <a:lnTo>
                  <a:pt x="1793875" y="989952"/>
                </a:lnTo>
                <a:lnTo>
                  <a:pt x="1793875" y="0"/>
                </a:lnTo>
                <a:lnTo>
                  <a:pt x="0" y="0"/>
                </a:lnTo>
                <a:lnTo>
                  <a:pt x="0" y="989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8571" y="3231140"/>
            <a:ext cx="1793875" cy="807913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0"/>
              </a:spcBef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registerSocialBoard()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findSocialBoard()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findAllSocialBoards()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modifySocialBoard()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removeSocialBoard()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2884" y="4335779"/>
            <a:ext cx="1912619" cy="432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8747" y="4331208"/>
            <a:ext cx="1075944" cy="487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2221" y="4365155"/>
            <a:ext cx="1800225" cy="320040"/>
          </a:xfrm>
          <a:custGeom>
            <a:avLst/>
            <a:gdLst/>
            <a:ahLst/>
            <a:cxnLst/>
            <a:rect l="l" t="t" r="r" b="b"/>
            <a:pathLst>
              <a:path w="1800225" h="320039">
                <a:moveTo>
                  <a:pt x="0" y="319747"/>
                </a:moveTo>
                <a:lnTo>
                  <a:pt x="1800225" y="319747"/>
                </a:lnTo>
                <a:lnTo>
                  <a:pt x="1800225" y="0"/>
                </a:lnTo>
                <a:lnTo>
                  <a:pt x="0" y="0"/>
                </a:lnTo>
                <a:lnTo>
                  <a:pt x="0" y="31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9572" y="4388865"/>
            <a:ext cx="103632" cy="12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3913" y="4388865"/>
            <a:ext cx="103632" cy="121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2221" y="4365155"/>
            <a:ext cx="1800225" cy="298800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0645" algn="ctr">
              <a:lnSpc>
                <a:spcPts val="955"/>
              </a:lnSpc>
              <a:spcBef>
                <a:spcPts val="130"/>
              </a:spcBef>
            </a:pPr>
            <a:r>
              <a:rPr sz="8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interface </a:t>
            </a:r>
            <a:r>
              <a:rPr sz="8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8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ea typeface="가는각진제목체" panose="02030600000101010101" pitchFamily="18" charset="-127"/>
              <a:cs typeface="Trebuchet MS"/>
            </a:endParaRPr>
          </a:p>
          <a:p>
            <a:pPr marL="35560" algn="ctr">
              <a:lnSpc>
                <a:spcPts val="1195"/>
              </a:lnSpc>
            </a:pP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PostingService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2884" y="4655820"/>
            <a:ext cx="1912619" cy="242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92221" y="4684839"/>
            <a:ext cx="1800225" cy="130810"/>
          </a:xfrm>
          <a:custGeom>
            <a:avLst/>
            <a:gdLst/>
            <a:ahLst/>
            <a:cxnLst/>
            <a:rect l="l" t="t" r="r" b="b"/>
            <a:pathLst>
              <a:path w="1800225" h="130810">
                <a:moveTo>
                  <a:pt x="0" y="130492"/>
                </a:moveTo>
                <a:lnTo>
                  <a:pt x="1800225" y="130492"/>
                </a:lnTo>
                <a:lnTo>
                  <a:pt x="180022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92221" y="4684839"/>
            <a:ext cx="1800225" cy="130810"/>
          </a:xfrm>
          <a:custGeom>
            <a:avLst/>
            <a:gdLst/>
            <a:ahLst/>
            <a:cxnLst/>
            <a:rect l="l" t="t" r="r" b="b"/>
            <a:pathLst>
              <a:path w="1800225" h="130810">
                <a:moveTo>
                  <a:pt x="0" y="130492"/>
                </a:moveTo>
                <a:lnTo>
                  <a:pt x="1800225" y="130492"/>
                </a:lnTo>
                <a:lnTo>
                  <a:pt x="1800225" y="0"/>
                </a:lnTo>
                <a:lnTo>
                  <a:pt x="0" y="0"/>
                </a:lnTo>
                <a:lnTo>
                  <a:pt x="0" y="130492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62884" y="4785359"/>
            <a:ext cx="1912619" cy="1103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26307" y="4796028"/>
            <a:ext cx="1805940" cy="982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92221" y="4815370"/>
            <a:ext cx="1800225" cy="989965"/>
          </a:xfrm>
          <a:custGeom>
            <a:avLst/>
            <a:gdLst/>
            <a:ahLst/>
            <a:cxnLst/>
            <a:rect l="l" t="t" r="r" b="b"/>
            <a:pathLst>
              <a:path w="1800225" h="989964">
                <a:moveTo>
                  <a:pt x="0" y="989952"/>
                </a:moveTo>
                <a:lnTo>
                  <a:pt x="1800225" y="989952"/>
                </a:lnTo>
                <a:lnTo>
                  <a:pt x="1800225" y="0"/>
                </a:lnTo>
                <a:lnTo>
                  <a:pt x="0" y="0"/>
                </a:lnTo>
                <a:lnTo>
                  <a:pt x="0" y="989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2221" y="4815351"/>
            <a:ext cx="1800225" cy="80855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4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4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findPostingsByCondition()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modifyPosting()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1000" spc="7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0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removePosting()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26835" y="2750820"/>
            <a:ext cx="1914143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28232" y="2784348"/>
            <a:ext cx="944880" cy="37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6553" y="2780919"/>
            <a:ext cx="1800225" cy="214161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470"/>
              </a:spcBef>
            </a:pPr>
            <a:r>
              <a:rPr sz="1000" spc="-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SocialBoard</a:t>
            </a: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26835" y="3038855"/>
            <a:ext cx="1914143" cy="8336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97879" y="3054095"/>
            <a:ext cx="928116" cy="7574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56553" y="3068942"/>
            <a:ext cx="1800225" cy="720725"/>
          </a:xfrm>
          <a:custGeom>
            <a:avLst/>
            <a:gdLst/>
            <a:ahLst/>
            <a:cxnLst/>
            <a:rect l="l" t="t" r="r" b="b"/>
            <a:pathLst>
              <a:path w="1800225" h="720725">
                <a:moveTo>
                  <a:pt x="0" y="720102"/>
                </a:moveTo>
                <a:lnTo>
                  <a:pt x="1800225" y="720102"/>
                </a:lnTo>
                <a:lnTo>
                  <a:pt x="1800225" y="0"/>
                </a:lnTo>
                <a:lnTo>
                  <a:pt x="0" y="0"/>
                </a:lnTo>
                <a:lnTo>
                  <a:pt x="0" y="720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56553" y="3068948"/>
            <a:ext cx="1800225" cy="593111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usid</a:t>
            </a:r>
            <a:r>
              <a:rPr sz="9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name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adminEmail</a:t>
            </a:r>
            <a:r>
              <a:rPr sz="900" spc="-4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createDate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26835" y="4216908"/>
            <a:ext cx="1914143" cy="400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57771" y="4248911"/>
            <a:ext cx="685800" cy="373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6553" y="4246117"/>
            <a:ext cx="1800225" cy="214802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475"/>
              </a:spcBef>
            </a:pPr>
            <a:r>
              <a:rPr sz="10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Posting </a:t>
            </a:r>
            <a:endParaRPr sz="10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26835" y="4504944"/>
            <a:ext cx="1914143" cy="13837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97879" y="4520184"/>
            <a:ext cx="932687" cy="13060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56553" y="4534065"/>
            <a:ext cx="1800225" cy="1271270"/>
          </a:xfrm>
          <a:custGeom>
            <a:avLst/>
            <a:gdLst/>
            <a:ahLst/>
            <a:cxnLst/>
            <a:rect l="l" t="t" r="r" b="b"/>
            <a:pathLst>
              <a:path w="1800225" h="1271270">
                <a:moveTo>
                  <a:pt x="0" y="1271269"/>
                </a:moveTo>
                <a:lnTo>
                  <a:pt x="1800225" y="1271269"/>
                </a:lnTo>
                <a:lnTo>
                  <a:pt x="1800225" y="0"/>
                </a:lnTo>
                <a:lnTo>
                  <a:pt x="0" y="0"/>
                </a:lnTo>
                <a:lnTo>
                  <a:pt x="0" y="1271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56553" y="4534109"/>
            <a:ext cx="1800225" cy="114710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30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usid</a:t>
            </a:r>
            <a:r>
              <a:rPr sz="900" spc="-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10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title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writerEmail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contents</a:t>
            </a:r>
            <a:r>
              <a:rPr sz="9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writerName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registerDate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8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2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readCount</a:t>
            </a:r>
            <a:r>
              <a:rPr sz="900" spc="-4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  <a:p>
            <a:pPr marL="36195">
              <a:lnSpc>
                <a:spcPct val="100000"/>
              </a:lnSpc>
            </a:pPr>
            <a:r>
              <a:rPr sz="900" spc="-3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-</a:t>
            </a:r>
            <a:r>
              <a:rPr sz="900" spc="-9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boardUsid</a:t>
            </a:r>
            <a:r>
              <a:rPr sz="9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5041" y="3789045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6984" y="360933"/>
                </a:moveTo>
                <a:lnTo>
                  <a:pt x="3936" y="362711"/>
                </a:lnTo>
                <a:lnTo>
                  <a:pt x="1015" y="364489"/>
                </a:lnTo>
                <a:lnTo>
                  <a:pt x="0" y="368426"/>
                </a:lnTo>
                <a:lnTo>
                  <a:pt x="1650" y="371474"/>
                </a:lnTo>
                <a:lnTo>
                  <a:pt x="51688" y="457072"/>
                </a:lnTo>
                <a:lnTo>
                  <a:pt x="59020" y="444499"/>
                </a:lnTo>
                <a:lnTo>
                  <a:pt x="45338" y="444499"/>
                </a:lnTo>
                <a:lnTo>
                  <a:pt x="45212" y="420732"/>
                </a:lnTo>
                <a:lnTo>
                  <a:pt x="10922" y="361949"/>
                </a:lnTo>
                <a:lnTo>
                  <a:pt x="6984" y="360933"/>
                </a:lnTo>
                <a:close/>
              </a:path>
              <a:path w="103504" h="457200">
                <a:moveTo>
                  <a:pt x="45338" y="420950"/>
                </a:moveTo>
                <a:lnTo>
                  <a:pt x="45338" y="444499"/>
                </a:lnTo>
                <a:lnTo>
                  <a:pt x="58038" y="444499"/>
                </a:lnTo>
                <a:lnTo>
                  <a:pt x="58038" y="441197"/>
                </a:lnTo>
                <a:lnTo>
                  <a:pt x="46100" y="441197"/>
                </a:lnTo>
                <a:lnTo>
                  <a:pt x="51625" y="431727"/>
                </a:lnTo>
                <a:lnTo>
                  <a:pt x="45338" y="420950"/>
                </a:lnTo>
                <a:close/>
              </a:path>
              <a:path w="103504" h="457200">
                <a:moveTo>
                  <a:pt x="96265" y="360933"/>
                </a:moveTo>
                <a:lnTo>
                  <a:pt x="92328" y="361949"/>
                </a:lnTo>
                <a:lnTo>
                  <a:pt x="58038" y="420732"/>
                </a:lnTo>
                <a:lnTo>
                  <a:pt x="58038" y="444499"/>
                </a:lnTo>
                <a:lnTo>
                  <a:pt x="59020" y="444499"/>
                </a:lnTo>
                <a:lnTo>
                  <a:pt x="103377" y="368426"/>
                </a:lnTo>
                <a:lnTo>
                  <a:pt x="102361" y="364489"/>
                </a:lnTo>
                <a:lnTo>
                  <a:pt x="96265" y="360933"/>
                </a:lnTo>
                <a:close/>
              </a:path>
              <a:path w="103504" h="457200">
                <a:moveTo>
                  <a:pt x="51625" y="431727"/>
                </a:moveTo>
                <a:lnTo>
                  <a:pt x="46100" y="441197"/>
                </a:lnTo>
                <a:lnTo>
                  <a:pt x="57150" y="441197"/>
                </a:lnTo>
                <a:lnTo>
                  <a:pt x="51625" y="431727"/>
                </a:lnTo>
                <a:close/>
              </a:path>
              <a:path w="103504" h="457200">
                <a:moveTo>
                  <a:pt x="58038" y="420732"/>
                </a:moveTo>
                <a:lnTo>
                  <a:pt x="51625" y="431727"/>
                </a:lnTo>
                <a:lnTo>
                  <a:pt x="57150" y="441197"/>
                </a:lnTo>
                <a:lnTo>
                  <a:pt x="58038" y="441197"/>
                </a:lnTo>
                <a:lnTo>
                  <a:pt x="58038" y="420732"/>
                </a:lnTo>
                <a:close/>
              </a:path>
              <a:path w="103504" h="457200">
                <a:moveTo>
                  <a:pt x="58038" y="0"/>
                </a:moveTo>
                <a:lnTo>
                  <a:pt x="45338" y="0"/>
                </a:lnTo>
                <a:lnTo>
                  <a:pt x="45338" y="420950"/>
                </a:lnTo>
                <a:lnTo>
                  <a:pt x="51625" y="431727"/>
                </a:lnTo>
                <a:lnTo>
                  <a:pt x="57912" y="420950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92446" y="3321177"/>
            <a:ext cx="864235" cy="103505"/>
          </a:xfrm>
          <a:custGeom>
            <a:avLst/>
            <a:gdLst/>
            <a:ahLst/>
            <a:cxnLst/>
            <a:rect l="l" t="t" r="r" b="b"/>
            <a:pathLst>
              <a:path w="864235" h="103504">
                <a:moveTo>
                  <a:pt x="5080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800" y="58038"/>
                </a:lnTo>
                <a:lnTo>
                  <a:pt x="50800" y="45338"/>
                </a:lnTo>
                <a:close/>
              </a:path>
              <a:path w="864235" h="103504">
                <a:moveTo>
                  <a:pt x="139700" y="45338"/>
                </a:moveTo>
                <a:lnTo>
                  <a:pt x="88900" y="45338"/>
                </a:lnTo>
                <a:lnTo>
                  <a:pt x="88900" y="58038"/>
                </a:lnTo>
                <a:lnTo>
                  <a:pt x="139700" y="58038"/>
                </a:lnTo>
                <a:lnTo>
                  <a:pt x="139700" y="45338"/>
                </a:lnTo>
                <a:close/>
              </a:path>
              <a:path w="864235" h="103504">
                <a:moveTo>
                  <a:pt x="228600" y="45338"/>
                </a:moveTo>
                <a:lnTo>
                  <a:pt x="177800" y="45338"/>
                </a:lnTo>
                <a:lnTo>
                  <a:pt x="177800" y="58038"/>
                </a:lnTo>
                <a:lnTo>
                  <a:pt x="228600" y="58038"/>
                </a:lnTo>
                <a:lnTo>
                  <a:pt x="228600" y="45338"/>
                </a:lnTo>
                <a:close/>
              </a:path>
              <a:path w="864235" h="103504">
                <a:moveTo>
                  <a:pt x="317500" y="45338"/>
                </a:moveTo>
                <a:lnTo>
                  <a:pt x="266700" y="45338"/>
                </a:lnTo>
                <a:lnTo>
                  <a:pt x="266700" y="58038"/>
                </a:lnTo>
                <a:lnTo>
                  <a:pt x="317500" y="58038"/>
                </a:lnTo>
                <a:lnTo>
                  <a:pt x="317500" y="45338"/>
                </a:lnTo>
                <a:close/>
              </a:path>
              <a:path w="864235" h="103504">
                <a:moveTo>
                  <a:pt x="406400" y="45338"/>
                </a:moveTo>
                <a:lnTo>
                  <a:pt x="355600" y="45338"/>
                </a:lnTo>
                <a:lnTo>
                  <a:pt x="355600" y="58038"/>
                </a:lnTo>
                <a:lnTo>
                  <a:pt x="406400" y="58038"/>
                </a:lnTo>
                <a:lnTo>
                  <a:pt x="406400" y="45338"/>
                </a:lnTo>
                <a:close/>
              </a:path>
              <a:path w="864235" h="103504">
                <a:moveTo>
                  <a:pt x="495300" y="45338"/>
                </a:moveTo>
                <a:lnTo>
                  <a:pt x="444500" y="45338"/>
                </a:lnTo>
                <a:lnTo>
                  <a:pt x="444500" y="58038"/>
                </a:lnTo>
                <a:lnTo>
                  <a:pt x="495300" y="58038"/>
                </a:lnTo>
                <a:lnTo>
                  <a:pt x="495300" y="45338"/>
                </a:lnTo>
                <a:close/>
              </a:path>
              <a:path w="864235" h="103504">
                <a:moveTo>
                  <a:pt x="584200" y="45338"/>
                </a:moveTo>
                <a:lnTo>
                  <a:pt x="533400" y="45338"/>
                </a:lnTo>
                <a:lnTo>
                  <a:pt x="533400" y="58038"/>
                </a:lnTo>
                <a:lnTo>
                  <a:pt x="584200" y="58038"/>
                </a:lnTo>
                <a:lnTo>
                  <a:pt x="584200" y="45338"/>
                </a:lnTo>
                <a:close/>
              </a:path>
              <a:path w="864235" h="103504">
                <a:moveTo>
                  <a:pt x="673100" y="45338"/>
                </a:moveTo>
                <a:lnTo>
                  <a:pt x="622300" y="45338"/>
                </a:lnTo>
                <a:lnTo>
                  <a:pt x="622300" y="58038"/>
                </a:lnTo>
                <a:lnTo>
                  <a:pt x="673100" y="58038"/>
                </a:lnTo>
                <a:lnTo>
                  <a:pt x="673100" y="45338"/>
                </a:lnTo>
                <a:close/>
              </a:path>
              <a:path w="864235" h="103504">
                <a:moveTo>
                  <a:pt x="762000" y="45338"/>
                </a:moveTo>
                <a:lnTo>
                  <a:pt x="711200" y="45338"/>
                </a:lnTo>
                <a:lnTo>
                  <a:pt x="711200" y="58038"/>
                </a:lnTo>
                <a:lnTo>
                  <a:pt x="762000" y="58038"/>
                </a:lnTo>
                <a:lnTo>
                  <a:pt x="762000" y="45338"/>
                </a:lnTo>
                <a:close/>
              </a:path>
              <a:path w="864235" h="103504">
                <a:moveTo>
                  <a:pt x="838998" y="51688"/>
                </a:moveTo>
                <a:lnTo>
                  <a:pt x="769112" y="92456"/>
                </a:lnTo>
                <a:lnTo>
                  <a:pt x="768095" y="96265"/>
                </a:lnTo>
                <a:lnTo>
                  <a:pt x="771651" y="102362"/>
                </a:lnTo>
                <a:lnTo>
                  <a:pt x="775462" y="103377"/>
                </a:lnTo>
                <a:lnTo>
                  <a:pt x="853217" y="58038"/>
                </a:lnTo>
                <a:lnTo>
                  <a:pt x="850900" y="58038"/>
                </a:lnTo>
                <a:lnTo>
                  <a:pt x="850900" y="57150"/>
                </a:lnTo>
                <a:lnTo>
                  <a:pt x="848359" y="57150"/>
                </a:lnTo>
                <a:lnTo>
                  <a:pt x="838998" y="51688"/>
                </a:lnTo>
                <a:close/>
              </a:path>
              <a:path w="864235" h="103504">
                <a:moveTo>
                  <a:pt x="828112" y="45338"/>
                </a:moveTo>
                <a:lnTo>
                  <a:pt x="800100" y="45338"/>
                </a:lnTo>
                <a:lnTo>
                  <a:pt x="800100" y="58038"/>
                </a:lnTo>
                <a:lnTo>
                  <a:pt x="828112" y="58038"/>
                </a:lnTo>
                <a:lnTo>
                  <a:pt x="838998" y="51688"/>
                </a:lnTo>
                <a:lnTo>
                  <a:pt x="828112" y="45338"/>
                </a:lnTo>
                <a:close/>
              </a:path>
              <a:path w="864235" h="103504">
                <a:moveTo>
                  <a:pt x="853217" y="45338"/>
                </a:moveTo>
                <a:lnTo>
                  <a:pt x="850900" y="45338"/>
                </a:lnTo>
                <a:lnTo>
                  <a:pt x="850900" y="58038"/>
                </a:lnTo>
                <a:lnTo>
                  <a:pt x="853217" y="58038"/>
                </a:lnTo>
                <a:lnTo>
                  <a:pt x="864107" y="51688"/>
                </a:lnTo>
                <a:lnTo>
                  <a:pt x="853217" y="45338"/>
                </a:lnTo>
                <a:close/>
              </a:path>
              <a:path w="864235" h="103504">
                <a:moveTo>
                  <a:pt x="848359" y="46227"/>
                </a:moveTo>
                <a:lnTo>
                  <a:pt x="838998" y="51688"/>
                </a:lnTo>
                <a:lnTo>
                  <a:pt x="848359" y="57150"/>
                </a:lnTo>
                <a:lnTo>
                  <a:pt x="848359" y="46227"/>
                </a:lnTo>
                <a:close/>
              </a:path>
              <a:path w="864235" h="103504">
                <a:moveTo>
                  <a:pt x="850900" y="46227"/>
                </a:moveTo>
                <a:lnTo>
                  <a:pt x="848359" y="46227"/>
                </a:lnTo>
                <a:lnTo>
                  <a:pt x="848359" y="57150"/>
                </a:lnTo>
                <a:lnTo>
                  <a:pt x="850900" y="57150"/>
                </a:lnTo>
                <a:lnTo>
                  <a:pt x="850900" y="46227"/>
                </a:lnTo>
                <a:close/>
              </a:path>
              <a:path w="864235" h="103504">
                <a:moveTo>
                  <a:pt x="775462" y="0"/>
                </a:moveTo>
                <a:lnTo>
                  <a:pt x="771651" y="1015"/>
                </a:lnTo>
                <a:lnTo>
                  <a:pt x="768095" y="7112"/>
                </a:lnTo>
                <a:lnTo>
                  <a:pt x="769112" y="10922"/>
                </a:lnTo>
                <a:lnTo>
                  <a:pt x="838998" y="51688"/>
                </a:lnTo>
                <a:lnTo>
                  <a:pt x="848359" y="46227"/>
                </a:lnTo>
                <a:lnTo>
                  <a:pt x="850900" y="46227"/>
                </a:lnTo>
                <a:lnTo>
                  <a:pt x="850900" y="45338"/>
                </a:lnTo>
                <a:lnTo>
                  <a:pt x="853217" y="45338"/>
                </a:lnTo>
                <a:lnTo>
                  <a:pt x="7754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2446" y="4961509"/>
            <a:ext cx="864235" cy="103505"/>
          </a:xfrm>
          <a:custGeom>
            <a:avLst/>
            <a:gdLst/>
            <a:ahLst/>
            <a:cxnLst/>
            <a:rect l="l" t="t" r="r" b="b"/>
            <a:pathLst>
              <a:path w="864235" h="103504">
                <a:moveTo>
                  <a:pt x="50800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50800" y="58039"/>
                </a:lnTo>
                <a:lnTo>
                  <a:pt x="50800" y="45339"/>
                </a:lnTo>
                <a:close/>
              </a:path>
              <a:path w="864235" h="103504">
                <a:moveTo>
                  <a:pt x="139700" y="45339"/>
                </a:moveTo>
                <a:lnTo>
                  <a:pt x="88900" y="45339"/>
                </a:lnTo>
                <a:lnTo>
                  <a:pt x="88900" y="58039"/>
                </a:lnTo>
                <a:lnTo>
                  <a:pt x="139700" y="58039"/>
                </a:lnTo>
                <a:lnTo>
                  <a:pt x="139700" y="45339"/>
                </a:lnTo>
                <a:close/>
              </a:path>
              <a:path w="864235" h="103504">
                <a:moveTo>
                  <a:pt x="228600" y="45339"/>
                </a:moveTo>
                <a:lnTo>
                  <a:pt x="177800" y="45339"/>
                </a:lnTo>
                <a:lnTo>
                  <a:pt x="177800" y="58039"/>
                </a:lnTo>
                <a:lnTo>
                  <a:pt x="228600" y="58039"/>
                </a:lnTo>
                <a:lnTo>
                  <a:pt x="228600" y="45339"/>
                </a:lnTo>
                <a:close/>
              </a:path>
              <a:path w="864235" h="103504">
                <a:moveTo>
                  <a:pt x="317500" y="45339"/>
                </a:moveTo>
                <a:lnTo>
                  <a:pt x="266700" y="45339"/>
                </a:lnTo>
                <a:lnTo>
                  <a:pt x="266700" y="58039"/>
                </a:lnTo>
                <a:lnTo>
                  <a:pt x="317500" y="58039"/>
                </a:lnTo>
                <a:lnTo>
                  <a:pt x="317500" y="45339"/>
                </a:lnTo>
                <a:close/>
              </a:path>
              <a:path w="864235" h="103504">
                <a:moveTo>
                  <a:pt x="406400" y="45339"/>
                </a:moveTo>
                <a:lnTo>
                  <a:pt x="355600" y="45339"/>
                </a:lnTo>
                <a:lnTo>
                  <a:pt x="355600" y="58039"/>
                </a:lnTo>
                <a:lnTo>
                  <a:pt x="406400" y="58039"/>
                </a:lnTo>
                <a:lnTo>
                  <a:pt x="406400" y="45339"/>
                </a:lnTo>
                <a:close/>
              </a:path>
              <a:path w="864235" h="103504">
                <a:moveTo>
                  <a:pt x="495300" y="45339"/>
                </a:moveTo>
                <a:lnTo>
                  <a:pt x="444500" y="45339"/>
                </a:lnTo>
                <a:lnTo>
                  <a:pt x="444500" y="58039"/>
                </a:lnTo>
                <a:lnTo>
                  <a:pt x="495300" y="58039"/>
                </a:lnTo>
                <a:lnTo>
                  <a:pt x="495300" y="45339"/>
                </a:lnTo>
                <a:close/>
              </a:path>
              <a:path w="864235" h="103504">
                <a:moveTo>
                  <a:pt x="584200" y="45339"/>
                </a:moveTo>
                <a:lnTo>
                  <a:pt x="533400" y="45339"/>
                </a:lnTo>
                <a:lnTo>
                  <a:pt x="533400" y="58039"/>
                </a:lnTo>
                <a:lnTo>
                  <a:pt x="584200" y="58039"/>
                </a:lnTo>
                <a:lnTo>
                  <a:pt x="584200" y="45339"/>
                </a:lnTo>
                <a:close/>
              </a:path>
              <a:path w="864235" h="103504">
                <a:moveTo>
                  <a:pt x="673100" y="45339"/>
                </a:moveTo>
                <a:lnTo>
                  <a:pt x="622300" y="45339"/>
                </a:lnTo>
                <a:lnTo>
                  <a:pt x="622300" y="58039"/>
                </a:lnTo>
                <a:lnTo>
                  <a:pt x="673100" y="58039"/>
                </a:lnTo>
                <a:lnTo>
                  <a:pt x="673100" y="45339"/>
                </a:lnTo>
                <a:close/>
              </a:path>
              <a:path w="864235" h="103504">
                <a:moveTo>
                  <a:pt x="762000" y="45339"/>
                </a:moveTo>
                <a:lnTo>
                  <a:pt x="711200" y="45339"/>
                </a:lnTo>
                <a:lnTo>
                  <a:pt x="711200" y="58039"/>
                </a:lnTo>
                <a:lnTo>
                  <a:pt x="762000" y="58039"/>
                </a:lnTo>
                <a:lnTo>
                  <a:pt x="762000" y="45339"/>
                </a:lnTo>
                <a:close/>
              </a:path>
              <a:path w="864235" h="103504">
                <a:moveTo>
                  <a:pt x="838998" y="51689"/>
                </a:moveTo>
                <a:lnTo>
                  <a:pt x="769112" y="92456"/>
                </a:lnTo>
                <a:lnTo>
                  <a:pt x="768095" y="96393"/>
                </a:lnTo>
                <a:lnTo>
                  <a:pt x="769874" y="99314"/>
                </a:lnTo>
                <a:lnTo>
                  <a:pt x="771651" y="102362"/>
                </a:lnTo>
                <a:lnTo>
                  <a:pt x="775462" y="103378"/>
                </a:lnTo>
                <a:lnTo>
                  <a:pt x="853217" y="58039"/>
                </a:lnTo>
                <a:lnTo>
                  <a:pt x="850900" y="58039"/>
                </a:lnTo>
                <a:lnTo>
                  <a:pt x="850900" y="57150"/>
                </a:lnTo>
                <a:lnTo>
                  <a:pt x="848359" y="57150"/>
                </a:lnTo>
                <a:lnTo>
                  <a:pt x="838998" y="51689"/>
                </a:lnTo>
                <a:close/>
              </a:path>
              <a:path w="864235" h="103504">
                <a:moveTo>
                  <a:pt x="828112" y="45339"/>
                </a:moveTo>
                <a:lnTo>
                  <a:pt x="800100" y="45339"/>
                </a:lnTo>
                <a:lnTo>
                  <a:pt x="800100" y="58039"/>
                </a:lnTo>
                <a:lnTo>
                  <a:pt x="828112" y="58039"/>
                </a:lnTo>
                <a:lnTo>
                  <a:pt x="838998" y="51689"/>
                </a:lnTo>
                <a:lnTo>
                  <a:pt x="828112" y="45339"/>
                </a:lnTo>
                <a:close/>
              </a:path>
              <a:path w="864235" h="103504">
                <a:moveTo>
                  <a:pt x="853217" y="45339"/>
                </a:moveTo>
                <a:lnTo>
                  <a:pt x="850900" y="45339"/>
                </a:lnTo>
                <a:lnTo>
                  <a:pt x="850900" y="58039"/>
                </a:lnTo>
                <a:lnTo>
                  <a:pt x="853217" y="58039"/>
                </a:lnTo>
                <a:lnTo>
                  <a:pt x="864107" y="51689"/>
                </a:lnTo>
                <a:lnTo>
                  <a:pt x="853217" y="45339"/>
                </a:lnTo>
                <a:close/>
              </a:path>
              <a:path w="864235" h="103504">
                <a:moveTo>
                  <a:pt x="848359" y="46228"/>
                </a:moveTo>
                <a:lnTo>
                  <a:pt x="838998" y="51689"/>
                </a:lnTo>
                <a:lnTo>
                  <a:pt x="848359" y="57150"/>
                </a:lnTo>
                <a:lnTo>
                  <a:pt x="848359" y="46228"/>
                </a:lnTo>
                <a:close/>
              </a:path>
              <a:path w="864235" h="103504">
                <a:moveTo>
                  <a:pt x="850900" y="46228"/>
                </a:moveTo>
                <a:lnTo>
                  <a:pt x="848359" y="46228"/>
                </a:lnTo>
                <a:lnTo>
                  <a:pt x="848359" y="57150"/>
                </a:lnTo>
                <a:lnTo>
                  <a:pt x="850900" y="57150"/>
                </a:lnTo>
                <a:lnTo>
                  <a:pt x="850900" y="46228"/>
                </a:lnTo>
                <a:close/>
              </a:path>
              <a:path w="864235" h="103504">
                <a:moveTo>
                  <a:pt x="775462" y="0"/>
                </a:moveTo>
                <a:lnTo>
                  <a:pt x="771651" y="1016"/>
                </a:lnTo>
                <a:lnTo>
                  <a:pt x="768095" y="7112"/>
                </a:lnTo>
                <a:lnTo>
                  <a:pt x="769112" y="10922"/>
                </a:lnTo>
                <a:lnTo>
                  <a:pt x="838998" y="51689"/>
                </a:lnTo>
                <a:lnTo>
                  <a:pt x="848359" y="46228"/>
                </a:lnTo>
                <a:lnTo>
                  <a:pt x="850900" y="46228"/>
                </a:lnTo>
                <a:lnTo>
                  <a:pt x="850900" y="45339"/>
                </a:lnTo>
                <a:lnTo>
                  <a:pt x="853217" y="45339"/>
                </a:lnTo>
                <a:lnTo>
                  <a:pt x="7754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04185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04185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74008" y="2362200"/>
            <a:ext cx="481584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78808" y="2374392"/>
            <a:ext cx="207263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09288" y="2374392"/>
            <a:ext cx="313943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46447" y="2374392"/>
            <a:ext cx="213360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4185" y="2348864"/>
            <a:ext cx="2376805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484"/>
              </a:spcBef>
            </a:pPr>
            <a:r>
              <a:rPr sz="1000" spc="-125" dirty="0" err="1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000" spc="-125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90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I/F</a:t>
            </a:r>
            <a:r>
              <a:rPr sz="1000" spc="-25" dirty="0" smtClean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68517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68517" y="2348864"/>
            <a:ext cx="2376805" cy="288290"/>
          </a:xfrm>
          <a:custGeom>
            <a:avLst/>
            <a:gdLst/>
            <a:ahLst/>
            <a:cxnLst/>
            <a:rect l="l" t="t" r="r" b="b"/>
            <a:pathLst>
              <a:path w="2376804" h="288289">
                <a:moveTo>
                  <a:pt x="0" y="288036"/>
                </a:moveTo>
                <a:lnTo>
                  <a:pt x="2376297" y="288036"/>
                </a:lnTo>
                <a:lnTo>
                  <a:pt x="237629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54140" y="2362200"/>
            <a:ext cx="481584" cy="291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58940" y="2374392"/>
            <a:ext cx="207264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89419" y="2362200"/>
            <a:ext cx="481583" cy="291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94219" y="2374392"/>
            <a:ext cx="213359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68517" y="2348864"/>
            <a:ext cx="2376805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도메인 </a:t>
            </a:r>
            <a:r>
              <a:rPr sz="1000" spc="-9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엔티티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757" y="1340738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0679" y="2473579"/>
            <a:ext cx="2677160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소개</a:t>
            </a:r>
            <a:r>
              <a:rPr sz="2000" b="1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프로그래밍</a:t>
            </a:r>
            <a:r>
              <a:rPr sz="2000" spc="-2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</a:t>
            </a:r>
            <a:r>
              <a:rPr sz="2000" b="1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프로그래밍</a:t>
            </a:r>
            <a:r>
              <a:rPr sz="2000" spc="-25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II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2000" b="1" spc="1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2000" b="1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2000" spc="-2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</a:t>
            </a:r>
            <a:r>
              <a:rPr sz="2000" b="1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목차 </a:t>
            </a:r>
            <a:r>
              <a:rPr spc="-114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(Table of</a:t>
            </a:r>
            <a:r>
              <a:rPr spc="-8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12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Contents)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509" y="2348903"/>
            <a:ext cx="4320540" cy="3600450"/>
          </a:xfrm>
          <a:custGeom>
            <a:avLst/>
            <a:gdLst/>
            <a:ahLst/>
            <a:cxnLst/>
            <a:rect l="l" t="t" r="r" b="b"/>
            <a:pathLst>
              <a:path w="4320540" h="3600450">
                <a:moveTo>
                  <a:pt x="0" y="3600450"/>
                </a:moveTo>
                <a:lnTo>
                  <a:pt x="4320540" y="3600450"/>
                </a:lnTo>
                <a:lnTo>
                  <a:pt x="4320540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509" y="2348903"/>
            <a:ext cx="4320540" cy="3600450"/>
          </a:xfrm>
          <a:custGeom>
            <a:avLst/>
            <a:gdLst/>
            <a:ahLst/>
            <a:cxnLst/>
            <a:rect l="l" t="t" r="r" b="b"/>
            <a:pathLst>
              <a:path w="4320540" h="3600450">
                <a:moveTo>
                  <a:pt x="0" y="3600450"/>
                </a:moveTo>
                <a:lnTo>
                  <a:pt x="4320540" y="3600450"/>
                </a:lnTo>
                <a:lnTo>
                  <a:pt x="4320540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878" y="2348903"/>
            <a:ext cx="4392930" cy="3600450"/>
          </a:xfrm>
          <a:custGeom>
            <a:avLst/>
            <a:gdLst/>
            <a:ahLst/>
            <a:cxnLst/>
            <a:rect l="l" t="t" r="r" b="b"/>
            <a:pathLst>
              <a:path w="4392930" h="3600450">
                <a:moveTo>
                  <a:pt x="0" y="3600450"/>
                </a:moveTo>
                <a:lnTo>
                  <a:pt x="4392549" y="3600450"/>
                </a:lnTo>
                <a:lnTo>
                  <a:pt x="439254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878" y="2348903"/>
            <a:ext cx="4392930" cy="3600450"/>
          </a:xfrm>
          <a:custGeom>
            <a:avLst/>
            <a:gdLst/>
            <a:ahLst/>
            <a:cxnLst/>
            <a:rect l="l" t="t" r="r" b="b"/>
            <a:pathLst>
              <a:path w="4392930" h="3600450">
                <a:moveTo>
                  <a:pt x="0" y="3600450"/>
                </a:moveTo>
                <a:lnTo>
                  <a:pt x="4392549" y="3600450"/>
                </a:lnTo>
                <a:lnTo>
                  <a:pt x="4392549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65159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도메인 설명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2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 </a:t>
            </a:r>
            <a:r>
              <a:rPr sz="2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Navigation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794765"/>
            <a:ext cx="851535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관리하는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화면으로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수정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  화면이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화면이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6632" y="2462783"/>
            <a:ext cx="176936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9344" y="2481072"/>
            <a:ext cx="109118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5969" y="2492882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6632" y="4479035"/>
            <a:ext cx="176936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5969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0920" y="4479035"/>
            <a:ext cx="1769364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0257" y="4508500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3579" y="2462783"/>
            <a:ext cx="1769364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12535" y="2492248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14716" y="2462783"/>
            <a:ext cx="1769364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44815" y="2492882"/>
            <a:ext cx="1656714" cy="216084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84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83579" y="4479035"/>
            <a:ext cx="1769364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12535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14716" y="4479035"/>
            <a:ext cx="1769364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44815" y="4509134"/>
            <a:ext cx="1656714" cy="21672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90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68743" y="321081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999" y="0"/>
                </a:moveTo>
                <a:lnTo>
                  <a:pt x="521056" y="31744"/>
                </a:lnTo>
                <a:lnTo>
                  <a:pt x="525272" y="31750"/>
                </a:lnTo>
                <a:lnTo>
                  <a:pt x="525272" y="44450"/>
                </a:lnTo>
                <a:lnTo>
                  <a:pt x="521038" y="44450"/>
                </a:lnTo>
                <a:lnTo>
                  <a:pt x="499872" y="76200"/>
                </a:lnTo>
                <a:lnTo>
                  <a:pt x="563372" y="44450"/>
                </a:lnTo>
                <a:lnTo>
                  <a:pt x="525272" y="44450"/>
                </a:lnTo>
                <a:lnTo>
                  <a:pt x="563382" y="44444"/>
                </a:lnTo>
                <a:lnTo>
                  <a:pt x="576072" y="38100"/>
                </a:lnTo>
                <a:lnTo>
                  <a:pt x="499999" y="0"/>
                </a:lnTo>
                <a:close/>
              </a:path>
              <a:path w="576579" h="76200">
                <a:moveTo>
                  <a:pt x="525272" y="38100"/>
                </a:moveTo>
                <a:lnTo>
                  <a:pt x="521042" y="44444"/>
                </a:lnTo>
                <a:lnTo>
                  <a:pt x="525272" y="44450"/>
                </a:lnTo>
                <a:lnTo>
                  <a:pt x="525272" y="38100"/>
                </a:lnTo>
                <a:close/>
              </a:path>
              <a:path w="576579" h="76200">
                <a:moveTo>
                  <a:pt x="0" y="31114"/>
                </a:moveTo>
                <a:lnTo>
                  <a:pt x="0" y="43814"/>
                </a:lnTo>
                <a:lnTo>
                  <a:pt x="521042" y="44444"/>
                </a:lnTo>
                <a:lnTo>
                  <a:pt x="525272" y="38100"/>
                </a:lnTo>
                <a:lnTo>
                  <a:pt x="521056" y="31744"/>
                </a:lnTo>
                <a:lnTo>
                  <a:pt x="0" y="31114"/>
                </a:lnTo>
                <a:close/>
              </a:path>
              <a:path w="576579" h="76200">
                <a:moveTo>
                  <a:pt x="521056" y="31744"/>
                </a:moveTo>
                <a:lnTo>
                  <a:pt x="525272" y="38100"/>
                </a:lnTo>
                <a:lnTo>
                  <a:pt x="525272" y="31750"/>
                </a:lnTo>
                <a:lnTo>
                  <a:pt x="521056" y="3174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02603" y="3716401"/>
            <a:ext cx="76200" cy="793115"/>
          </a:xfrm>
          <a:custGeom>
            <a:avLst/>
            <a:gdLst/>
            <a:ahLst/>
            <a:cxnLst/>
            <a:rect l="l" t="t" r="r" b="b"/>
            <a:pathLst>
              <a:path w="76200" h="793114">
                <a:moveTo>
                  <a:pt x="0" y="716534"/>
                </a:moveTo>
                <a:lnTo>
                  <a:pt x="38100" y="792734"/>
                </a:lnTo>
                <a:lnTo>
                  <a:pt x="63500" y="741934"/>
                </a:lnTo>
                <a:lnTo>
                  <a:pt x="31750" y="741934"/>
                </a:lnTo>
                <a:lnTo>
                  <a:pt x="31750" y="737700"/>
                </a:lnTo>
                <a:lnTo>
                  <a:pt x="0" y="716534"/>
                </a:lnTo>
                <a:close/>
              </a:path>
              <a:path w="76200" h="793114">
                <a:moveTo>
                  <a:pt x="31750" y="737700"/>
                </a:moveTo>
                <a:lnTo>
                  <a:pt x="31750" y="741934"/>
                </a:lnTo>
                <a:lnTo>
                  <a:pt x="38100" y="741934"/>
                </a:lnTo>
                <a:lnTo>
                  <a:pt x="31750" y="737700"/>
                </a:lnTo>
                <a:close/>
              </a:path>
              <a:path w="76200" h="793114">
                <a:moveTo>
                  <a:pt x="44450" y="0"/>
                </a:moveTo>
                <a:lnTo>
                  <a:pt x="31750" y="0"/>
                </a:lnTo>
                <a:lnTo>
                  <a:pt x="31750" y="737700"/>
                </a:lnTo>
                <a:lnTo>
                  <a:pt x="38100" y="741934"/>
                </a:lnTo>
                <a:lnTo>
                  <a:pt x="44450" y="737700"/>
                </a:lnTo>
                <a:lnTo>
                  <a:pt x="44450" y="0"/>
                </a:lnTo>
                <a:close/>
              </a:path>
              <a:path w="76200" h="793114">
                <a:moveTo>
                  <a:pt x="44450" y="737700"/>
                </a:moveTo>
                <a:lnTo>
                  <a:pt x="38100" y="741934"/>
                </a:lnTo>
                <a:lnTo>
                  <a:pt x="44450" y="741934"/>
                </a:lnTo>
                <a:lnTo>
                  <a:pt x="44450" y="737700"/>
                </a:lnTo>
                <a:close/>
              </a:path>
              <a:path w="76200" h="793114">
                <a:moveTo>
                  <a:pt x="76200" y="716534"/>
                </a:moveTo>
                <a:lnTo>
                  <a:pt x="44450" y="737700"/>
                </a:lnTo>
                <a:lnTo>
                  <a:pt x="44450" y="741934"/>
                </a:lnTo>
                <a:lnTo>
                  <a:pt x="63500" y="741934"/>
                </a:lnTo>
                <a:lnTo>
                  <a:pt x="76200" y="71653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68743" y="5227192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25272" y="38099"/>
                </a:moveTo>
                <a:lnTo>
                  <a:pt x="499872" y="76199"/>
                </a:lnTo>
                <a:lnTo>
                  <a:pt x="563372" y="44449"/>
                </a:lnTo>
                <a:lnTo>
                  <a:pt x="525272" y="44449"/>
                </a:lnTo>
                <a:lnTo>
                  <a:pt x="525272" y="38099"/>
                </a:lnTo>
                <a:close/>
              </a:path>
              <a:path w="576579" h="76200">
                <a:moveTo>
                  <a:pt x="52103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21038" y="44449"/>
                </a:lnTo>
                <a:lnTo>
                  <a:pt x="525272" y="38099"/>
                </a:lnTo>
                <a:lnTo>
                  <a:pt x="521038" y="31749"/>
                </a:lnTo>
                <a:close/>
              </a:path>
              <a:path w="576579" h="76200">
                <a:moveTo>
                  <a:pt x="563372" y="31749"/>
                </a:moveTo>
                <a:lnTo>
                  <a:pt x="525272" y="31749"/>
                </a:lnTo>
                <a:lnTo>
                  <a:pt x="525272" y="44449"/>
                </a:lnTo>
                <a:lnTo>
                  <a:pt x="563372" y="44449"/>
                </a:lnTo>
                <a:lnTo>
                  <a:pt x="576072" y="38099"/>
                </a:lnTo>
                <a:lnTo>
                  <a:pt x="563372" y="31749"/>
                </a:lnTo>
                <a:close/>
              </a:path>
              <a:path w="576579" h="76200">
                <a:moveTo>
                  <a:pt x="499872" y="0"/>
                </a:moveTo>
                <a:lnTo>
                  <a:pt x="525272" y="38099"/>
                </a:lnTo>
                <a:lnTo>
                  <a:pt x="525272" y="31749"/>
                </a:lnTo>
                <a:lnTo>
                  <a:pt x="563372" y="31749"/>
                </a:lnTo>
                <a:lnTo>
                  <a:pt x="49987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50920" y="2462783"/>
            <a:ext cx="1769364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13632" y="2481072"/>
            <a:ext cx="1091184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580257" y="2492248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7" y="288036"/>
                </a:lnTo>
                <a:lnTo>
                  <a:pt x="16562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80257" y="2492248"/>
            <a:ext cx="1656714" cy="288290"/>
          </a:xfrm>
          <a:custGeom>
            <a:avLst/>
            <a:gdLst/>
            <a:ahLst/>
            <a:cxnLst/>
            <a:rect l="l" t="t" r="r" b="b"/>
            <a:pathLst>
              <a:path w="1656714" h="288289">
                <a:moveTo>
                  <a:pt x="0" y="288036"/>
                </a:moveTo>
                <a:lnTo>
                  <a:pt x="1656207" y="288036"/>
                </a:lnTo>
                <a:lnTo>
                  <a:pt x="16562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80257" y="2541777"/>
            <a:ext cx="165671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sz="10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36464" y="3210179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525272" y="38100"/>
                </a:moveTo>
                <a:lnTo>
                  <a:pt x="499872" y="76200"/>
                </a:lnTo>
                <a:lnTo>
                  <a:pt x="563372" y="44450"/>
                </a:lnTo>
                <a:lnTo>
                  <a:pt x="525272" y="44450"/>
                </a:lnTo>
                <a:lnTo>
                  <a:pt x="525272" y="38100"/>
                </a:lnTo>
                <a:close/>
              </a:path>
              <a:path w="576579" h="76200">
                <a:moveTo>
                  <a:pt x="52103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1038" y="44450"/>
                </a:lnTo>
                <a:lnTo>
                  <a:pt x="525272" y="38100"/>
                </a:lnTo>
                <a:lnTo>
                  <a:pt x="521038" y="31750"/>
                </a:lnTo>
                <a:close/>
              </a:path>
              <a:path w="576579" h="76200">
                <a:moveTo>
                  <a:pt x="563372" y="31750"/>
                </a:moveTo>
                <a:lnTo>
                  <a:pt x="525272" y="31750"/>
                </a:lnTo>
                <a:lnTo>
                  <a:pt x="525272" y="44450"/>
                </a:lnTo>
                <a:lnTo>
                  <a:pt x="563372" y="44450"/>
                </a:lnTo>
                <a:lnTo>
                  <a:pt x="576072" y="38100"/>
                </a:lnTo>
                <a:lnTo>
                  <a:pt x="563372" y="31750"/>
                </a:lnTo>
                <a:close/>
              </a:path>
              <a:path w="576579" h="76200">
                <a:moveTo>
                  <a:pt x="499872" y="0"/>
                </a:moveTo>
                <a:lnTo>
                  <a:pt x="525272" y="38100"/>
                </a:lnTo>
                <a:lnTo>
                  <a:pt x="525272" y="31750"/>
                </a:lnTo>
                <a:lnTo>
                  <a:pt x="563372" y="31750"/>
                </a:lnTo>
                <a:lnTo>
                  <a:pt x="49987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32176" y="3210814"/>
            <a:ext cx="648335" cy="76200"/>
          </a:xfrm>
          <a:custGeom>
            <a:avLst/>
            <a:gdLst/>
            <a:ahLst/>
            <a:cxnLst/>
            <a:rect l="l" t="t" r="r" b="b"/>
            <a:pathLst>
              <a:path w="648335" h="76200">
                <a:moveTo>
                  <a:pt x="76073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15" y="31745"/>
                </a:lnTo>
                <a:lnTo>
                  <a:pt x="76073" y="0"/>
                </a:lnTo>
                <a:close/>
              </a:path>
              <a:path w="648335" h="76200">
                <a:moveTo>
                  <a:pt x="50800" y="38100"/>
                </a:moveTo>
                <a:lnTo>
                  <a:pt x="50800" y="44450"/>
                </a:lnTo>
                <a:lnTo>
                  <a:pt x="55030" y="44445"/>
                </a:lnTo>
                <a:lnTo>
                  <a:pt x="50800" y="38100"/>
                </a:lnTo>
                <a:close/>
              </a:path>
              <a:path w="648335" h="76200">
                <a:moveTo>
                  <a:pt x="55030" y="44445"/>
                </a:moveTo>
                <a:lnTo>
                  <a:pt x="50800" y="44450"/>
                </a:lnTo>
                <a:lnTo>
                  <a:pt x="55033" y="44450"/>
                </a:lnTo>
                <a:close/>
              </a:path>
              <a:path w="648335" h="76200">
                <a:moveTo>
                  <a:pt x="648081" y="31114"/>
                </a:moveTo>
                <a:lnTo>
                  <a:pt x="55012" y="31750"/>
                </a:lnTo>
                <a:lnTo>
                  <a:pt x="50800" y="38100"/>
                </a:lnTo>
                <a:lnTo>
                  <a:pt x="55030" y="44445"/>
                </a:lnTo>
                <a:lnTo>
                  <a:pt x="648081" y="43814"/>
                </a:lnTo>
                <a:lnTo>
                  <a:pt x="648081" y="31114"/>
                </a:lnTo>
                <a:close/>
              </a:path>
              <a:path w="648335" h="76200">
                <a:moveTo>
                  <a:pt x="55015" y="31745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15" y="3174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65908" y="3717035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0" y="715899"/>
                </a:moveTo>
                <a:lnTo>
                  <a:pt x="38100" y="792099"/>
                </a:lnTo>
                <a:lnTo>
                  <a:pt x="63500" y="741299"/>
                </a:lnTo>
                <a:lnTo>
                  <a:pt x="31750" y="741299"/>
                </a:lnTo>
                <a:lnTo>
                  <a:pt x="31750" y="737065"/>
                </a:lnTo>
                <a:lnTo>
                  <a:pt x="0" y="715899"/>
                </a:lnTo>
                <a:close/>
              </a:path>
              <a:path w="76200" h="792479">
                <a:moveTo>
                  <a:pt x="31750" y="737065"/>
                </a:moveTo>
                <a:lnTo>
                  <a:pt x="31750" y="741299"/>
                </a:lnTo>
                <a:lnTo>
                  <a:pt x="38100" y="741299"/>
                </a:lnTo>
                <a:lnTo>
                  <a:pt x="31750" y="737065"/>
                </a:lnTo>
                <a:close/>
              </a:path>
              <a:path w="76200" h="792479">
                <a:moveTo>
                  <a:pt x="44450" y="0"/>
                </a:moveTo>
                <a:lnTo>
                  <a:pt x="31750" y="0"/>
                </a:lnTo>
                <a:lnTo>
                  <a:pt x="31750" y="737065"/>
                </a:lnTo>
                <a:lnTo>
                  <a:pt x="38100" y="741299"/>
                </a:lnTo>
                <a:lnTo>
                  <a:pt x="44449" y="737065"/>
                </a:lnTo>
                <a:lnTo>
                  <a:pt x="44450" y="0"/>
                </a:lnTo>
                <a:close/>
              </a:path>
              <a:path w="76200" h="792479">
                <a:moveTo>
                  <a:pt x="44450" y="737065"/>
                </a:moveTo>
                <a:lnTo>
                  <a:pt x="38100" y="741299"/>
                </a:lnTo>
                <a:lnTo>
                  <a:pt x="44450" y="741299"/>
                </a:lnTo>
                <a:lnTo>
                  <a:pt x="44450" y="737065"/>
                </a:lnTo>
                <a:close/>
              </a:path>
              <a:path w="76200" h="792479">
                <a:moveTo>
                  <a:pt x="76200" y="715899"/>
                </a:moveTo>
                <a:lnTo>
                  <a:pt x="44450" y="737065"/>
                </a:lnTo>
                <a:lnTo>
                  <a:pt x="44450" y="741299"/>
                </a:lnTo>
                <a:lnTo>
                  <a:pt x="63500" y="741299"/>
                </a:lnTo>
                <a:lnTo>
                  <a:pt x="76200" y="71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27223" y="3713098"/>
            <a:ext cx="653415" cy="819785"/>
          </a:xfrm>
          <a:custGeom>
            <a:avLst/>
            <a:gdLst/>
            <a:ahLst/>
            <a:cxnLst/>
            <a:rect l="l" t="t" r="r" b="b"/>
            <a:pathLst>
              <a:path w="653414" h="819785">
                <a:moveTo>
                  <a:pt x="613833" y="780540"/>
                </a:moveTo>
                <a:lnTo>
                  <a:pt x="575817" y="783717"/>
                </a:lnTo>
                <a:lnTo>
                  <a:pt x="653034" y="819657"/>
                </a:lnTo>
                <a:lnTo>
                  <a:pt x="645445" y="783844"/>
                </a:lnTo>
                <a:lnTo>
                  <a:pt x="616457" y="783844"/>
                </a:lnTo>
                <a:lnTo>
                  <a:pt x="613833" y="780540"/>
                </a:lnTo>
                <a:close/>
              </a:path>
              <a:path w="653414" h="819785">
                <a:moveTo>
                  <a:pt x="621410" y="779907"/>
                </a:moveTo>
                <a:lnTo>
                  <a:pt x="613833" y="780540"/>
                </a:lnTo>
                <a:lnTo>
                  <a:pt x="616457" y="783844"/>
                </a:lnTo>
                <a:lnTo>
                  <a:pt x="621410" y="779907"/>
                </a:lnTo>
                <a:close/>
              </a:path>
              <a:path w="653414" h="819785">
                <a:moveTo>
                  <a:pt x="635380" y="736345"/>
                </a:moveTo>
                <a:lnTo>
                  <a:pt x="623734" y="772660"/>
                </a:lnTo>
                <a:lnTo>
                  <a:pt x="626363" y="775969"/>
                </a:lnTo>
                <a:lnTo>
                  <a:pt x="616457" y="783844"/>
                </a:lnTo>
                <a:lnTo>
                  <a:pt x="645445" y="783844"/>
                </a:lnTo>
                <a:lnTo>
                  <a:pt x="635380" y="736345"/>
                </a:lnTo>
                <a:close/>
              </a:path>
              <a:path w="653414" h="819785">
                <a:moveTo>
                  <a:pt x="9906" y="0"/>
                </a:moveTo>
                <a:lnTo>
                  <a:pt x="0" y="7874"/>
                </a:lnTo>
                <a:lnTo>
                  <a:pt x="613833" y="780540"/>
                </a:lnTo>
                <a:lnTo>
                  <a:pt x="621411" y="779907"/>
                </a:lnTo>
                <a:lnTo>
                  <a:pt x="623734" y="772660"/>
                </a:lnTo>
                <a:lnTo>
                  <a:pt x="9906" y="0"/>
                </a:lnTo>
                <a:close/>
              </a:path>
              <a:path w="653414" h="819785">
                <a:moveTo>
                  <a:pt x="623734" y="772660"/>
                </a:moveTo>
                <a:lnTo>
                  <a:pt x="621411" y="779907"/>
                </a:lnTo>
                <a:lnTo>
                  <a:pt x="626363" y="775969"/>
                </a:lnTo>
                <a:lnTo>
                  <a:pt x="623734" y="77266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46632" y="2750820"/>
            <a:ext cx="1769364" cy="1050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275969" y="278090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75969" y="2780912"/>
            <a:ext cx="1656714" cy="93218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목록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46632" y="4767071"/>
            <a:ext cx="1769364" cy="1050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75969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75969" y="4797182"/>
            <a:ext cx="1656714" cy="9366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신규 게시판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50920" y="4767071"/>
            <a:ext cx="1769364" cy="1048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80257" y="4796535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80257" y="4796534"/>
            <a:ext cx="1656714" cy="93662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0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783579" y="2750820"/>
            <a:ext cx="1769364" cy="10485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12535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12535" y="2780276"/>
            <a:ext cx="1656714" cy="93661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7834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014716" y="2750820"/>
            <a:ext cx="1769364" cy="1050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44815" y="278090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6" y="936129"/>
                </a:lnTo>
                <a:lnTo>
                  <a:pt x="165620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044815" y="2780911"/>
            <a:ext cx="1656714" cy="936619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신규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783579" y="4767071"/>
            <a:ext cx="1769364" cy="1050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12535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12535" y="4797183"/>
            <a:ext cx="1656714" cy="93597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39090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0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014716" y="4767071"/>
            <a:ext cx="1769364" cy="1050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044815" y="4797196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5" h="936625">
                <a:moveTo>
                  <a:pt x="0" y="936129"/>
                </a:moveTo>
                <a:lnTo>
                  <a:pt x="1656206" y="936129"/>
                </a:lnTo>
                <a:lnTo>
                  <a:pt x="165620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044815" y="4797183"/>
            <a:ext cx="1656714" cy="935976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550920" y="2750820"/>
            <a:ext cx="1769364" cy="1048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580257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580257" y="2780271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936129"/>
                </a:moveTo>
                <a:lnTo>
                  <a:pt x="1656207" y="936129"/>
                </a:lnTo>
                <a:lnTo>
                  <a:pt x="1656207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07128" y="3154172"/>
            <a:ext cx="450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977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7" y="288036"/>
                </a:lnTo>
                <a:lnTo>
                  <a:pt x="374446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977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7" y="288036"/>
                </a:lnTo>
                <a:lnTo>
                  <a:pt x="374446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152" y="2398522"/>
            <a:ext cx="37382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000" spc="-9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관리화면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7977" y="2636939"/>
            <a:ext cx="3744595" cy="3816985"/>
          </a:xfrm>
          <a:custGeom>
            <a:avLst/>
            <a:gdLst/>
            <a:ahLst/>
            <a:cxnLst/>
            <a:rect l="l" t="t" r="r" b="b"/>
            <a:pathLst>
              <a:path w="3744595" h="3816985">
                <a:moveTo>
                  <a:pt x="0" y="3816477"/>
                </a:moveTo>
                <a:lnTo>
                  <a:pt x="3744467" y="3816477"/>
                </a:lnTo>
                <a:lnTo>
                  <a:pt x="374446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70957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관리</a:t>
            </a:r>
            <a:r>
              <a:rPr sz="2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118" y="794765"/>
            <a:ext cx="988695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관리화면에는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개설하는  화면과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화면이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조회하거나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처리하는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단위 별로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각각의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관련된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모아서  하나의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만듭니다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6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8743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68743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8743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68743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08472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8472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08472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08472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052941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52941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92670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2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92670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2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980"/>
              </p:ext>
            </p:extLst>
          </p:nvPr>
        </p:nvGraphicFramePr>
        <p:xfrm>
          <a:off x="5233289" y="2345689"/>
          <a:ext cx="4392295" cy="410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635"/>
                <a:gridCol w="2232660"/>
              </a:tblGrid>
              <a:tr h="287655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13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관리화면에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필요한</a:t>
                      </a:r>
                      <a:r>
                        <a:rPr sz="1000" spc="-9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기능들</a:t>
                      </a:r>
                      <a:r>
                        <a:rPr sz="1000" b="1" dirty="0">
                          <a:solidFill>
                            <a:srgbClr val="F1F1F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115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745614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관리   메인</a:t>
                      </a:r>
                      <a:r>
                        <a:rPr sz="1000" spc="-114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74625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개설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13335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목록을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개설화면을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tabLst>
                          <a:tab pos="1715135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개설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444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tabLst>
                          <a:tab pos="174625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 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spc="-4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화면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조회	</a:t>
                      </a:r>
                      <a:r>
                        <a:rPr sz="1200" spc="15" baseline="6944" dirty="0"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{ctx}/board/create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99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6700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게시판명과 관리자 이메일을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 수정화면을</a:t>
                      </a:r>
                      <a:r>
                        <a:rPr sz="1000" spc="-5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보여줍니다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입력받아 새로운 게시판을</a:t>
                      </a: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 개설합니다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5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667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715135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1715770" algn="l"/>
                        </a:tabLst>
                      </a:pPr>
                      <a:r>
                        <a:rPr sz="1000" spc="-12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게시판 </a:t>
                      </a:r>
                      <a:r>
                        <a:rPr sz="1000" spc="-85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수정 </a:t>
                      </a:r>
                      <a:r>
                        <a:rPr sz="1000" spc="-9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20" dirty="0">
                          <a:solidFill>
                            <a:srgbClr val="F1F1F1"/>
                          </a:solidFill>
                          <a:latin typeface="Noto Sans CJK JP Regular"/>
                          <a:cs typeface="Noto Sans CJK JP Regular"/>
                        </a:rPr>
                        <a:t>처리	</a:t>
                      </a:r>
                      <a:r>
                        <a:rPr sz="1200" spc="44" baseline="6944" dirty="0"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200" baseline="6944" dirty="0">
                          <a:latin typeface="Trebuchet MS"/>
                          <a:cs typeface="Trebuchet MS"/>
                        </a:rPr>
                        <a:t> </a:t>
                      </a:r>
                      <a:endParaRPr sz="1200" baseline="6944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40" dirty="0">
                          <a:latin typeface="Trebuchet MS"/>
                          <a:cs typeface="Trebuchet MS"/>
                        </a:rPr>
                        <a:t>URL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{ctx}/board/update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16700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기능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 입력받아</a:t>
                      </a: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70"/>
                        </a:lnSpc>
                        <a:spcBef>
                          <a:spcPts val="234"/>
                        </a:spcBef>
                      </a:pPr>
                      <a:r>
                        <a:rPr sz="1000" spc="-130" dirty="0"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spc="-40" dirty="0"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게시판명을 입력받아  게시판명을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67005">
                        <a:lnSpc>
                          <a:spcPts val="1130"/>
                        </a:lnSpc>
                      </a:pP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수정합니다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130"/>
                        </a:lnSpc>
                      </a:pPr>
                      <a:r>
                        <a:rPr sz="1000" spc="-125" dirty="0">
                          <a:latin typeface="Noto Sans CJK JP Regular"/>
                          <a:cs typeface="Noto Sans CJK JP Regular"/>
                        </a:rPr>
                        <a:t>수정합니다</a:t>
                      </a:r>
                      <a:r>
                        <a:rPr sz="1000" spc="-12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7E7E7E"/>
                      </a:solidFill>
                      <a:prstDash val="solid"/>
                    </a:lnL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135" dirty="0">
                          <a:latin typeface="Noto Sans CJK JP Regular"/>
                          <a:cs typeface="Noto Sans CJK JP Regular"/>
                        </a:rPr>
                        <a:t>뷰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/board/list 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R w="6350">
                      <a:solidFill>
                        <a:srgbClr val="7E7E7E"/>
                      </a:solidFill>
                      <a:prstDash val="solid"/>
                    </a:lnR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564005" y="2708910"/>
            <a:ext cx="3370072" cy="1839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60830" y="2705735"/>
            <a:ext cx="3376929" cy="1878964"/>
          </a:xfrm>
          <a:custGeom>
            <a:avLst/>
            <a:gdLst/>
            <a:ahLst/>
            <a:cxnLst/>
            <a:rect l="l" t="t" r="r" b="b"/>
            <a:pathLst>
              <a:path w="3376929" h="1878964">
                <a:moveTo>
                  <a:pt x="0" y="1878583"/>
                </a:moveTo>
                <a:lnTo>
                  <a:pt x="3376422" y="1878583"/>
                </a:lnTo>
                <a:lnTo>
                  <a:pt x="3376422" y="0"/>
                </a:lnTo>
                <a:lnTo>
                  <a:pt x="0" y="0"/>
                </a:lnTo>
                <a:lnTo>
                  <a:pt x="0" y="187858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64005" y="4653203"/>
            <a:ext cx="3384423" cy="168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60830" y="4650028"/>
            <a:ext cx="3390900" cy="1749425"/>
          </a:xfrm>
          <a:custGeom>
            <a:avLst/>
            <a:gdLst/>
            <a:ahLst/>
            <a:cxnLst/>
            <a:rect l="l" t="t" r="r" b="b"/>
            <a:pathLst>
              <a:path w="3390900" h="1749425">
                <a:moveTo>
                  <a:pt x="0" y="1749298"/>
                </a:moveTo>
                <a:lnTo>
                  <a:pt x="3390773" y="1749298"/>
                </a:lnTo>
                <a:lnTo>
                  <a:pt x="3390773" y="0"/>
                </a:lnTo>
                <a:lnTo>
                  <a:pt x="0" y="0"/>
                </a:lnTo>
                <a:lnTo>
                  <a:pt x="0" y="174929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68743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68743" y="4221086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68743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68743" y="3933063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78268" y="3947159"/>
            <a:ext cx="48158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83068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13547" y="3947159"/>
            <a:ext cx="381000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017764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48243" y="3947159"/>
            <a:ext cx="381000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52459" y="3959352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82940" y="3947159"/>
            <a:ext cx="381000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87156" y="395935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08472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08472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08472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08472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318759" y="5170932"/>
            <a:ext cx="48158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23559" y="5183123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54040" y="5170932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58255" y="5183123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88735" y="5170932"/>
            <a:ext cx="381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92952" y="5183123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52941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52941" y="400507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92670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0015"/>
                </a:lnTo>
                <a:lnTo>
                  <a:pt x="1893" y="129391"/>
                </a:lnTo>
                <a:lnTo>
                  <a:pt x="7048" y="137017"/>
                </a:lnTo>
                <a:lnTo>
                  <a:pt x="14680" y="142142"/>
                </a:lnTo>
                <a:lnTo>
                  <a:pt x="24002" y="144018"/>
                </a:lnTo>
                <a:lnTo>
                  <a:pt x="336042" y="144018"/>
                </a:lnTo>
                <a:lnTo>
                  <a:pt x="345418" y="142142"/>
                </a:lnTo>
                <a:lnTo>
                  <a:pt x="353044" y="137017"/>
                </a:lnTo>
                <a:lnTo>
                  <a:pt x="358169" y="129391"/>
                </a:lnTo>
                <a:lnTo>
                  <a:pt x="360045" y="120015"/>
                </a:lnTo>
                <a:lnTo>
                  <a:pt x="360045" y="24003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892670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3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3"/>
                </a:lnTo>
                <a:lnTo>
                  <a:pt x="360045" y="120015"/>
                </a:lnTo>
                <a:lnTo>
                  <a:pt x="358169" y="129391"/>
                </a:lnTo>
                <a:lnTo>
                  <a:pt x="353044" y="137017"/>
                </a:lnTo>
                <a:lnTo>
                  <a:pt x="345418" y="142142"/>
                </a:lnTo>
                <a:lnTo>
                  <a:pt x="336042" y="144018"/>
                </a:lnTo>
                <a:lnTo>
                  <a:pt x="24002" y="144018"/>
                </a:lnTo>
                <a:lnTo>
                  <a:pt x="14680" y="142142"/>
                </a:lnTo>
                <a:lnTo>
                  <a:pt x="7048" y="137017"/>
                </a:lnTo>
                <a:lnTo>
                  <a:pt x="1893" y="129391"/>
                </a:lnTo>
                <a:lnTo>
                  <a:pt x="0" y="120015"/>
                </a:lnTo>
                <a:lnTo>
                  <a:pt x="0" y="24003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68743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68743" y="5445277"/>
            <a:ext cx="2016760" cy="936625"/>
          </a:xfrm>
          <a:custGeom>
            <a:avLst/>
            <a:gdLst/>
            <a:ahLst/>
            <a:cxnLst/>
            <a:rect l="l" t="t" r="r" b="b"/>
            <a:pathLst>
              <a:path w="2016759" h="936625">
                <a:moveTo>
                  <a:pt x="0" y="936129"/>
                </a:moveTo>
                <a:lnTo>
                  <a:pt x="2016252" y="936129"/>
                </a:lnTo>
                <a:lnTo>
                  <a:pt x="2016252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468743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468743" y="5157215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5"/>
                </a:moveTo>
                <a:lnTo>
                  <a:pt x="2016252" y="288035"/>
                </a:lnTo>
                <a:lnTo>
                  <a:pt x="201625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478268" y="5170932"/>
            <a:ext cx="481583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83068" y="5183123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813547" y="5170932"/>
            <a:ext cx="38100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017764" y="5183123"/>
            <a:ext cx="207264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48243" y="5170932"/>
            <a:ext cx="381000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52459" y="5183123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52941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0015"/>
                </a:lnTo>
                <a:lnTo>
                  <a:pt x="1893" y="129391"/>
                </a:lnTo>
                <a:lnTo>
                  <a:pt x="7048" y="137017"/>
                </a:lnTo>
                <a:lnTo>
                  <a:pt x="14680" y="142142"/>
                </a:lnTo>
                <a:lnTo>
                  <a:pt x="24002" y="144018"/>
                </a:lnTo>
                <a:lnTo>
                  <a:pt x="336041" y="144018"/>
                </a:lnTo>
                <a:lnTo>
                  <a:pt x="345418" y="142142"/>
                </a:lnTo>
                <a:lnTo>
                  <a:pt x="353044" y="137017"/>
                </a:lnTo>
                <a:lnTo>
                  <a:pt x="358169" y="129391"/>
                </a:lnTo>
                <a:lnTo>
                  <a:pt x="360044" y="120015"/>
                </a:lnTo>
                <a:lnTo>
                  <a:pt x="360044" y="24003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52941" y="5229225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5">
                <a:moveTo>
                  <a:pt x="0" y="24003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4" y="24003"/>
                </a:lnTo>
                <a:lnTo>
                  <a:pt x="360044" y="120015"/>
                </a:lnTo>
                <a:lnTo>
                  <a:pt x="358169" y="129391"/>
                </a:lnTo>
                <a:lnTo>
                  <a:pt x="353044" y="137017"/>
                </a:lnTo>
                <a:lnTo>
                  <a:pt x="345418" y="142142"/>
                </a:lnTo>
                <a:lnTo>
                  <a:pt x="336041" y="144018"/>
                </a:lnTo>
                <a:lnTo>
                  <a:pt x="24002" y="144018"/>
                </a:lnTo>
                <a:lnTo>
                  <a:pt x="14680" y="142142"/>
                </a:lnTo>
                <a:lnTo>
                  <a:pt x="7048" y="137017"/>
                </a:lnTo>
                <a:lnTo>
                  <a:pt x="1893" y="129391"/>
                </a:lnTo>
                <a:lnTo>
                  <a:pt x="0" y="120015"/>
                </a:lnTo>
                <a:lnTo>
                  <a:pt x="0" y="2400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320791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20791" y="2996933"/>
            <a:ext cx="2016760" cy="864235"/>
          </a:xfrm>
          <a:custGeom>
            <a:avLst/>
            <a:gdLst/>
            <a:ahLst/>
            <a:cxnLst/>
            <a:rect l="l" t="t" r="r" b="b"/>
            <a:pathLst>
              <a:path w="2016759" h="864235">
                <a:moveTo>
                  <a:pt x="0" y="864120"/>
                </a:moveTo>
                <a:lnTo>
                  <a:pt x="2016252" y="864120"/>
                </a:lnTo>
                <a:lnTo>
                  <a:pt x="201625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320791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20791" y="2708910"/>
            <a:ext cx="2016760" cy="288290"/>
          </a:xfrm>
          <a:custGeom>
            <a:avLst/>
            <a:gdLst/>
            <a:ahLst/>
            <a:cxnLst/>
            <a:rect l="l" t="t" r="r" b="b"/>
            <a:pathLst>
              <a:path w="2016759" h="288289">
                <a:moveTo>
                  <a:pt x="0" y="288036"/>
                </a:moveTo>
                <a:lnTo>
                  <a:pt x="2016252" y="288036"/>
                </a:lnTo>
                <a:lnTo>
                  <a:pt x="20162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30952" y="2721864"/>
            <a:ext cx="481584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635752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66232" y="2721864"/>
            <a:ext cx="381000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870447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00928" y="2721864"/>
            <a:ext cx="381000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105144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135623" y="2721864"/>
            <a:ext cx="381000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339840" y="2734055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370320" y="2721864"/>
            <a:ext cx="381000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74535" y="2734055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92670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2" y="144017"/>
                </a:lnTo>
                <a:lnTo>
                  <a:pt x="345418" y="142124"/>
                </a:lnTo>
                <a:lnTo>
                  <a:pt x="353044" y="136969"/>
                </a:lnTo>
                <a:lnTo>
                  <a:pt x="358169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69" y="14680"/>
                </a:lnTo>
                <a:lnTo>
                  <a:pt x="353044" y="7048"/>
                </a:lnTo>
                <a:lnTo>
                  <a:pt x="345418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892670" y="278091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2" y="0"/>
                </a:lnTo>
                <a:lnTo>
                  <a:pt x="345418" y="1893"/>
                </a:lnTo>
                <a:lnTo>
                  <a:pt x="353044" y="7048"/>
                </a:lnTo>
                <a:lnTo>
                  <a:pt x="358169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69" y="129337"/>
                </a:lnTo>
                <a:lnTo>
                  <a:pt x="353044" y="136969"/>
                </a:lnTo>
                <a:lnTo>
                  <a:pt x="345418" y="142124"/>
                </a:lnTo>
                <a:lnTo>
                  <a:pt x="336042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236464" y="2348864"/>
            <a:ext cx="4392930" cy="288290"/>
          </a:xfrm>
          <a:custGeom>
            <a:avLst/>
            <a:gdLst/>
            <a:ahLst/>
            <a:cxnLst/>
            <a:rect l="l" t="t" r="r" b="b"/>
            <a:pathLst>
              <a:path w="4392930" h="288289">
                <a:moveTo>
                  <a:pt x="0" y="288036"/>
                </a:moveTo>
                <a:lnTo>
                  <a:pt x="4392549" y="288036"/>
                </a:lnTo>
                <a:lnTo>
                  <a:pt x="439254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245608" y="2362200"/>
            <a:ext cx="481584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550408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580888" y="2362200"/>
            <a:ext cx="681227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85332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115811" y="2362200"/>
            <a:ext cx="481584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420611" y="2374392"/>
            <a:ext cx="20726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451091" y="2362200"/>
            <a:ext cx="480060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754368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3711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목록 조회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</a:t>
            </a:r>
            <a:r>
              <a:rPr sz="2200" spc="-2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592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BoardController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붙입니다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관련서비스를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SocialBoardService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필드로  정의하고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@Autowired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매핑과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방식을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요청내용을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처리하여  모델에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담은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51" y="2348864"/>
            <a:ext cx="4608830" cy="19443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000" spc="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@Controller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4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000" spc="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000" spc="-4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@Autowired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4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6509" y="2348864"/>
            <a:ext cx="4608830" cy="174535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0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4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"/board/list",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 marR="1155700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main(HttpServletRequest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204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 marR="666750" indent="419100">
              <a:lnSpc>
                <a:spcPct val="100000"/>
              </a:lnSpc>
            </a:pP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  </a:t>
            </a:r>
            <a:r>
              <a:rPr sz="1000" spc="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"/board/list"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6509" y="4365155"/>
            <a:ext cx="4608830" cy="19443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1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"/board/create",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 marR="1155700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POST)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create(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31544" marR="177165">
              <a:lnSpc>
                <a:spcPct val="100000"/>
              </a:lnSpc>
              <a:tabLst>
                <a:tab pos="4353560" algn="l"/>
              </a:tabLst>
            </a:pPr>
            <a:r>
              <a:rPr sz="1000" spc="-3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"boardName"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3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4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00" spc="-18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6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qu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es</a:t>
            </a:r>
            <a:r>
              <a:rPr sz="1000" spc="20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3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3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54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2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ng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il</a:t>
            </a:r>
            <a:r>
              <a:rPr sz="100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	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sz="1000" spc="4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.registerSocialBoard(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070610">
              <a:lnSpc>
                <a:spcPct val="100000"/>
              </a:lnSpc>
            </a:pPr>
            <a:r>
              <a:rPr sz="1000" spc="-10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new</a:t>
            </a:r>
            <a:r>
              <a:rPr sz="1000" spc="-7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SocialBoardCdo(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adminEmail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 marR="1308100">
              <a:lnSpc>
                <a:spcPts val="1190"/>
              </a:lnSpc>
              <a:spcBef>
                <a:spcPts val="65"/>
              </a:spcBef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</a:t>
            </a:r>
            <a:r>
              <a:rPr sz="10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1510">
              <a:lnSpc>
                <a:spcPts val="1160"/>
              </a:lnSpc>
            </a:pP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851" y="4365155"/>
            <a:ext cx="4608830" cy="157927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31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"/board/create",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 marR="1226185" indent="1116965">
              <a:lnSpc>
                <a:spcPct val="100000"/>
              </a:lnSpc>
            </a:pP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create(Model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001394" marR="737235" indent="-350520">
              <a:lnSpc>
                <a:spcPct val="100000"/>
              </a:lnSpc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 </a:t>
            </a: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50875" marR="736600">
              <a:lnSpc>
                <a:spcPts val="2400"/>
              </a:lnSpc>
              <a:spcBef>
                <a:spcPts val="280"/>
              </a:spcBef>
            </a:pP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0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 err="1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6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"board/create"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ts val="910"/>
              </a:lnSpc>
            </a:pPr>
            <a:r>
              <a:rPr sz="10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878" y="3356978"/>
            <a:ext cx="4104640" cy="332783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4290" algn="ctr">
              <a:lnSpc>
                <a:spcPct val="100000"/>
              </a:lnSpc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    메소드 </a:t>
            </a:r>
            <a:r>
              <a:rPr sz="10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425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2.4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수정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6066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이번에는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수정화면과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구현해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이제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관리에  필요한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구현하였습니다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띄워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확인합시다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목록화면에서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신규게시판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클릭하여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선택하여 게시판명을 수정하거나 게시판을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775" y="2348903"/>
            <a:ext cx="5184775" cy="4248785"/>
          </a:xfrm>
          <a:custGeom>
            <a:avLst/>
            <a:gdLst/>
            <a:ahLst/>
            <a:cxnLst/>
            <a:rect l="l" t="t" r="r" b="b"/>
            <a:pathLst>
              <a:path w="5184775" h="4248784">
                <a:moveTo>
                  <a:pt x="0" y="4248531"/>
                </a:moveTo>
                <a:lnTo>
                  <a:pt x="5184775" y="4248531"/>
                </a:lnTo>
                <a:lnTo>
                  <a:pt x="5184775" y="0"/>
                </a:lnTo>
                <a:lnTo>
                  <a:pt x="0" y="0"/>
                </a:lnTo>
                <a:lnTo>
                  <a:pt x="0" y="42485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75" y="2348903"/>
            <a:ext cx="5184775" cy="4248785"/>
          </a:xfrm>
          <a:custGeom>
            <a:avLst/>
            <a:gdLst/>
            <a:ahLst/>
            <a:cxnLst/>
            <a:rect l="l" t="t" r="r" b="b"/>
            <a:pathLst>
              <a:path w="5184775" h="4248784">
                <a:moveTo>
                  <a:pt x="0" y="4248531"/>
                </a:moveTo>
                <a:lnTo>
                  <a:pt x="5184775" y="4248531"/>
                </a:lnTo>
                <a:lnTo>
                  <a:pt x="5184775" y="0"/>
                </a:lnTo>
                <a:lnTo>
                  <a:pt x="0" y="0"/>
                </a:lnTo>
                <a:lnTo>
                  <a:pt x="0" y="424853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591" y="2376297"/>
            <a:ext cx="4774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"/board/update", </a:t>
            </a: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update(</a:t>
            </a:r>
            <a:r>
              <a:rPr sz="1000" spc="-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2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 marR="981075" indent="278765">
              <a:lnSpc>
                <a:spcPct val="100000"/>
              </a:lnSpc>
            </a:pPr>
            <a:r>
              <a:rPr sz="1000" spc="4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000" spc="4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19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5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8" y="3748278"/>
            <a:ext cx="3168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"board/update"</a:t>
            </a:r>
            <a:r>
              <a:rPr sz="10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591" y="4205478"/>
            <a:ext cx="4844415" cy="234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"/board/update", </a:t>
            </a:r>
            <a:r>
              <a:rPr sz="1000" spc="-6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POST)  </a:t>
            </a: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00" spc="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update(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71500" marR="981710">
              <a:lnSpc>
                <a:spcPct val="100000"/>
              </a:lnSpc>
              <a:tabLst>
                <a:tab pos="3784600" algn="l"/>
              </a:tabLst>
            </a:pPr>
            <a:r>
              <a:rPr sz="1000" spc="-1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4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00" spc="-17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6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qu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-1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3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</a:t>
            </a:r>
            <a:r>
              <a:rPr sz="100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1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ng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</a:t>
            </a:r>
            <a:r>
              <a:rPr sz="1000" spc="-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o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15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1000" spc="-17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1000" spc="-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-34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	</a:t>
            </a: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 marR="421640">
              <a:lnSpc>
                <a:spcPct val="100000"/>
              </a:lnSpc>
            </a:pPr>
            <a:r>
              <a:rPr sz="10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NameValueList </a:t>
            </a:r>
            <a:r>
              <a:rPr sz="1000" spc="-4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nameValues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NameValueList.</a:t>
            </a:r>
            <a:r>
              <a:rPr sz="1000" i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getInstance();  </a:t>
            </a:r>
            <a:r>
              <a:rPr sz="10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.add(</a:t>
            </a:r>
            <a:r>
              <a:rPr sz="1000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"name"</a:t>
            </a:r>
            <a:r>
              <a:rPr sz="10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30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.modifySocialBoard(</a:t>
            </a:r>
            <a:r>
              <a:rPr sz="1000" spc="3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3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boardName</a:t>
            </a:r>
            <a:r>
              <a:rPr sz="10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92735" marR="1902460" indent="-1905">
              <a:lnSpc>
                <a:spcPts val="1190"/>
              </a:lnSpc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ts val="1160"/>
              </a:lnSpc>
            </a:pP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509" y="2348864"/>
            <a:ext cx="5113020" cy="16567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000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@RequestMapping(value </a:t>
            </a:r>
            <a:r>
              <a:rPr sz="1000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8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"/board/delete")</a:t>
            </a:r>
            <a:endParaRPr sz="1000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delete(</a:t>
            </a:r>
            <a:r>
              <a:rPr sz="1000" spc="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000" spc="25" dirty="0">
                <a:solidFill>
                  <a:srgbClr val="000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.removeSocialBoard(</a:t>
            </a:r>
            <a:r>
              <a:rPr sz="1000" spc="2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72110" marR="2091055" indent="-1905">
              <a:lnSpc>
                <a:spcPts val="1190"/>
              </a:lnSpc>
            </a:pPr>
            <a:r>
              <a:rPr sz="10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8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게시판이 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삭제되었습니다</a:t>
            </a:r>
            <a:r>
              <a:rPr sz="1000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  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"board/list"</a:t>
            </a:r>
            <a:r>
              <a:rPr sz="1000" spc="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ts val="1160"/>
              </a:lnSpc>
            </a:pPr>
            <a:r>
              <a:rPr sz="100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0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4590" y="4437189"/>
            <a:ext cx="3888486" cy="193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1415" y="4434014"/>
            <a:ext cx="3895090" cy="2009139"/>
          </a:xfrm>
          <a:custGeom>
            <a:avLst/>
            <a:gdLst/>
            <a:ahLst/>
            <a:cxnLst/>
            <a:rect l="l" t="t" r="r" b="b"/>
            <a:pathLst>
              <a:path w="3895090" h="2009139">
                <a:moveTo>
                  <a:pt x="0" y="2008886"/>
                </a:moveTo>
                <a:lnTo>
                  <a:pt x="3894836" y="2008886"/>
                </a:lnTo>
                <a:lnTo>
                  <a:pt x="3894836" y="0"/>
                </a:lnTo>
                <a:lnTo>
                  <a:pt x="0" y="0"/>
                </a:lnTo>
                <a:lnTo>
                  <a:pt x="0" y="200888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6509" y="4077080"/>
            <a:ext cx="5113020" cy="216535"/>
          </a:xfrm>
          <a:custGeom>
            <a:avLst/>
            <a:gdLst/>
            <a:ahLst/>
            <a:cxnLst/>
            <a:rect l="l" t="t" r="r" b="b"/>
            <a:pathLst>
              <a:path w="5113020" h="216535">
                <a:moveTo>
                  <a:pt x="0" y="216027"/>
                </a:moveTo>
                <a:lnTo>
                  <a:pt x="5112766" y="216027"/>
                </a:lnTo>
                <a:lnTo>
                  <a:pt x="511276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509" y="4077080"/>
            <a:ext cx="5113020" cy="216535"/>
          </a:xfrm>
          <a:custGeom>
            <a:avLst/>
            <a:gdLst/>
            <a:ahLst/>
            <a:cxnLst/>
            <a:rect l="l" t="t" r="r" b="b"/>
            <a:pathLst>
              <a:path w="5113020" h="216535">
                <a:moveTo>
                  <a:pt x="0" y="216027"/>
                </a:moveTo>
                <a:lnTo>
                  <a:pt x="5112766" y="216027"/>
                </a:lnTo>
                <a:lnTo>
                  <a:pt x="5112766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6796" y="4055364"/>
            <a:ext cx="58064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0655" y="4067555"/>
            <a:ext cx="213360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6138" y="4091178"/>
            <a:ext cx="464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실행결과</a:t>
            </a:r>
            <a:r>
              <a:rPr sz="1000" spc="-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6509" y="4293146"/>
            <a:ext cx="5113020" cy="2304415"/>
          </a:xfrm>
          <a:custGeom>
            <a:avLst/>
            <a:gdLst/>
            <a:ahLst/>
            <a:cxnLst/>
            <a:rect l="l" t="t" r="r" b="b"/>
            <a:pathLst>
              <a:path w="5113020" h="2304415">
                <a:moveTo>
                  <a:pt x="0" y="2304288"/>
                </a:moveTo>
                <a:lnTo>
                  <a:pt x="5112766" y="2304288"/>
                </a:lnTo>
                <a:lnTo>
                  <a:pt x="5112766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68420"/>
            <a:ext cx="1765935" cy="104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3.1 DispatcherServlet  </a:t>
            </a:r>
            <a:r>
              <a:rPr sz="1400" spc="-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3.2</a:t>
            </a:r>
            <a:r>
              <a:rPr sz="1400" spc="-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3.3</a:t>
            </a:r>
            <a:r>
              <a:rPr sz="1400" spc="-2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3.4</a:t>
            </a:r>
            <a:r>
              <a:rPr sz="1400" spc="2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43591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2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60" y="3014197"/>
            <a:ext cx="3888740" cy="2736850"/>
          </a:xfrm>
          <a:custGeom>
            <a:avLst/>
            <a:gdLst/>
            <a:ahLst/>
            <a:cxnLst/>
            <a:rect l="l" t="t" r="r" b="b"/>
            <a:pathLst>
              <a:path w="3888740" h="2736850">
                <a:moveTo>
                  <a:pt x="0" y="122681"/>
                </a:moveTo>
                <a:lnTo>
                  <a:pt x="9641" y="74955"/>
                </a:lnTo>
                <a:lnTo>
                  <a:pt x="35934" y="35956"/>
                </a:lnTo>
                <a:lnTo>
                  <a:pt x="74934" y="9650"/>
                </a:lnTo>
                <a:lnTo>
                  <a:pt x="122694" y="0"/>
                </a:lnTo>
                <a:lnTo>
                  <a:pt x="3765867" y="0"/>
                </a:lnTo>
                <a:lnTo>
                  <a:pt x="3813593" y="9650"/>
                </a:lnTo>
                <a:lnTo>
                  <a:pt x="3852592" y="35956"/>
                </a:lnTo>
                <a:lnTo>
                  <a:pt x="3878899" y="74955"/>
                </a:lnTo>
                <a:lnTo>
                  <a:pt x="3888549" y="122681"/>
                </a:lnTo>
                <a:lnTo>
                  <a:pt x="3888549" y="2613672"/>
                </a:lnTo>
                <a:lnTo>
                  <a:pt x="3878899" y="2661435"/>
                </a:lnTo>
                <a:lnTo>
                  <a:pt x="3852592" y="2700439"/>
                </a:lnTo>
                <a:lnTo>
                  <a:pt x="3813593" y="2726736"/>
                </a:lnTo>
                <a:lnTo>
                  <a:pt x="3765867" y="2736380"/>
                </a:lnTo>
                <a:lnTo>
                  <a:pt x="122694" y="2736380"/>
                </a:lnTo>
                <a:lnTo>
                  <a:pt x="74934" y="2726736"/>
                </a:lnTo>
                <a:lnTo>
                  <a:pt x="35934" y="2700439"/>
                </a:lnTo>
                <a:lnTo>
                  <a:pt x="9641" y="2661435"/>
                </a:lnTo>
                <a:lnTo>
                  <a:pt x="0" y="2613672"/>
                </a:lnTo>
                <a:lnTo>
                  <a:pt x="0" y="12268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8322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절차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97021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핵심으로써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프론트</a:t>
            </a:r>
            <a:r>
              <a:rPr sz="1800" spc="-7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역할을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담당할  대상을  선택하고  역할을  분배하는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작업을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과정을  이해하면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 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(web.xml)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 요청을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처리하도록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4590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135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5" y="432054"/>
                </a:lnTo>
                <a:lnTo>
                  <a:pt x="72009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745" y="3499972"/>
            <a:ext cx="99136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805" y="2840081"/>
            <a:ext cx="3785742" cy="2668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0752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1080134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4"/>
                </a:lnTo>
                <a:lnTo>
                  <a:pt x="1080134" y="432054"/>
                </a:lnTo>
                <a:lnTo>
                  <a:pt x="1108156" y="426392"/>
                </a:lnTo>
                <a:lnTo>
                  <a:pt x="1131046" y="410956"/>
                </a:lnTo>
                <a:lnTo>
                  <a:pt x="1146482" y="388066"/>
                </a:lnTo>
                <a:lnTo>
                  <a:pt x="1152144" y="360045"/>
                </a:lnTo>
                <a:lnTo>
                  <a:pt x="1152144" y="72009"/>
                </a:lnTo>
                <a:lnTo>
                  <a:pt x="1146482" y="43987"/>
                </a:lnTo>
                <a:lnTo>
                  <a:pt x="1131046" y="21097"/>
                </a:lnTo>
                <a:lnTo>
                  <a:pt x="1108156" y="5661"/>
                </a:lnTo>
                <a:lnTo>
                  <a:pt x="10801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40752" y="3397992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4" y="72009"/>
                </a:lnTo>
                <a:lnTo>
                  <a:pt x="1152144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6231" y="3499972"/>
            <a:ext cx="9359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b="1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6914" y="3394943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0823" y="3496924"/>
            <a:ext cx="99098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4590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080135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5" y="432054"/>
                </a:lnTo>
                <a:lnTo>
                  <a:pt x="72009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0886" y="5204770"/>
            <a:ext cx="7113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4689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1080134" y="0"/>
                </a:moveTo>
                <a:lnTo>
                  <a:pt x="72008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8" y="432054"/>
                </a:lnTo>
                <a:lnTo>
                  <a:pt x="1080134" y="432054"/>
                </a:lnTo>
                <a:lnTo>
                  <a:pt x="1108156" y="426392"/>
                </a:lnTo>
                <a:lnTo>
                  <a:pt x="1131046" y="410956"/>
                </a:lnTo>
                <a:lnTo>
                  <a:pt x="1146482" y="388066"/>
                </a:lnTo>
                <a:lnTo>
                  <a:pt x="1152143" y="360045"/>
                </a:lnTo>
                <a:lnTo>
                  <a:pt x="1152143" y="72009"/>
                </a:lnTo>
                <a:lnTo>
                  <a:pt x="1146482" y="43987"/>
                </a:lnTo>
                <a:lnTo>
                  <a:pt x="1131046" y="21097"/>
                </a:lnTo>
                <a:lnTo>
                  <a:pt x="1108156" y="5661"/>
                </a:lnTo>
                <a:lnTo>
                  <a:pt x="1080134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4689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156" y="5661"/>
                </a:lnTo>
                <a:lnTo>
                  <a:pt x="1131046" y="21097"/>
                </a:lnTo>
                <a:lnTo>
                  <a:pt x="1146482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482" y="388066"/>
                </a:lnTo>
                <a:lnTo>
                  <a:pt x="1131046" y="410956"/>
                </a:lnTo>
                <a:lnTo>
                  <a:pt x="1108156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5810" y="5204770"/>
            <a:ext cx="7115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b="1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36914" y="5102459"/>
            <a:ext cx="1152525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3592" y="5204770"/>
            <a:ext cx="70942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7116" y="3044042"/>
            <a:ext cx="13373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HandlerMapping</a:t>
            </a:r>
            <a:r>
              <a:rPr sz="1200" b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8806" y="4761286"/>
            <a:ext cx="12045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b="1" spc="-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Resolver</a:t>
            </a:r>
            <a:r>
              <a:rPr sz="1200" b="1" spc="-3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6000" y="3007975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1373259" y="68063"/>
                </a:moveTo>
                <a:lnTo>
                  <a:pt x="1312037" y="87884"/>
                </a:lnTo>
                <a:lnTo>
                  <a:pt x="1308735" y="89026"/>
                </a:lnTo>
                <a:lnTo>
                  <a:pt x="1306829" y="92582"/>
                </a:lnTo>
                <a:lnTo>
                  <a:pt x="1309115" y="99187"/>
                </a:lnTo>
                <a:lnTo>
                  <a:pt x="1312672" y="101091"/>
                </a:lnTo>
                <a:lnTo>
                  <a:pt x="1315974" y="99949"/>
                </a:lnTo>
                <a:lnTo>
                  <a:pt x="1399259" y="72898"/>
                </a:lnTo>
                <a:lnTo>
                  <a:pt x="1396619" y="72898"/>
                </a:lnTo>
                <a:lnTo>
                  <a:pt x="1388364" y="71119"/>
                </a:lnTo>
                <a:lnTo>
                  <a:pt x="1373259" y="68063"/>
                </a:lnTo>
                <a:close/>
              </a:path>
              <a:path w="1410335" h="101600">
                <a:moveTo>
                  <a:pt x="1385620" y="64061"/>
                </a:moveTo>
                <a:lnTo>
                  <a:pt x="1373259" y="68063"/>
                </a:lnTo>
                <a:lnTo>
                  <a:pt x="1388364" y="71119"/>
                </a:lnTo>
                <a:lnTo>
                  <a:pt x="1396619" y="72898"/>
                </a:lnTo>
                <a:lnTo>
                  <a:pt x="1396945" y="71374"/>
                </a:lnTo>
                <a:lnTo>
                  <a:pt x="1393571" y="71374"/>
                </a:lnTo>
                <a:lnTo>
                  <a:pt x="1385620" y="64061"/>
                </a:lnTo>
                <a:close/>
              </a:path>
              <a:path w="1410335" h="101600">
                <a:moveTo>
                  <a:pt x="1334642" y="0"/>
                </a:moveTo>
                <a:lnTo>
                  <a:pt x="1330578" y="126"/>
                </a:lnTo>
                <a:lnTo>
                  <a:pt x="1328292" y="2793"/>
                </a:lnTo>
                <a:lnTo>
                  <a:pt x="1325879" y="5334"/>
                </a:lnTo>
                <a:lnTo>
                  <a:pt x="1326007" y="9398"/>
                </a:lnTo>
                <a:lnTo>
                  <a:pt x="1328674" y="11684"/>
                </a:lnTo>
                <a:lnTo>
                  <a:pt x="1376525" y="55696"/>
                </a:lnTo>
                <a:lnTo>
                  <a:pt x="1399286" y="60451"/>
                </a:lnTo>
                <a:lnTo>
                  <a:pt x="1396619" y="72898"/>
                </a:lnTo>
                <a:lnTo>
                  <a:pt x="1399259" y="72898"/>
                </a:lnTo>
                <a:lnTo>
                  <a:pt x="1410208" y="69341"/>
                </a:lnTo>
                <a:lnTo>
                  <a:pt x="1337183" y="2412"/>
                </a:lnTo>
                <a:lnTo>
                  <a:pt x="1334642" y="0"/>
                </a:lnTo>
                <a:close/>
              </a:path>
              <a:path w="1410335" h="101600">
                <a:moveTo>
                  <a:pt x="736853" y="0"/>
                </a:moveTo>
                <a:lnTo>
                  <a:pt x="646938" y="126"/>
                </a:lnTo>
                <a:lnTo>
                  <a:pt x="557529" y="2031"/>
                </a:lnTo>
                <a:lnTo>
                  <a:pt x="469138" y="5461"/>
                </a:lnTo>
                <a:lnTo>
                  <a:pt x="425703" y="7747"/>
                </a:lnTo>
                <a:lnTo>
                  <a:pt x="340233" y="13462"/>
                </a:lnTo>
                <a:lnTo>
                  <a:pt x="298450" y="17017"/>
                </a:lnTo>
                <a:lnTo>
                  <a:pt x="217550" y="25400"/>
                </a:lnTo>
                <a:lnTo>
                  <a:pt x="178435" y="30099"/>
                </a:lnTo>
                <a:lnTo>
                  <a:pt x="140335" y="35305"/>
                </a:lnTo>
                <a:lnTo>
                  <a:pt x="67563" y="46862"/>
                </a:lnTo>
                <a:lnTo>
                  <a:pt x="0" y="59943"/>
                </a:lnTo>
                <a:lnTo>
                  <a:pt x="2539" y="72389"/>
                </a:lnTo>
                <a:lnTo>
                  <a:pt x="35560" y="65531"/>
                </a:lnTo>
                <a:lnTo>
                  <a:pt x="69850" y="59309"/>
                </a:lnTo>
                <a:lnTo>
                  <a:pt x="142239" y="47878"/>
                </a:lnTo>
                <a:lnTo>
                  <a:pt x="180086" y="42672"/>
                </a:lnTo>
                <a:lnTo>
                  <a:pt x="219075" y="37973"/>
                </a:lnTo>
                <a:lnTo>
                  <a:pt x="259079" y="33654"/>
                </a:lnTo>
                <a:lnTo>
                  <a:pt x="299720" y="29717"/>
                </a:lnTo>
                <a:lnTo>
                  <a:pt x="341249" y="26162"/>
                </a:lnTo>
                <a:lnTo>
                  <a:pt x="383539" y="22987"/>
                </a:lnTo>
                <a:lnTo>
                  <a:pt x="469900" y="18034"/>
                </a:lnTo>
                <a:lnTo>
                  <a:pt x="557911" y="14604"/>
                </a:lnTo>
                <a:lnTo>
                  <a:pt x="647191" y="12826"/>
                </a:lnTo>
                <a:lnTo>
                  <a:pt x="1045845" y="12700"/>
                </a:lnTo>
                <a:lnTo>
                  <a:pt x="1003046" y="9651"/>
                </a:lnTo>
                <a:lnTo>
                  <a:pt x="915542" y="4825"/>
                </a:lnTo>
                <a:lnTo>
                  <a:pt x="826642" y="1650"/>
                </a:lnTo>
                <a:lnTo>
                  <a:pt x="736853" y="0"/>
                </a:lnTo>
                <a:close/>
              </a:path>
              <a:path w="1410335" h="101600">
                <a:moveTo>
                  <a:pt x="1395984" y="60705"/>
                </a:moveTo>
                <a:lnTo>
                  <a:pt x="1385620" y="64061"/>
                </a:lnTo>
                <a:lnTo>
                  <a:pt x="1393571" y="71374"/>
                </a:lnTo>
                <a:lnTo>
                  <a:pt x="1395984" y="60705"/>
                </a:lnTo>
                <a:close/>
              </a:path>
              <a:path w="1410335" h="101600">
                <a:moveTo>
                  <a:pt x="1399231" y="60705"/>
                </a:moveTo>
                <a:lnTo>
                  <a:pt x="1395984" y="60705"/>
                </a:lnTo>
                <a:lnTo>
                  <a:pt x="1393571" y="71374"/>
                </a:lnTo>
                <a:lnTo>
                  <a:pt x="1396945" y="71374"/>
                </a:lnTo>
                <a:lnTo>
                  <a:pt x="1399231" y="60705"/>
                </a:lnTo>
                <a:close/>
              </a:path>
              <a:path w="1410335" h="101600">
                <a:moveTo>
                  <a:pt x="1045845" y="12700"/>
                </a:moveTo>
                <a:lnTo>
                  <a:pt x="736853" y="12700"/>
                </a:lnTo>
                <a:lnTo>
                  <a:pt x="826388" y="14224"/>
                </a:lnTo>
                <a:lnTo>
                  <a:pt x="915035" y="17525"/>
                </a:lnTo>
                <a:lnTo>
                  <a:pt x="1002284" y="22351"/>
                </a:lnTo>
                <a:lnTo>
                  <a:pt x="1087120" y="28828"/>
                </a:lnTo>
                <a:lnTo>
                  <a:pt x="1169289" y="36956"/>
                </a:lnTo>
                <a:lnTo>
                  <a:pt x="1247775" y="46862"/>
                </a:lnTo>
                <a:lnTo>
                  <a:pt x="1285494" y="52450"/>
                </a:lnTo>
                <a:lnTo>
                  <a:pt x="1344929" y="62611"/>
                </a:lnTo>
                <a:lnTo>
                  <a:pt x="1373259" y="68063"/>
                </a:lnTo>
                <a:lnTo>
                  <a:pt x="1385620" y="64061"/>
                </a:lnTo>
                <a:lnTo>
                  <a:pt x="1324228" y="45974"/>
                </a:lnTo>
                <a:lnTo>
                  <a:pt x="1249426" y="34289"/>
                </a:lnTo>
                <a:lnTo>
                  <a:pt x="1170559" y="24384"/>
                </a:lnTo>
                <a:lnTo>
                  <a:pt x="1129664" y="20065"/>
                </a:lnTo>
                <a:lnTo>
                  <a:pt x="1088263" y="16128"/>
                </a:lnTo>
                <a:lnTo>
                  <a:pt x="1045845" y="12700"/>
                </a:lnTo>
                <a:close/>
              </a:path>
              <a:path w="1410335" h="101600">
                <a:moveTo>
                  <a:pt x="1376525" y="55696"/>
                </a:moveTo>
                <a:lnTo>
                  <a:pt x="1385620" y="64061"/>
                </a:lnTo>
                <a:lnTo>
                  <a:pt x="1395984" y="60705"/>
                </a:lnTo>
                <a:lnTo>
                  <a:pt x="1399231" y="60705"/>
                </a:lnTo>
                <a:lnTo>
                  <a:pt x="1399286" y="60451"/>
                </a:lnTo>
                <a:lnTo>
                  <a:pt x="1376525" y="556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0261" y="2681584"/>
            <a:ext cx="1318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요청은 어떤 컨트롤러에  문의해야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하죠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?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12919" y="3207365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97535" y="0"/>
                </a:moveTo>
                <a:lnTo>
                  <a:pt x="94233" y="1142"/>
                </a:lnTo>
                <a:lnTo>
                  <a:pt x="0" y="31750"/>
                </a:lnTo>
                <a:lnTo>
                  <a:pt x="73025" y="98678"/>
                </a:lnTo>
                <a:lnTo>
                  <a:pt x="75564" y="101091"/>
                </a:lnTo>
                <a:lnTo>
                  <a:pt x="79628" y="100964"/>
                </a:lnTo>
                <a:lnTo>
                  <a:pt x="84327" y="95758"/>
                </a:lnTo>
                <a:lnTo>
                  <a:pt x="84200" y="91694"/>
                </a:lnTo>
                <a:lnTo>
                  <a:pt x="81660" y="89408"/>
                </a:lnTo>
                <a:lnTo>
                  <a:pt x="33532" y="45407"/>
                </a:lnTo>
                <a:lnTo>
                  <a:pt x="19303" y="42545"/>
                </a:lnTo>
                <a:lnTo>
                  <a:pt x="10921" y="40639"/>
                </a:lnTo>
                <a:lnTo>
                  <a:pt x="13588" y="28321"/>
                </a:lnTo>
                <a:lnTo>
                  <a:pt x="51650" y="28321"/>
                </a:lnTo>
                <a:lnTo>
                  <a:pt x="101472" y="12064"/>
                </a:lnTo>
                <a:lnTo>
                  <a:pt x="103250" y="8509"/>
                </a:lnTo>
                <a:lnTo>
                  <a:pt x="102234" y="5207"/>
                </a:lnTo>
                <a:lnTo>
                  <a:pt x="101091" y="1904"/>
                </a:lnTo>
                <a:lnTo>
                  <a:pt x="97535" y="0"/>
                </a:lnTo>
                <a:close/>
              </a:path>
              <a:path w="1410335" h="101600">
                <a:moveTo>
                  <a:pt x="36876" y="33133"/>
                </a:moveTo>
                <a:lnTo>
                  <a:pt x="24512" y="37161"/>
                </a:lnTo>
                <a:lnTo>
                  <a:pt x="33532" y="45407"/>
                </a:lnTo>
                <a:lnTo>
                  <a:pt x="40766" y="46862"/>
                </a:lnTo>
                <a:lnTo>
                  <a:pt x="85978" y="55245"/>
                </a:lnTo>
                <a:lnTo>
                  <a:pt x="160654" y="66801"/>
                </a:lnTo>
                <a:lnTo>
                  <a:pt x="199643" y="72009"/>
                </a:lnTo>
                <a:lnTo>
                  <a:pt x="280415" y="81152"/>
                </a:lnTo>
                <a:lnTo>
                  <a:pt x="321944" y="84962"/>
                </a:lnTo>
                <a:lnTo>
                  <a:pt x="364235" y="88391"/>
                </a:lnTo>
                <a:lnTo>
                  <a:pt x="407161" y="91439"/>
                </a:lnTo>
                <a:lnTo>
                  <a:pt x="494538" y="96392"/>
                </a:lnTo>
                <a:lnTo>
                  <a:pt x="583438" y="99567"/>
                </a:lnTo>
                <a:lnTo>
                  <a:pt x="673226" y="101091"/>
                </a:lnTo>
                <a:lnTo>
                  <a:pt x="763269" y="100964"/>
                </a:lnTo>
                <a:lnTo>
                  <a:pt x="852677" y="99187"/>
                </a:lnTo>
                <a:lnTo>
                  <a:pt x="940942" y="95758"/>
                </a:lnTo>
                <a:lnTo>
                  <a:pt x="984503" y="93472"/>
                </a:lnTo>
                <a:lnTo>
                  <a:pt x="1059370" y="88391"/>
                </a:lnTo>
                <a:lnTo>
                  <a:pt x="673226" y="88391"/>
                </a:lnTo>
                <a:lnTo>
                  <a:pt x="583691" y="86867"/>
                </a:lnTo>
                <a:lnTo>
                  <a:pt x="495045" y="83692"/>
                </a:lnTo>
                <a:lnTo>
                  <a:pt x="407923" y="78866"/>
                </a:lnTo>
                <a:lnTo>
                  <a:pt x="365125" y="75819"/>
                </a:lnTo>
                <a:lnTo>
                  <a:pt x="322960" y="72389"/>
                </a:lnTo>
                <a:lnTo>
                  <a:pt x="281558" y="68452"/>
                </a:lnTo>
                <a:lnTo>
                  <a:pt x="240918" y="64135"/>
                </a:lnTo>
                <a:lnTo>
                  <a:pt x="201167" y="59436"/>
                </a:lnTo>
                <a:lnTo>
                  <a:pt x="162305" y="54228"/>
                </a:lnTo>
                <a:lnTo>
                  <a:pt x="124586" y="48640"/>
                </a:lnTo>
                <a:lnTo>
                  <a:pt x="65277" y="38608"/>
                </a:lnTo>
                <a:lnTo>
                  <a:pt x="43179" y="34416"/>
                </a:lnTo>
                <a:lnTo>
                  <a:pt x="36876" y="33133"/>
                </a:lnTo>
                <a:close/>
              </a:path>
              <a:path w="1410335" h="101600">
                <a:moveTo>
                  <a:pt x="1407667" y="28701"/>
                </a:moveTo>
                <a:lnTo>
                  <a:pt x="1340357" y="41910"/>
                </a:lnTo>
                <a:lnTo>
                  <a:pt x="1267967" y="53212"/>
                </a:lnTo>
                <a:lnTo>
                  <a:pt x="1229994" y="58420"/>
                </a:lnTo>
                <a:lnTo>
                  <a:pt x="1151127" y="67563"/>
                </a:lnTo>
                <a:lnTo>
                  <a:pt x="1068958" y="74929"/>
                </a:lnTo>
                <a:lnTo>
                  <a:pt x="1026540" y="78104"/>
                </a:lnTo>
                <a:lnTo>
                  <a:pt x="940307" y="83058"/>
                </a:lnTo>
                <a:lnTo>
                  <a:pt x="852169" y="86487"/>
                </a:lnTo>
                <a:lnTo>
                  <a:pt x="763015" y="88391"/>
                </a:lnTo>
                <a:lnTo>
                  <a:pt x="1059370" y="88391"/>
                </a:lnTo>
                <a:lnTo>
                  <a:pt x="1111630" y="84074"/>
                </a:lnTo>
                <a:lnTo>
                  <a:pt x="1152525" y="80137"/>
                </a:lnTo>
                <a:lnTo>
                  <a:pt x="1231772" y="70992"/>
                </a:lnTo>
                <a:lnTo>
                  <a:pt x="1269872" y="65786"/>
                </a:lnTo>
                <a:lnTo>
                  <a:pt x="1342643" y="54356"/>
                </a:lnTo>
                <a:lnTo>
                  <a:pt x="1410207" y="41148"/>
                </a:lnTo>
                <a:lnTo>
                  <a:pt x="1407667" y="28701"/>
                </a:lnTo>
                <a:close/>
              </a:path>
              <a:path w="1410335" h="101600">
                <a:moveTo>
                  <a:pt x="13588" y="28321"/>
                </a:moveTo>
                <a:lnTo>
                  <a:pt x="10921" y="40639"/>
                </a:lnTo>
                <a:lnTo>
                  <a:pt x="19303" y="42545"/>
                </a:lnTo>
                <a:lnTo>
                  <a:pt x="33532" y="45407"/>
                </a:lnTo>
                <a:lnTo>
                  <a:pt x="28178" y="40512"/>
                </a:lnTo>
                <a:lnTo>
                  <a:pt x="14223" y="40512"/>
                </a:lnTo>
                <a:lnTo>
                  <a:pt x="16509" y="29845"/>
                </a:lnTo>
                <a:lnTo>
                  <a:pt x="20773" y="29845"/>
                </a:lnTo>
                <a:lnTo>
                  <a:pt x="13588" y="28321"/>
                </a:lnTo>
                <a:close/>
              </a:path>
              <a:path w="1410335" h="101600">
                <a:moveTo>
                  <a:pt x="16509" y="29845"/>
                </a:moveTo>
                <a:lnTo>
                  <a:pt x="14223" y="40512"/>
                </a:lnTo>
                <a:lnTo>
                  <a:pt x="24512" y="37161"/>
                </a:lnTo>
                <a:lnTo>
                  <a:pt x="16509" y="29845"/>
                </a:lnTo>
                <a:close/>
              </a:path>
              <a:path w="1410335" h="101600">
                <a:moveTo>
                  <a:pt x="24512" y="37161"/>
                </a:moveTo>
                <a:lnTo>
                  <a:pt x="14223" y="40512"/>
                </a:lnTo>
                <a:lnTo>
                  <a:pt x="28178" y="40512"/>
                </a:lnTo>
                <a:lnTo>
                  <a:pt x="24512" y="37161"/>
                </a:lnTo>
                <a:close/>
              </a:path>
              <a:path w="1410335" h="101600">
                <a:moveTo>
                  <a:pt x="20773" y="29845"/>
                </a:moveTo>
                <a:lnTo>
                  <a:pt x="16509" y="29845"/>
                </a:lnTo>
                <a:lnTo>
                  <a:pt x="24512" y="37161"/>
                </a:lnTo>
                <a:lnTo>
                  <a:pt x="36876" y="33133"/>
                </a:lnTo>
                <a:lnTo>
                  <a:pt x="20773" y="29845"/>
                </a:lnTo>
                <a:close/>
              </a:path>
              <a:path w="1410335" h="101600">
                <a:moveTo>
                  <a:pt x="51650" y="28321"/>
                </a:moveTo>
                <a:lnTo>
                  <a:pt x="13588" y="28321"/>
                </a:lnTo>
                <a:lnTo>
                  <a:pt x="36876" y="33133"/>
                </a:lnTo>
                <a:lnTo>
                  <a:pt x="51650" y="2832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9749" y="2833984"/>
            <a:ext cx="3766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3485" algn="l"/>
              </a:tabLst>
            </a:pPr>
            <a:r>
              <a:rPr sz="1000" u="sng" spc="-5" dirty="0">
                <a:solidFill>
                  <a:srgbClr val="7E7E7E"/>
                </a:solidFill>
                <a:uFill>
                  <a:solidFill>
                    <a:srgbClr val="BEBEBE"/>
                  </a:solidFill>
                </a:u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imes New Roman"/>
              </a:rPr>
              <a:t> 	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4561" y="3299694"/>
            <a:ext cx="10572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5934" y="3865986"/>
            <a:ext cx="2851785" cy="243204"/>
          </a:xfrm>
          <a:custGeom>
            <a:avLst/>
            <a:gdLst/>
            <a:ahLst/>
            <a:cxnLst/>
            <a:rect l="l" t="t" r="r" b="b"/>
            <a:pathLst>
              <a:path w="2851784" h="243204">
                <a:moveTo>
                  <a:pt x="6095" y="31622"/>
                </a:moveTo>
                <a:lnTo>
                  <a:pt x="55499" y="70738"/>
                </a:lnTo>
                <a:lnTo>
                  <a:pt x="123825" y="97027"/>
                </a:lnTo>
                <a:lnTo>
                  <a:pt x="162432" y="109473"/>
                </a:lnTo>
                <a:lnTo>
                  <a:pt x="203707" y="121412"/>
                </a:lnTo>
                <a:lnTo>
                  <a:pt x="247650" y="132841"/>
                </a:lnTo>
                <a:lnTo>
                  <a:pt x="294131" y="143890"/>
                </a:lnTo>
                <a:lnTo>
                  <a:pt x="343153" y="154304"/>
                </a:lnTo>
                <a:lnTo>
                  <a:pt x="394335" y="164210"/>
                </a:lnTo>
                <a:lnTo>
                  <a:pt x="447801" y="173608"/>
                </a:lnTo>
                <a:lnTo>
                  <a:pt x="503427" y="182371"/>
                </a:lnTo>
                <a:lnTo>
                  <a:pt x="560831" y="190753"/>
                </a:lnTo>
                <a:lnTo>
                  <a:pt x="620267" y="198373"/>
                </a:lnTo>
                <a:lnTo>
                  <a:pt x="681354" y="205485"/>
                </a:lnTo>
                <a:lnTo>
                  <a:pt x="744092" y="212089"/>
                </a:lnTo>
                <a:lnTo>
                  <a:pt x="873887" y="223392"/>
                </a:lnTo>
                <a:lnTo>
                  <a:pt x="1008761" y="232156"/>
                </a:lnTo>
                <a:lnTo>
                  <a:pt x="1147826" y="238378"/>
                </a:lnTo>
                <a:lnTo>
                  <a:pt x="1290065" y="241934"/>
                </a:lnTo>
                <a:lnTo>
                  <a:pt x="1434464" y="242696"/>
                </a:lnTo>
                <a:lnTo>
                  <a:pt x="1580388" y="240664"/>
                </a:lnTo>
                <a:lnTo>
                  <a:pt x="1726564" y="235584"/>
                </a:lnTo>
                <a:lnTo>
                  <a:pt x="1828302" y="229996"/>
                </a:lnTo>
                <a:lnTo>
                  <a:pt x="1434591" y="229996"/>
                </a:lnTo>
                <a:lnTo>
                  <a:pt x="1290319" y="229234"/>
                </a:lnTo>
                <a:lnTo>
                  <a:pt x="1148333" y="225678"/>
                </a:lnTo>
                <a:lnTo>
                  <a:pt x="1009650" y="219582"/>
                </a:lnTo>
                <a:lnTo>
                  <a:pt x="874902" y="210692"/>
                </a:lnTo>
                <a:lnTo>
                  <a:pt x="745363" y="199516"/>
                </a:lnTo>
                <a:lnTo>
                  <a:pt x="682878" y="192912"/>
                </a:lnTo>
                <a:lnTo>
                  <a:pt x="621918" y="185800"/>
                </a:lnTo>
                <a:lnTo>
                  <a:pt x="562737" y="178181"/>
                </a:lnTo>
                <a:lnTo>
                  <a:pt x="505460" y="169925"/>
                </a:lnTo>
                <a:lnTo>
                  <a:pt x="449961" y="161035"/>
                </a:lnTo>
                <a:lnTo>
                  <a:pt x="396748" y="151764"/>
                </a:lnTo>
                <a:lnTo>
                  <a:pt x="345693" y="141858"/>
                </a:lnTo>
                <a:lnTo>
                  <a:pt x="297052" y="131444"/>
                </a:lnTo>
                <a:lnTo>
                  <a:pt x="250825" y="120522"/>
                </a:lnTo>
                <a:lnTo>
                  <a:pt x="207263" y="109219"/>
                </a:lnTo>
                <a:lnTo>
                  <a:pt x="166369" y="97408"/>
                </a:lnTo>
                <a:lnTo>
                  <a:pt x="128142" y="85089"/>
                </a:lnTo>
                <a:lnTo>
                  <a:pt x="60960" y="59308"/>
                </a:lnTo>
                <a:lnTo>
                  <a:pt x="32130" y="45719"/>
                </a:lnTo>
                <a:lnTo>
                  <a:pt x="6095" y="31622"/>
                </a:lnTo>
                <a:close/>
              </a:path>
              <a:path w="2851784" h="243204">
                <a:moveTo>
                  <a:pt x="2833429" y="17270"/>
                </a:moveTo>
                <a:lnTo>
                  <a:pt x="2815278" y="21395"/>
                </a:lnTo>
                <a:lnTo>
                  <a:pt x="2812795" y="23113"/>
                </a:lnTo>
                <a:lnTo>
                  <a:pt x="2798191" y="32257"/>
                </a:lnTo>
                <a:lnTo>
                  <a:pt x="2764282" y="50164"/>
                </a:lnTo>
                <a:lnTo>
                  <a:pt x="2724531" y="67563"/>
                </a:lnTo>
                <a:lnTo>
                  <a:pt x="2679191" y="84327"/>
                </a:lnTo>
                <a:lnTo>
                  <a:pt x="2628391" y="100456"/>
                </a:lnTo>
                <a:lnTo>
                  <a:pt x="2572512" y="115950"/>
                </a:lnTo>
                <a:lnTo>
                  <a:pt x="2479293" y="137667"/>
                </a:lnTo>
                <a:lnTo>
                  <a:pt x="2411348" y="151129"/>
                </a:lnTo>
                <a:lnTo>
                  <a:pt x="2339086" y="163702"/>
                </a:lnTo>
                <a:lnTo>
                  <a:pt x="2301240" y="169544"/>
                </a:lnTo>
                <a:lnTo>
                  <a:pt x="2222626" y="180847"/>
                </a:lnTo>
                <a:lnTo>
                  <a:pt x="2097532" y="195706"/>
                </a:lnTo>
                <a:lnTo>
                  <a:pt x="1964309" y="208025"/>
                </a:lnTo>
                <a:lnTo>
                  <a:pt x="1871471" y="214883"/>
                </a:lnTo>
                <a:lnTo>
                  <a:pt x="1726057" y="223012"/>
                </a:lnTo>
                <a:lnTo>
                  <a:pt x="1580261" y="227964"/>
                </a:lnTo>
                <a:lnTo>
                  <a:pt x="1434591" y="229996"/>
                </a:lnTo>
                <a:lnTo>
                  <a:pt x="1828302" y="229996"/>
                </a:lnTo>
                <a:lnTo>
                  <a:pt x="1872234" y="227583"/>
                </a:lnTo>
                <a:lnTo>
                  <a:pt x="1965324" y="220725"/>
                </a:lnTo>
                <a:lnTo>
                  <a:pt x="2055114" y="212725"/>
                </a:lnTo>
                <a:lnTo>
                  <a:pt x="2098801" y="208279"/>
                </a:lnTo>
                <a:lnTo>
                  <a:pt x="2224150" y="193420"/>
                </a:lnTo>
                <a:lnTo>
                  <a:pt x="2303144" y="182117"/>
                </a:lnTo>
                <a:lnTo>
                  <a:pt x="2340991" y="176275"/>
                </a:lnTo>
                <a:lnTo>
                  <a:pt x="2448306" y="156971"/>
                </a:lnTo>
                <a:lnTo>
                  <a:pt x="2514218" y="143001"/>
                </a:lnTo>
                <a:lnTo>
                  <a:pt x="2575560" y="128269"/>
                </a:lnTo>
                <a:lnTo>
                  <a:pt x="2631947" y="112648"/>
                </a:lnTo>
                <a:lnTo>
                  <a:pt x="2683129" y="96392"/>
                </a:lnTo>
                <a:lnTo>
                  <a:pt x="2729102" y="79375"/>
                </a:lnTo>
                <a:lnTo>
                  <a:pt x="2769489" y="61721"/>
                </a:lnTo>
                <a:lnTo>
                  <a:pt x="2804414" y="43306"/>
                </a:lnTo>
                <a:lnTo>
                  <a:pt x="2830790" y="26086"/>
                </a:lnTo>
                <a:lnTo>
                  <a:pt x="2833429" y="17270"/>
                </a:lnTo>
                <a:close/>
              </a:path>
              <a:path w="2851784" h="243204">
                <a:moveTo>
                  <a:pt x="2850606" y="3937"/>
                </a:moveTo>
                <a:lnTo>
                  <a:pt x="2838322" y="3937"/>
                </a:lnTo>
                <a:lnTo>
                  <a:pt x="2846959" y="13207"/>
                </a:lnTo>
                <a:lnTo>
                  <a:pt x="2845435" y="14604"/>
                </a:lnTo>
                <a:lnTo>
                  <a:pt x="2833242" y="24383"/>
                </a:lnTo>
                <a:lnTo>
                  <a:pt x="2830790" y="26086"/>
                </a:lnTo>
                <a:lnTo>
                  <a:pt x="2811271" y="91312"/>
                </a:lnTo>
                <a:lnTo>
                  <a:pt x="2810256" y="94614"/>
                </a:lnTo>
                <a:lnTo>
                  <a:pt x="2812161" y="98170"/>
                </a:lnTo>
                <a:lnTo>
                  <a:pt x="2815463" y="99187"/>
                </a:lnTo>
                <a:lnTo>
                  <a:pt x="2818891" y="100202"/>
                </a:lnTo>
                <a:lnTo>
                  <a:pt x="2822320" y="98297"/>
                </a:lnTo>
                <a:lnTo>
                  <a:pt x="2823451" y="94614"/>
                </a:lnTo>
                <a:lnTo>
                  <a:pt x="2850606" y="3937"/>
                </a:lnTo>
                <a:close/>
              </a:path>
              <a:path w="2851784" h="243204">
                <a:moveTo>
                  <a:pt x="2851785" y="0"/>
                </a:moveTo>
                <a:lnTo>
                  <a:pt x="2751709" y="22732"/>
                </a:lnTo>
                <a:lnTo>
                  <a:pt x="2749676" y="26162"/>
                </a:lnTo>
                <a:lnTo>
                  <a:pt x="2751200" y="33019"/>
                </a:lnTo>
                <a:lnTo>
                  <a:pt x="2754630" y="35178"/>
                </a:lnTo>
                <a:lnTo>
                  <a:pt x="2815278" y="21395"/>
                </a:lnTo>
                <a:lnTo>
                  <a:pt x="2826004" y="13969"/>
                </a:lnTo>
                <a:lnTo>
                  <a:pt x="2837561" y="4698"/>
                </a:lnTo>
                <a:lnTo>
                  <a:pt x="2838322" y="3937"/>
                </a:lnTo>
                <a:lnTo>
                  <a:pt x="2850606" y="3937"/>
                </a:lnTo>
                <a:lnTo>
                  <a:pt x="2851785" y="0"/>
                </a:lnTo>
                <a:close/>
              </a:path>
              <a:path w="2851784" h="243204">
                <a:moveTo>
                  <a:pt x="2841043" y="6857"/>
                </a:moveTo>
                <a:lnTo>
                  <a:pt x="2836544" y="6857"/>
                </a:lnTo>
                <a:lnTo>
                  <a:pt x="2844038" y="14858"/>
                </a:lnTo>
                <a:lnTo>
                  <a:pt x="2833429" y="17270"/>
                </a:lnTo>
                <a:lnTo>
                  <a:pt x="2830790" y="26086"/>
                </a:lnTo>
                <a:lnTo>
                  <a:pt x="2833242" y="24383"/>
                </a:lnTo>
                <a:lnTo>
                  <a:pt x="2845435" y="14604"/>
                </a:lnTo>
                <a:lnTo>
                  <a:pt x="2846959" y="13207"/>
                </a:lnTo>
                <a:lnTo>
                  <a:pt x="2841043" y="6857"/>
                </a:lnTo>
                <a:close/>
              </a:path>
              <a:path w="2851784" h="243204">
                <a:moveTo>
                  <a:pt x="2838322" y="3937"/>
                </a:moveTo>
                <a:lnTo>
                  <a:pt x="2837561" y="4698"/>
                </a:lnTo>
                <a:lnTo>
                  <a:pt x="2826004" y="13969"/>
                </a:lnTo>
                <a:lnTo>
                  <a:pt x="2815278" y="21395"/>
                </a:lnTo>
                <a:lnTo>
                  <a:pt x="2833429" y="17270"/>
                </a:lnTo>
                <a:lnTo>
                  <a:pt x="2836544" y="6857"/>
                </a:lnTo>
                <a:lnTo>
                  <a:pt x="2841043" y="6857"/>
                </a:lnTo>
                <a:lnTo>
                  <a:pt x="2838322" y="3937"/>
                </a:lnTo>
                <a:close/>
              </a:path>
              <a:path w="2851784" h="243204">
                <a:moveTo>
                  <a:pt x="2836544" y="6857"/>
                </a:moveTo>
                <a:lnTo>
                  <a:pt x="2833429" y="17270"/>
                </a:lnTo>
                <a:lnTo>
                  <a:pt x="2844038" y="14858"/>
                </a:lnTo>
                <a:lnTo>
                  <a:pt x="2836544" y="685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3121" y="3803884"/>
            <a:ext cx="12103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요청 좀 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1709" y="4082141"/>
            <a:ext cx="1569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처리했고 </a:t>
            </a:r>
            <a:r>
              <a:rPr sz="1000" spc="-9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9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라는 </a:t>
            </a:r>
            <a:r>
              <a:rPr sz="1000" spc="-135" dirty="0" err="1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이름의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000" spc="-135" dirty="0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000" spc="-135" dirty="0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000" spc="-40" dirty="0" err="1" smtClean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40" dirty="0" err="1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</a:t>
            </a:r>
            <a:r>
              <a:rPr sz="100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10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6000" y="4736191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1373259" y="68063"/>
                </a:moveTo>
                <a:lnTo>
                  <a:pt x="1312037" y="87884"/>
                </a:lnTo>
                <a:lnTo>
                  <a:pt x="1308735" y="89027"/>
                </a:lnTo>
                <a:lnTo>
                  <a:pt x="1306829" y="92583"/>
                </a:lnTo>
                <a:lnTo>
                  <a:pt x="1309115" y="99187"/>
                </a:lnTo>
                <a:lnTo>
                  <a:pt x="1312672" y="101092"/>
                </a:lnTo>
                <a:lnTo>
                  <a:pt x="1315974" y="99949"/>
                </a:lnTo>
                <a:lnTo>
                  <a:pt x="1399259" y="72898"/>
                </a:lnTo>
                <a:lnTo>
                  <a:pt x="1396619" y="72898"/>
                </a:lnTo>
                <a:lnTo>
                  <a:pt x="1388364" y="71119"/>
                </a:lnTo>
                <a:lnTo>
                  <a:pt x="1373259" y="68063"/>
                </a:lnTo>
                <a:close/>
              </a:path>
              <a:path w="1410335" h="101600">
                <a:moveTo>
                  <a:pt x="1385620" y="64061"/>
                </a:moveTo>
                <a:lnTo>
                  <a:pt x="1373259" y="68063"/>
                </a:lnTo>
                <a:lnTo>
                  <a:pt x="1388364" y="71119"/>
                </a:lnTo>
                <a:lnTo>
                  <a:pt x="1396619" y="72898"/>
                </a:lnTo>
                <a:lnTo>
                  <a:pt x="1396945" y="71374"/>
                </a:lnTo>
                <a:lnTo>
                  <a:pt x="1393571" y="71374"/>
                </a:lnTo>
                <a:lnTo>
                  <a:pt x="1385620" y="64061"/>
                </a:lnTo>
                <a:close/>
              </a:path>
              <a:path w="1410335" h="101600">
                <a:moveTo>
                  <a:pt x="1334642" y="0"/>
                </a:moveTo>
                <a:lnTo>
                  <a:pt x="1330578" y="127"/>
                </a:lnTo>
                <a:lnTo>
                  <a:pt x="1328292" y="2793"/>
                </a:lnTo>
                <a:lnTo>
                  <a:pt x="1325879" y="5334"/>
                </a:lnTo>
                <a:lnTo>
                  <a:pt x="1326007" y="9398"/>
                </a:lnTo>
                <a:lnTo>
                  <a:pt x="1328674" y="11684"/>
                </a:lnTo>
                <a:lnTo>
                  <a:pt x="1376525" y="55696"/>
                </a:lnTo>
                <a:lnTo>
                  <a:pt x="1399286" y="60452"/>
                </a:lnTo>
                <a:lnTo>
                  <a:pt x="1396619" y="72898"/>
                </a:lnTo>
                <a:lnTo>
                  <a:pt x="1399259" y="72898"/>
                </a:lnTo>
                <a:lnTo>
                  <a:pt x="1410208" y="69342"/>
                </a:lnTo>
                <a:lnTo>
                  <a:pt x="1337183" y="2412"/>
                </a:lnTo>
                <a:lnTo>
                  <a:pt x="1334642" y="0"/>
                </a:lnTo>
                <a:close/>
              </a:path>
              <a:path w="1410335" h="101600">
                <a:moveTo>
                  <a:pt x="736853" y="0"/>
                </a:moveTo>
                <a:lnTo>
                  <a:pt x="646938" y="127"/>
                </a:lnTo>
                <a:lnTo>
                  <a:pt x="557529" y="2031"/>
                </a:lnTo>
                <a:lnTo>
                  <a:pt x="469138" y="5461"/>
                </a:lnTo>
                <a:lnTo>
                  <a:pt x="382650" y="10413"/>
                </a:lnTo>
                <a:lnTo>
                  <a:pt x="340233" y="13588"/>
                </a:lnTo>
                <a:lnTo>
                  <a:pt x="298450" y="17144"/>
                </a:lnTo>
                <a:lnTo>
                  <a:pt x="257683" y="21081"/>
                </a:lnTo>
                <a:lnTo>
                  <a:pt x="217550" y="25400"/>
                </a:lnTo>
                <a:lnTo>
                  <a:pt x="178435" y="30225"/>
                </a:lnTo>
                <a:lnTo>
                  <a:pt x="140335" y="35433"/>
                </a:lnTo>
                <a:lnTo>
                  <a:pt x="67563" y="46862"/>
                </a:lnTo>
                <a:lnTo>
                  <a:pt x="0" y="60071"/>
                </a:lnTo>
                <a:lnTo>
                  <a:pt x="2539" y="72390"/>
                </a:lnTo>
                <a:lnTo>
                  <a:pt x="35560" y="65659"/>
                </a:lnTo>
                <a:lnTo>
                  <a:pt x="69850" y="59309"/>
                </a:lnTo>
                <a:lnTo>
                  <a:pt x="142239" y="47879"/>
                </a:lnTo>
                <a:lnTo>
                  <a:pt x="180086" y="42799"/>
                </a:lnTo>
                <a:lnTo>
                  <a:pt x="259079" y="33655"/>
                </a:lnTo>
                <a:lnTo>
                  <a:pt x="341249" y="26288"/>
                </a:lnTo>
                <a:lnTo>
                  <a:pt x="426465" y="20319"/>
                </a:lnTo>
                <a:lnTo>
                  <a:pt x="469900" y="18034"/>
                </a:lnTo>
                <a:lnTo>
                  <a:pt x="557911" y="14605"/>
                </a:lnTo>
                <a:lnTo>
                  <a:pt x="647191" y="12827"/>
                </a:lnTo>
                <a:lnTo>
                  <a:pt x="1045845" y="12700"/>
                </a:lnTo>
                <a:lnTo>
                  <a:pt x="1003046" y="9652"/>
                </a:lnTo>
                <a:lnTo>
                  <a:pt x="915542" y="4699"/>
                </a:lnTo>
                <a:lnTo>
                  <a:pt x="826642" y="1650"/>
                </a:lnTo>
                <a:lnTo>
                  <a:pt x="736853" y="0"/>
                </a:lnTo>
                <a:close/>
              </a:path>
              <a:path w="1410335" h="101600">
                <a:moveTo>
                  <a:pt x="1395984" y="60706"/>
                </a:moveTo>
                <a:lnTo>
                  <a:pt x="1385620" y="64061"/>
                </a:lnTo>
                <a:lnTo>
                  <a:pt x="1393571" y="71374"/>
                </a:lnTo>
                <a:lnTo>
                  <a:pt x="1395984" y="60706"/>
                </a:lnTo>
                <a:close/>
              </a:path>
              <a:path w="1410335" h="101600">
                <a:moveTo>
                  <a:pt x="1399231" y="60706"/>
                </a:moveTo>
                <a:lnTo>
                  <a:pt x="1395984" y="60706"/>
                </a:lnTo>
                <a:lnTo>
                  <a:pt x="1393571" y="71374"/>
                </a:lnTo>
                <a:lnTo>
                  <a:pt x="1396945" y="71374"/>
                </a:lnTo>
                <a:lnTo>
                  <a:pt x="1399231" y="60706"/>
                </a:lnTo>
                <a:close/>
              </a:path>
              <a:path w="1410335" h="101600">
                <a:moveTo>
                  <a:pt x="1045845" y="12700"/>
                </a:moveTo>
                <a:lnTo>
                  <a:pt x="736853" y="12700"/>
                </a:lnTo>
                <a:lnTo>
                  <a:pt x="826388" y="14224"/>
                </a:lnTo>
                <a:lnTo>
                  <a:pt x="915035" y="17399"/>
                </a:lnTo>
                <a:lnTo>
                  <a:pt x="1002284" y="22225"/>
                </a:lnTo>
                <a:lnTo>
                  <a:pt x="1044955" y="25273"/>
                </a:lnTo>
                <a:lnTo>
                  <a:pt x="1087120" y="28829"/>
                </a:lnTo>
                <a:lnTo>
                  <a:pt x="1169289" y="36956"/>
                </a:lnTo>
                <a:lnTo>
                  <a:pt x="1247775" y="46862"/>
                </a:lnTo>
                <a:lnTo>
                  <a:pt x="1285494" y="52450"/>
                </a:lnTo>
                <a:lnTo>
                  <a:pt x="1344929" y="62611"/>
                </a:lnTo>
                <a:lnTo>
                  <a:pt x="1373259" y="68063"/>
                </a:lnTo>
                <a:lnTo>
                  <a:pt x="1385620" y="64061"/>
                </a:lnTo>
                <a:lnTo>
                  <a:pt x="1324228" y="45974"/>
                </a:lnTo>
                <a:lnTo>
                  <a:pt x="1249426" y="34290"/>
                </a:lnTo>
                <a:lnTo>
                  <a:pt x="1170559" y="24384"/>
                </a:lnTo>
                <a:lnTo>
                  <a:pt x="1129664" y="20066"/>
                </a:lnTo>
                <a:lnTo>
                  <a:pt x="1088263" y="16129"/>
                </a:lnTo>
                <a:lnTo>
                  <a:pt x="1045845" y="12700"/>
                </a:lnTo>
                <a:close/>
              </a:path>
              <a:path w="1410335" h="101600">
                <a:moveTo>
                  <a:pt x="1376525" y="55696"/>
                </a:moveTo>
                <a:lnTo>
                  <a:pt x="1385620" y="64061"/>
                </a:lnTo>
                <a:lnTo>
                  <a:pt x="1395984" y="60706"/>
                </a:lnTo>
                <a:lnTo>
                  <a:pt x="1399231" y="60706"/>
                </a:lnTo>
                <a:lnTo>
                  <a:pt x="1399286" y="60452"/>
                </a:lnTo>
                <a:lnTo>
                  <a:pt x="1376525" y="556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9406" y="4522574"/>
            <a:ext cx="154476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라는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가진  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000" spc="5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뭐죠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?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12919" y="4863572"/>
            <a:ext cx="1410335" cy="101600"/>
          </a:xfrm>
          <a:custGeom>
            <a:avLst/>
            <a:gdLst/>
            <a:ahLst/>
            <a:cxnLst/>
            <a:rect l="l" t="t" r="r" b="b"/>
            <a:pathLst>
              <a:path w="1410335" h="101600">
                <a:moveTo>
                  <a:pt x="97535" y="0"/>
                </a:moveTo>
                <a:lnTo>
                  <a:pt x="94233" y="1142"/>
                </a:lnTo>
                <a:lnTo>
                  <a:pt x="0" y="31749"/>
                </a:lnTo>
                <a:lnTo>
                  <a:pt x="73025" y="98678"/>
                </a:lnTo>
                <a:lnTo>
                  <a:pt x="75564" y="101091"/>
                </a:lnTo>
                <a:lnTo>
                  <a:pt x="79628" y="100964"/>
                </a:lnTo>
                <a:lnTo>
                  <a:pt x="84327" y="95757"/>
                </a:lnTo>
                <a:lnTo>
                  <a:pt x="84200" y="91693"/>
                </a:lnTo>
                <a:lnTo>
                  <a:pt x="81660" y="89407"/>
                </a:lnTo>
                <a:lnTo>
                  <a:pt x="33532" y="45407"/>
                </a:lnTo>
                <a:lnTo>
                  <a:pt x="19303" y="42544"/>
                </a:lnTo>
                <a:lnTo>
                  <a:pt x="10921" y="40639"/>
                </a:lnTo>
                <a:lnTo>
                  <a:pt x="13588" y="28320"/>
                </a:lnTo>
                <a:lnTo>
                  <a:pt x="51650" y="28320"/>
                </a:lnTo>
                <a:lnTo>
                  <a:pt x="101472" y="12064"/>
                </a:lnTo>
                <a:lnTo>
                  <a:pt x="103250" y="8508"/>
                </a:lnTo>
                <a:lnTo>
                  <a:pt x="102234" y="5206"/>
                </a:lnTo>
                <a:lnTo>
                  <a:pt x="101091" y="1904"/>
                </a:lnTo>
                <a:lnTo>
                  <a:pt x="97535" y="0"/>
                </a:lnTo>
                <a:close/>
              </a:path>
              <a:path w="1410335" h="101600">
                <a:moveTo>
                  <a:pt x="36876" y="33133"/>
                </a:moveTo>
                <a:lnTo>
                  <a:pt x="24512" y="37161"/>
                </a:lnTo>
                <a:lnTo>
                  <a:pt x="33532" y="45407"/>
                </a:lnTo>
                <a:lnTo>
                  <a:pt x="62991" y="51180"/>
                </a:lnTo>
                <a:lnTo>
                  <a:pt x="122808" y="61340"/>
                </a:lnTo>
                <a:lnTo>
                  <a:pt x="160654" y="66928"/>
                </a:lnTo>
                <a:lnTo>
                  <a:pt x="239648" y="76834"/>
                </a:lnTo>
                <a:lnTo>
                  <a:pt x="280415" y="81152"/>
                </a:lnTo>
                <a:lnTo>
                  <a:pt x="364235" y="88518"/>
                </a:lnTo>
                <a:lnTo>
                  <a:pt x="407161" y="91566"/>
                </a:lnTo>
                <a:lnTo>
                  <a:pt x="494538" y="96392"/>
                </a:lnTo>
                <a:lnTo>
                  <a:pt x="583438" y="99567"/>
                </a:lnTo>
                <a:lnTo>
                  <a:pt x="673226" y="101091"/>
                </a:lnTo>
                <a:lnTo>
                  <a:pt x="763269" y="100964"/>
                </a:lnTo>
                <a:lnTo>
                  <a:pt x="852677" y="99186"/>
                </a:lnTo>
                <a:lnTo>
                  <a:pt x="940942" y="95757"/>
                </a:lnTo>
                <a:lnTo>
                  <a:pt x="1027556" y="90804"/>
                </a:lnTo>
                <a:lnTo>
                  <a:pt x="1059794" y="88391"/>
                </a:lnTo>
                <a:lnTo>
                  <a:pt x="673226" y="88391"/>
                </a:lnTo>
                <a:lnTo>
                  <a:pt x="583691" y="86867"/>
                </a:lnTo>
                <a:lnTo>
                  <a:pt x="495045" y="83819"/>
                </a:lnTo>
                <a:lnTo>
                  <a:pt x="407923" y="78866"/>
                </a:lnTo>
                <a:lnTo>
                  <a:pt x="365125" y="75818"/>
                </a:lnTo>
                <a:lnTo>
                  <a:pt x="322960" y="72389"/>
                </a:lnTo>
                <a:lnTo>
                  <a:pt x="281558" y="68452"/>
                </a:lnTo>
                <a:lnTo>
                  <a:pt x="240918" y="64134"/>
                </a:lnTo>
                <a:lnTo>
                  <a:pt x="201167" y="59435"/>
                </a:lnTo>
                <a:lnTo>
                  <a:pt x="162305" y="54228"/>
                </a:lnTo>
                <a:lnTo>
                  <a:pt x="124586" y="48767"/>
                </a:lnTo>
                <a:lnTo>
                  <a:pt x="65277" y="38734"/>
                </a:lnTo>
                <a:lnTo>
                  <a:pt x="36876" y="33133"/>
                </a:lnTo>
                <a:close/>
              </a:path>
              <a:path w="1410335" h="101600">
                <a:moveTo>
                  <a:pt x="1407667" y="28828"/>
                </a:moveTo>
                <a:lnTo>
                  <a:pt x="1340357" y="41909"/>
                </a:lnTo>
                <a:lnTo>
                  <a:pt x="1267967" y="53339"/>
                </a:lnTo>
                <a:lnTo>
                  <a:pt x="1229994" y="58419"/>
                </a:lnTo>
                <a:lnTo>
                  <a:pt x="1191005" y="63245"/>
                </a:lnTo>
                <a:lnTo>
                  <a:pt x="1151127" y="67563"/>
                </a:lnTo>
                <a:lnTo>
                  <a:pt x="1110488" y="71500"/>
                </a:lnTo>
                <a:lnTo>
                  <a:pt x="1068958" y="75056"/>
                </a:lnTo>
                <a:lnTo>
                  <a:pt x="1026540" y="78104"/>
                </a:lnTo>
                <a:lnTo>
                  <a:pt x="940307" y="83057"/>
                </a:lnTo>
                <a:lnTo>
                  <a:pt x="852169" y="86486"/>
                </a:lnTo>
                <a:lnTo>
                  <a:pt x="763015" y="88391"/>
                </a:lnTo>
                <a:lnTo>
                  <a:pt x="1059794" y="88391"/>
                </a:lnTo>
                <a:lnTo>
                  <a:pt x="1111630" y="84200"/>
                </a:lnTo>
                <a:lnTo>
                  <a:pt x="1192656" y="75818"/>
                </a:lnTo>
                <a:lnTo>
                  <a:pt x="1231772" y="71119"/>
                </a:lnTo>
                <a:lnTo>
                  <a:pt x="1269872" y="65912"/>
                </a:lnTo>
                <a:lnTo>
                  <a:pt x="1342643" y="54355"/>
                </a:lnTo>
                <a:lnTo>
                  <a:pt x="1410207" y="41274"/>
                </a:lnTo>
                <a:lnTo>
                  <a:pt x="1407667" y="28828"/>
                </a:lnTo>
                <a:close/>
              </a:path>
              <a:path w="1410335" h="101600">
                <a:moveTo>
                  <a:pt x="13588" y="28320"/>
                </a:moveTo>
                <a:lnTo>
                  <a:pt x="10921" y="40639"/>
                </a:lnTo>
                <a:lnTo>
                  <a:pt x="19303" y="42544"/>
                </a:lnTo>
                <a:lnTo>
                  <a:pt x="33532" y="45407"/>
                </a:lnTo>
                <a:lnTo>
                  <a:pt x="28178" y="40512"/>
                </a:lnTo>
                <a:lnTo>
                  <a:pt x="14223" y="40512"/>
                </a:lnTo>
                <a:lnTo>
                  <a:pt x="16509" y="29844"/>
                </a:lnTo>
                <a:lnTo>
                  <a:pt x="20773" y="29844"/>
                </a:lnTo>
                <a:lnTo>
                  <a:pt x="13588" y="28320"/>
                </a:lnTo>
                <a:close/>
              </a:path>
              <a:path w="1410335" h="101600">
                <a:moveTo>
                  <a:pt x="16509" y="29844"/>
                </a:moveTo>
                <a:lnTo>
                  <a:pt x="14223" y="40512"/>
                </a:lnTo>
                <a:lnTo>
                  <a:pt x="24512" y="37161"/>
                </a:lnTo>
                <a:lnTo>
                  <a:pt x="16509" y="29844"/>
                </a:lnTo>
                <a:close/>
              </a:path>
              <a:path w="1410335" h="101600">
                <a:moveTo>
                  <a:pt x="24512" y="37161"/>
                </a:moveTo>
                <a:lnTo>
                  <a:pt x="14223" y="40512"/>
                </a:lnTo>
                <a:lnTo>
                  <a:pt x="28178" y="40512"/>
                </a:lnTo>
                <a:lnTo>
                  <a:pt x="24512" y="37161"/>
                </a:lnTo>
                <a:close/>
              </a:path>
              <a:path w="1410335" h="101600">
                <a:moveTo>
                  <a:pt x="20773" y="29844"/>
                </a:moveTo>
                <a:lnTo>
                  <a:pt x="16509" y="29844"/>
                </a:lnTo>
                <a:lnTo>
                  <a:pt x="24512" y="37161"/>
                </a:lnTo>
                <a:lnTo>
                  <a:pt x="36876" y="33133"/>
                </a:lnTo>
                <a:lnTo>
                  <a:pt x="20773" y="29844"/>
                </a:lnTo>
                <a:close/>
              </a:path>
              <a:path w="1410335" h="101600">
                <a:moveTo>
                  <a:pt x="51650" y="28320"/>
                </a:moveTo>
                <a:lnTo>
                  <a:pt x="13588" y="28320"/>
                </a:lnTo>
                <a:lnTo>
                  <a:pt x="36876" y="33133"/>
                </a:lnTo>
                <a:lnTo>
                  <a:pt x="51650" y="2832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5939" y="4562836"/>
            <a:ext cx="3766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3485" algn="l"/>
              </a:tabLst>
            </a:pPr>
            <a:r>
              <a:rPr sz="1000" u="sng" spc="-5" dirty="0">
                <a:solidFill>
                  <a:srgbClr val="7E7E7E"/>
                </a:solidFill>
                <a:uFill>
                  <a:solidFill>
                    <a:srgbClr val="BEBEBE"/>
                  </a:solidFill>
                </a:u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imes New Roman"/>
              </a:rPr>
              <a:t> 	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10734" y="4956281"/>
            <a:ext cx="79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000" spc="-10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3680" y="3853286"/>
            <a:ext cx="3086100" cy="408305"/>
          </a:xfrm>
          <a:custGeom>
            <a:avLst/>
            <a:gdLst/>
            <a:ahLst/>
            <a:cxnLst/>
            <a:rect l="l" t="t" r="r" b="b"/>
            <a:pathLst>
              <a:path w="3086100" h="408304">
                <a:moveTo>
                  <a:pt x="35910" y="185765"/>
                </a:moveTo>
                <a:lnTo>
                  <a:pt x="22910" y="187024"/>
                </a:lnTo>
                <a:lnTo>
                  <a:pt x="29939" y="197075"/>
                </a:lnTo>
                <a:lnTo>
                  <a:pt x="49657" y="205485"/>
                </a:lnTo>
                <a:lnTo>
                  <a:pt x="106807" y="227710"/>
                </a:lnTo>
                <a:lnTo>
                  <a:pt x="168529" y="248665"/>
                </a:lnTo>
                <a:lnTo>
                  <a:pt x="234569" y="268731"/>
                </a:lnTo>
                <a:lnTo>
                  <a:pt x="304800" y="287527"/>
                </a:lnTo>
                <a:lnTo>
                  <a:pt x="378841" y="305053"/>
                </a:lnTo>
                <a:lnTo>
                  <a:pt x="456565" y="321437"/>
                </a:lnTo>
                <a:lnTo>
                  <a:pt x="537591" y="336422"/>
                </a:lnTo>
                <a:lnTo>
                  <a:pt x="579501" y="343534"/>
                </a:lnTo>
                <a:lnTo>
                  <a:pt x="665226" y="356488"/>
                </a:lnTo>
                <a:lnTo>
                  <a:pt x="709295" y="362457"/>
                </a:lnTo>
                <a:lnTo>
                  <a:pt x="799338" y="373506"/>
                </a:lnTo>
                <a:lnTo>
                  <a:pt x="892048" y="383031"/>
                </a:lnTo>
                <a:lnTo>
                  <a:pt x="987044" y="391032"/>
                </a:lnTo>
                <a:lnTo>
                  <a:pt x="1083945" y="397637"/>
                </a:lnTo>
                <a:lnTo>
                  <a:pt x="1182751" y="402589"/>
                </a:lnTo>
                <a:lnTo>
                  <a:pt x="1283335" y="405891"/>
                </a:lnTo>
                <a:lnTo>
                  <a:pt x="1452118" y="407923"/>
                </a:lnTo>
                <a:lnTo>
                  <a:pt x="1617599" y="405256"/>
                </a:lnTo>
                <a:lnTo>
                  <a:pt x="1778889" y="398398"/>
                </a:lnTo>
                <a:lnTo>
                  <a:pt x="1824298" y="395223"/>
                </a:lnTo>
                <a:lnTo>
                  <a:pt x="1451864" y="395223"/>
                </a:lnTo>
                <a:lnTo>
                  <a:pt x="1283462" y="393191"/>
                </a:lnTo>
                <a:lnTo>
                  <a:pt x="1183132" y="389889"/>
                </a:lnTo>
                <a:lnTo>
                  <a:pt x="1084580" y="384937"/>
                </a:lnTo>
                <a:lnTo>
                  <a:pt x="987806" y="378332"/>
                </a:lnTo>
                <a:lnTo>
                  <a:pt x="893191" y="370331"/>
                </a:lnTo>
                <a:lnTo>
                  <a:pt x="800735" y="360806"/>
                </a:lnTo>
                <a:lnTo>
                  <a:pt x="755523" y="355600"/>
                </a:lnTo>
                <a:lnTo>
                  <a:pt x="667004" y="343915"/>
                </a:lnTo>
                <a:lnTo>
                  <a:pt x="623824" y="337692"/>
                </a:lnTo>
                <a:lnTo>
                  <a:pt x="539750" y="323976"/>
                </a:lnTo>
                <a:lnTo>
                  <a:pt x="498983" y="316610"/>
                </a:lnTo>
                <a:lnTo>
                  <a:pt x="419735" y="300989"/>
                </a:lnTo>
                <a:lnTo>
                  <a:pt x="344170" y="284098"/>
                </a:lnTo>
                <a:lnTo>
                  <a:pt x="272415" y="265938"/>
                </a:lnTo>
                <a:lnTo>
                  <a:pt x="204597" y="246633"/>
                </a:lnTo>
                <a:lnTo>
                  <a:pt x="141097" y="226313"/>
                </a:lnTo>
                <a:lnTo>
                  <a:pt x="82169" y="204850"/>
                </a:lnTo>
                <a:lnTo>
                  <a:pt x="54483" y="193675"/>
                </a:lnTo>
                <a:lnTo>
                  <a:pt x="35910" y="185765"/>
                </a:lnTo>
                <a:close/>
              </a:path>
              <a:path w="3086100" h="408304">
                <a:moveTo>
                  <a:pt x="3078247" y="21716"/>
                </a:moveTo>
                <a:lnTo>
                  <a:pt x="3064383" y="21716"/>
                </a:lnTo>
                <a:lnTo>
                  <a:pt x="3064002" y="22478"/>
                </a:lnTo>
                <a:lnTo>
                  <a:pt x="3032505" y="64896"/>
                </a:lnTo>
                <a:lnTo>
                  <a:pt x="2985516" y="105917"/>
                </a:lnTo>
                <a:lnTo>
                  <a:pt x="2923794" y="145414"/>
                </a:lnTo>
                <a:lnTo>
                  <a:pt x="2887599" y="164337"/>
                </a:lnTo>
                <a:lnTo>
                  <a:pt x="2848102" y="182752"/>
                </a:lnTo>
                <a:lnTo>
                  <a:pt x="2805429" y="200659"/>
                </a:lnTo>
                <a:lnTo>
                  <a:pt x="2759583" y="217931"/>
                </a:lnTo>
                <a:lnTo>
                  <a:pt x="2710815" y="234569"/>
                </a:lnTo>
                <a:lnTo>
                  <a:pt x="2659126" y="250570"/>
                </a:lnTo>
                <a:lnTo>
                  <a:pt x="2604643" y="265938"/>
                </a:lnTo>
                <a:lnTo>
                  <a:pt x="2547620" y="280415"/>
                </a:lnTo>
                <a:lnTo>
                  <a:pt x="2488057" y="294258"/>
                </a:lnTo>
                <a:lnTo>
                  <a:pt x="2425954" y="307339"/>
                </a:lnTo>
                <a:lnTo>
                  <a:pt x="2361692" y="319531"/>
                </a:lnTo>
                <a:lnTo>
                  <a:pt x="2295144" y="330962"/>
                </a:lnTo>
                <a:lnTo>
                  <a:pt x="2226564" y="341502"/>
                </a:lnTo>
                <a:lnTo>
                  <a:pt x="2156079" y="351281"/>
                </a:lnTo>
                <a:lnTo>
                  <a:pt x="2083689" y="360044"/>
                </a:lnTo>
                <a:lnTo>
                  <a:pt x="2009648" y="368045"/>
                </a:lnTo>
                <a:lnTo>
                  <a:pt x="1933955" y="374776"/>
                </a:lnTo>
                <a:lnTo>
                  <a:pt x="1778000" y="385825"/>
                </a:lnTo>
                <a:lnTo>
                  <a:pt x="1617091" y="392683"/>
                </a:lnTo>
                <a:lnTo>
                  <a:pt x="1451864" y="395223"/>
                </a:lnTo>
                <a:lnTo>
                  <a:pt x="1824298" y="395223"/>
                </a:lnTo>
                <a:lnTo>
                  <a:pt x="1935099" y="387476"/>
                </a:lnTo>
                <a:lnTo>
                  <a:pt x="2011045" y="380619"/>
                </a:lnTo>
                <a:lnTo>
                  <a:pt x="2085340" y="372744"/>
                </a:lnTo>
                <a:lnTo>
                  <a:pt x="2157857" y="363854"/>
                </a:lnTo>
                <a:lnTo>
                  <a:pt x="2228596" y="354075"/>
                </a:lnTo>
                <a:lnTo>
                  <a:pt x="2297303" y="343534"/>
                </a:lnTo>
                <a:lnTo>
                  <a:pt x="2364104" y="332104"/>
                </a:lnTo>
                <a:lnTo>
                  <a:pt x="2428621" y="319785"/>
                </a:lnTo>
                <a:lnTo>
                  <a:pt x="2490978" y="306577"/>
                </a:lnTo>
                <a:lnTo>
                  <a:pt x="2550795" y="292734"/>
                </a:lnTo>
                <a:lnTo>
                  <a:pt x="2608072" y="278129"/>
                </a:lnTo>
                <a:lnTo>
                  <a:pt x="2662936" y="262763"/>
                </a:lnTo>
                <a:lnTo>
                  <a:pt x="2714879" y="246633"/>
                </a:lnTo>
                <a:lnTo>
                  <a:pt x="2764028" y="229869"/>
                </a:lnTo>
                <a:lnTo>
                  <a:pt x="2810255" y="212470"/>
                </a:lnTo>
                <a:lnTo>
                  <a:pt x="2853436" y="194309"/>
                </a:lnTo>
                <a:lnTo>
                  <a:pt x="2893441" y="175640"/>
                </a:lnTo>
                <a:lnTo>
                  <a:pt x="2930271" y="156337"/>
                </a:lnTo>
                <a:lnTo>
                  <a:pt x="2963545" y="136397"/>
                </a:lnTo>
                <a:lnTo>
                  <a:pt x="3019679" y="94614"/>
                </a:lnTo>
                <a:lnTo>
                  <a:pt x="3060954" y="50672"/>
                </a:lnTo>
                <a:lnTo>
                  <a:pt x="3075432" y="27939"/>
                </a:lnTo>
                <a:lnTo>
                  <a:pt x="3078247" y="21716"/>
                </a:lnTo>
                <a:close/>
              </a:path>
              <a:path w="3086100" h="408304">
                <a:moveTo>
                  <a:pt x="102108" y="166623"/>
                </a:moveTo>
                <a:lnTo>
                  <a:pt x="98552" y="166877"/>
                </a:lnTo>
                <a:lnTo>
                  <a:pt x="0" y="176402"/>
                </a:lnTo>
                <a:lnTo>
                  <a:pt x="56769" y="257682"/>
                </a:lnTo>
                <a:lnTo>
                  <a:pt x="58801" y="260476"/>
                </a:lnTo>
                <a:lnTo>
                  <a:pt x="62738" y="261238"/>
                </a:lnTo>
                <a:lnTo>
                  <a:pt x="65659" y="259206"/>
                </a:lnTo>
                <a:lnTo>
                  <a:pt x="68453" y="257175"/>
                </a:lnTo>
                <a:lnTo>
                  <a:pt x="69215" y="253237"/>
                </a:lnTo>
                <a:lnTo>
                  <a:pt x="29939" y="197075"/>
                </a:lnTo>
                <a:lnTo>
                  <a:pt x="22860" y="194056"/>
                </a:lnTo>
                <a:lnTo>
                  <a:pt x="8763" y="187451"/>
                </a:lnTo>
                <a:lnTo>
                  <a:pt x="14097" y="176021"/>
                </a:lnTo>
                <a:lnTo>
                  <a:pt x="105781" y="176021"/>
                </a:lnTo>
                <a:lnTo>
                  <a:pt x="105537" y="172592"/>
                </a:lnTo>
                <a:lnTo>
                  <a:pt x="105156" y="169163"/>
                </a:lnTo>
                <a:lnTo>
                  <a:pt x="102108" y="166623"/>
                </a:lnTo>
                <a:close/>
              </a:path>
              <a:path w="3086100" h="408304">
                <a:moveTo>
                  <a:pt x="14097" y="176021"/>
                </a:moveTo>
                <a:lnTo>
                  <a:pt x="8763" y="187451"/>
                </a:lnTo>
                <a:lnTo>
                  <a:pt x="22860" y="194056"/>
                </a:lnTo>
                <a:lnTo>
                  <a:pt x="29939" y="197075"/>
                </a:lnTo>
                <a:lnTo>
                  <a:pt x="23653" y="188087"/>
                </a:lnTo>
                <a:lnTo>
                  <a:pt x="11938" y="188087"/>
                </a:lnTo>
                <a:lnTo>
                  <a:pt x="16637" y="178053"/>
                </a:lnTo>
                <a:lnTo>
                  <a:pt x="18526" y="178053"/>
                </a:lnTo>
                <a:lnTo>
                  <a:pt x="14097" y="176021"/>
                </a:lnTo>
                <a:close/>
              </a:path>
              <a:path w="3086100" h="408304">
                <a:moveTo>
                  <a:pt x="16637" y="178053"/>
                </a:moveTo>
                <a:lnTo>
                  <a:pt x="11938" y="188087"/>
                </a:lnTo>
                <a:lnTo>
                  <a:pt x="22910" y="187024"/>
                </a:lnTo>
                <a:lnTo>
                  <a:pt x="16637" y="178053"/>
                </a:lnTo>
                <a:close/>
              </a:path>
              <a:path w="3086100" h="408304">
                <a:moveTo>
                  <a:pt x="22910" y="187024"/>
                </a:moveTo>
                <a:lnTo>
                  <a:pt x="11938" y="188087"/>
                </a:lnTo>
                <a:lnTo>
                  <a:pt x="23653" y="188087"/>
                </a:lnTo>
                <a:lnTo>
                  <a:pt x="22910" y="187024"/>
                </a:lnTo>
                <a:close/>
              </a:path>
              <a:path w="3086100" h="408304">
                <a:moveTo>
                  <a:pt x="18526" y="178053"/>
                </a:moveTo>
                <a:lnTo>
                  <a:pt x="16637" y="178053"/>
                </a:lnTo>
                <a:lnTo>
                  <a:pt x="22910" y="187024"/>
                </a:lnTo>
                <a:lnTo>
                  <a:pt x="35910" y="185765"/>
                </a:lnTo>
                <a:lnTo>
                  <a:pt x="27940" y="182371"/>
                </a:lnTo>
                <a:lnTo>
                  <a:pt x="18526" y="178053"/>
                </a:lnTo>
                <a:close/>
              </a:path>
              <a:path w="3086100" h="408304">
                <a:moveTo>
                  <a:pt x="105781" y="176021"/>
                </a:moveTo>
                <a:lnTo>
                  <a:pt x="14097" y="176021"/>
                </a:lnTo>
                <a:lnTo>
                  <a:pt x="27940" y="182371"/>
                </a:lnTo>
                <a:lnTo>
                  <a:pt x="35910" y="185765"/>
                </a:lnTo>
                <a:lnTo>
                  <a:pt x="99822" y="179577"/>
                </a:lnTo>
                <a:lnTo>
                  <a:pt x="103251" y="179196"/>
                </a:lnTo>
                <a:lnTo>
                  <a:pt x="105791" y="176148"/>
                </a:lnTo>
                <a:close/>
              </a:path>
              <a:path w="3086100" h="408304">
                <a:moveTo>
                  <a:pt x="3064246" y="21930"/>
                </a:moveTo>
                <a:lnTo>
                  <a:pt x="3063896" y="22478"/>
                </a:lnTo>
                <a:lnTo>
                  <a:pt x="3064246" y="21930"/>
                </a:lnTo>
                <a:close/>
              </a:path>
              <a:path w="3086100" h="408304">
                <a:moveTo>
                  <a:pt x="3064383" y="21716"/>
                </a:moveTo>
                <a:lnTo>
                  <a:pt x="3064246" y="21930"/>
                </a:lnTo>
                <a:lnTo>
                  <a:pt x="3064002" y="22478"/>
                </a:lnTo>
                <a:lnTo>
                  <a:pt x="3064383" y="21716"/>
                </a:lnTo>
                <a:close/>
              </a:path>
              <a:path w="3086100" h="408304">
                <a:moveTo>
                  <a:pt x="3074035" y="0"/>
                </a:moveTo>
                <a:lnTo>
                  <a:pt x="3064246" y="21930"/>
                </a:lnTo>
                <a:lnTo>
                  <a:pt x="3064383" y="21716"/>
                </a:lnTo>
                <a:lnTo>
                  <a:pt x="3078247" y="21716"/>
                </a:lnTo>
                <a:lnTo>
                  <a:pt x="3085719" y="5206"/>
                </a:lnTo>
                <a:lnTo>
                  <a:pt x="307403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76900" y="4166342"/>
            <a:ext cx="1503553" cy="278130"/>
          </a:xfrm>
          <a:custGeom>
            <a:avLst/>
            <a:gdLst/>
            <a:ahLst/>
            <a:cxnLst/>
            <a:rect l="l" t="t" r="r" b="b"/>
            <a:pathLst>
              <a:path w="1377950" h="278129">
                <a:moveTo>
                  <a:pt x="1331722" y="0"/>
                </a:moveTo>
                <a:lnTo>
                  <a:pt x="46227" y="0"/>
                </a:lnTo>
                <a:lnTo>
                  <a:pt x="28235" y="3633"/>
                </a:lnTo>
                <a:lnTo>
                  <a:pt x="13541" y="13541"/>
                </a:lnTo>
                <a:lnTo>
                  <a:pt x="3633" y="28235"/>
                </a:lnTo>
                <a:lnTo>
                  <a:pt x="0" y="46228"/>
                </a:lnTo>
                <a:lnTo>
                  <a:pt x="0" y="231394"/>
                </a:lnTo>
                <a:lnTo>
                  <a:pt x="3633" y="249386"/>
                </a:lnTo>
                <a:lnTo>
                  <a:pt x="13541" y="264080"/>
                </a:lnTo>
                <a:lnTo>
                  <a:pt x="28235" y="273988"/>
                </a:lnTo>
                <a:lnTo>
                  <a:pt x="46227" y="277622"/>
                </a:lnTo>
                <a:lnTo>
                  <a:pt x="1331722" y="277622"/>
                </a:lnTo>
                <a:lnTo>
                  <a:pt x="1349714" y="273988"/>
                </a:lnTo>
                <a:lnTo>
                  <a:pt x="1364408" y="264080"/>
                </a:lnTo>
                <a:lnTo>
                  <a:pt x="1374316" y="249386"/>
                </a:lnTo>
                <a:lnTo>
                  <a:pt x="1377950" y="231394"/>
                </a:lnTo>
                <a:lnTo>
                  <a:pt x="1377950" y="46228"/>
                </a:lnTo>
                <a:lnTo>
                  <a:pt x="1374316" y="28235"/>
                </a:lnTo>
                <a:lnTo>
                  <a:pt x="1364408" y="13541"/>
                </a:lnTo>
                <a:lnTo>
                  <a:pt x="1349714" y="3633"/>
                </a:lnTo>
                <a:lnTo>
                  <a:pt x="13317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76900" y="4166342"/>
            <a:ext cx="1503553" cy="278130"/>
          </a:xfrm>
          <a:custGeom>
            <a:avLst/>
            <a:gdLst/>
            <a:ahLst/>
            <a:cxnLst/>
            <a:rect l="l" t="t" r="r" b="b"/>
            <a:pathLst>
              <a:path w="1377950" h="278129">
                <a:moveTo>
                  <a:pt x="0" y="46228"/>
                </a:moveTo>
                <a:lnTo>
                  <a:pt x="3633" y="28235"/>
                </a:lnTo>
                <a:lnTo>
                  <a:pt x="13541" y="13541"/>
                </a:lnTo>
                <a:lnTo>
                  <a:pt x="28235" y="3633"/>
                </a:lnTo>
                <a:lnTo>
                  <a:pt x="46227" y="0"/>
                </a:lnTo>
                <a:lnTo>
                  <a:pt x="1331722" y="0"/>
                </a:lnTo>
                <a:lnTo>
                  <a:pt x="1349714" y="3633"/>
                </a:lnTo>
                <a:lnTo>
                  <a:pt x="1364408" y="13541"/>
                </a:lnTo>
                <a:lnTo>
                  <a:pt x="1374316" y="28235"/>
                </a:lnTo>
                <a:lnTo>
                  <a:pt x="1377950" y="46228"/>
                </a:lnTo>
                <a:lnTo>
                  <a:pt x="1377950" y="231394"/>
                </a:lnTo>
                <a:lnTo>
                  <a:pt x="1374316" y="249386"/>
                </a:lnTo>
                <a:lnTo>
                  <a:pt x="1364408" y="264080"/>
                </a:lnTo>
                <a:lnTo>
                  <a:pt x="1349714" y="273988"/>
                </a:lnTo>
                <a:lnTo>
                  <a:pt x="1331722" y="277622"/>
                </a:lnTo>
                <a:lnTo>
                  <a:pt x="46227" y="277622"/>
                </a:lnTo>
                <a:lnTo>
                  <a:pt x="28235" y="273988"/>
                </a:lnTo>
                <a:lnTo>
                  <a:pt x="13541" y="264080"/>
                </a:lnTo>
                <a:lnTo>
                  <a:pt x="3633" y="249386"/>
                </a:lnTo>
                <a:lnTo>
                  <a:pt x="0" y="231394"/>
                </a:lnTo>
                <a:lnTo>
                  <a:pt x="0" y="46228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6900" y="4191234"/>
            <a:ext cx="149720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200" b="1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b="1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05934" y="5522193"/>
            <a:ext cx="2851785" cy="243204"/>
          </a:xfrm>
          <a:custGeom>
            <a:avLst/>
            <a:gdLst/>
            <a:ahLst/>
            <a:cxnLst/>
            <a:rect l="l" t="t" r="r" b="b"/>
            <a:pathLst>
              <a:path w="2851784" h="243204">
                <a:moveTo>
                  <a:pt x="6095" y="31623"/>
                </a:moveTo>
                <a:lnTo>
                  <a:pt x="55499" y="70739"/>
                </a:lnTo>
                <a:lnTo>
                  <a:pt x="123825" y="97066"/>
                </a:lnTo>
                <a:lnTo>
                  <a:pt x="162432" y="109512"/>
                </a:lnTo>
                <a:lnTo>
                  <a:pt x="203707" y="121475"/>
                </a:lnTo>
                <a:lnTo>
                  <a:pt x="247650" y="132956"/>
                </a:lnTo>
                <a:lnTo>
                  <a:pt x="294258" y="143852"/>
                </a:lnTo>
                <a:lnTo>
                  <a:pt x="343153" y="154266"/>
                </a:lnTo>
                <a:lnTo>
                  <a:pt x="394335" y="164185"/>
                </a:lnTo>
                <a:lnTo>
                  <a:pt x="447801" y="173634"/>
                </a:lnTo>
                <a:lnTo>
                  <a:pt x="503427" y="182422"/>
                </a:lnTo>
                <a:lnTo>
                  <a:pt x="560831" y="190715"/>
                </a:lnTo>
                <a:lnTo>
                  <a:pt x="620267" y="198450"/>
                </a:lnTo>
                <a:lnTo>
                  <a:pt x="681354" y="205600"/>
                </a:lnTo>
                <a:lnTo>
                  <a:pt x="744092" y="212178"/>
                </a:lnTo>
                <a:lnTo>
                  <a:pt x="873887" y="223431"/>
                </a:lnTo>
                <a:lnTo>
                  <a:pt x="1008761" y="232206"/>
                </a:lnTo>
                <a:lnTo>
                  <a:pt x="1147699" y="238506"/>
                </a:lnTo>
                <a:lnTo>
                  <a:pt x="1290065" y="242023"/>
                </a:lnTo>
                <a:lnTo>
                  <a:pt x="1434464" y="242798"/>
                </a:lnTo>
                <a:lnTo>
                  <a:pt x="1580388" y="240703"/>
                </a:lnTo>
                <a:lnTo>
                  <a:pt x="1726564" y="235737"/>
                </a:lnTo>
                <a:lnTo>
                  <a:pt x="1827939" y="230098"/>
                </a:lnTo>
                <a:lnTo>
                  <a:pt x="1434591" y="230098"/>
                </a:lnTo>
                <a:lnTo>
                  <a:pt x="1290319" y="229336"/>
                </a:lnTo>
                <a:lnTo>
                  <a:pt x="1148333" y="225818"/>
                </a:lnTo>
                <a:lnTo>
                  <a:pt x="1009523" y="219532"/>
                </a:lnTo>
                <a:lnTo>
                  <a:pt x="874902" y="210781"/>
                </a:lnTo>
                <a:lnTo>
                  <a:pt x="745363" y="199555"/>
                </a:lnTo>
                <a:lnTo>
                  <a:pt x="682878" y="192989"/>
                </a:lnTo>
                <a:lnTo>
                  <a:pt x="621918" y="185851"/>
                </a:lnTo>
                <a:lnTo>
                  <a:pt x="562737" y="178155"/>
                </a:lnTo>
                <a:lnTo>
                  <a:pt x="505460" y="169875"/>
                </a:lnTo>
                <a:lnTo>
                  <a:pt x="449961" y="161137"/>
                </a:lnTo>
                <a:lnTo>
                  <a:pt x="396748" y="151726"/>
                </a:lnTo>
                <a:lnTo>
                  <a:pt x="345693" y="141846"/>
                </a:lnTo>
                <a:lnTo>
                  <a:pt x="297052" y="131483"/>
                </a:lnTo>
                <a:lnTo>
                  <a:pt x="250825" y="120662"/>
                </a:lnTo>
                <a:lnTo>
                  <a:pt x="207263" y="109283"/>
                </a:lnTo>
                <a:lnTo>
                  <a:pt x="166369" y="97434"/>
                </a:lnTo>
                <a:lnTo>
                  <a:pt x="128142" y="85115"/>
                </a:lnTo>
                <a:lnTo>
                  <a:pt x="60960" y="59309"/>
                </a:lnTo>
                <a:lnTo>
                  <a:pt x="32130" y="45720"/>
                </a:lnTo>
                <a:lnTo>
                  <a:pt x="6095" y="31623"/>
                </a:lnTo>
                <a:close/>
              </a:path>
              <a:path w="2851784" h="243204">
                <a:moveTo>
                  <a:pt x="2833427" y="17270"/>
                </a:moveTo>
                <a:lnTo>
                  <a:pt x="2815495" y="21345"/>
                </a:lnTo>
                <a:lnTo>
                  <a:pt x="2812795" y="23241"/>
                </a:lnTo>
                <a:lnTo>
                  <a:pt x="2798191" y="32258"/>
                </a:lnTo>
                <a:lnTo>
                  <a:pt x="2764282" y="50165"/>
                </a:lnTo>
                <a:lnTo>
                  <a:pt x="2724531" y="67564"/>
                </a:lnTo>
                <a:lnTo>
                  <a:pt x="2679191" y="84391"/>
                </a:lnTo>
                <a:lnTo>
                  <a:pt x="2628391" y="100520"/>
                </a:lnTo>
                <a:lnTo>
                  <a:pt x="2572512" y="115976"/>
                </a:lnTo>
                <a:lnTo>
                  <a:pt x="2511551" y="130708"/>
                </a:lnTo>
                <a:lnTo>
                  <a:pt x="2445892" y="144576"/>
                </a:lnTo>
                <a:lnTo>
                  <a:pt x="2375662" y="157607"/>
                </a:lnTo>
                <a:lnTo>
                  <a:pt x="2301240" y="169672"/>
                </a:lnTo>
                <a:lnTo>
                  <a:pt x="2222626" y="180898"/>
                </a:lnTo>
                <a:lnTo>
                  <a:pt x="2140204" y="190982"/>
                </a:lnTo>
                <a:lnTo>
                  <a:pt x="2053970" y="200113"/>
                </a:lnTo>
                <a:lnTo>
                  <a:pt x="1964309" y="208114"/>
                </a:lnTo>
                <a:lnTo>
                  <a:pt x="1871471" y="214960"/>
                </a:lnTo>
                <a:lnTo>
                  <a:pt x="1726057" y="223050"/>
                </a:lnTo>
                <a:lnTo>
                  <a:pt x="1580261" y="228003"/>
                </a:lnTo>
                <a:lnTo>
                  <a:pt x="1434591" y="230098"/>
                </a:lnTo>
                <a:lnTo>
                  <a:pt x="1827939" y="230098"/>
                </a:lnTo>
                <a:lnTo>
                  <a:pt x="1872234" y="227634"/>
                </a:lnTo>
                <a:lnTo>
                  <a:pt x="1965324" y="220776"/>
                </a:lnTo>
                <a:lnTo>
                  <a:pt x="2055114" y="212763"/>
                </a:lnTo>
                <a:lnTo>
                  <a:pt x="2141473" y="203606"/>
                </a:lnTo>
                <a:lnTo>
                  <a:pt x="2224150" y="193497"/>
                </a:lnTo>
                <a:lnTo>
                  <a:pt x="2303144" y="182245"/>
                </a:lnTo>
                <a:lnTo>
                  <a:pt x="2340991" y="176326"/>
                </a:lnTo>
                <a:lnTo>
                  <a:pt x="2448306" y="157048"/>
                </a:lnTo>
                <a:lnTo>
                  <a:pt x="2514218" y="143116"/>
                </a:lnTo>
                <a:lnTo>
                  <a:pt x="2575560" y="128308"/>
                </a:lnTo>
                <a:lnTo>
                  <a:pt x="2631947" y="112712"/>
                </a:lnTo>
                <a:lnTo>
                  <a:pt x="2683129" y="96456"/>
                </a:lnTo>
                <a:lnTo>
                  <a:pt x="2729102" y="79375"/>
                </a:lnTo>
                <a:lnTo>
                  <a:pt x="2769616" y="61722"/>
                </a:lnTo>
                <a:lnTo>
                  <a:pt x="2804414" y="43434"/>
                </a:lnTo>
                <a:lnTo>
                  <a:pt x="2830778" y="26118"/>
                </a:lnTo>
                <a:lnTo>
                  <a:pt x="2833427" y="17270"/>
                </a:lnTo>
                <a:close/>
              </a:path>
              <a:path w="2851784" h="243204">
                <a:moveTo>
                  <a:pt x="2850605" y="3937"/>
                </a:moveTo>
                <a:lnTo>
                  <a:pt x="2838322" y="3937"/>
                </a:lnTo>
                <a:lnTo>
                  <a:pt x="2846959" y="13208"/>
                </a:lnTo>
                <a:lnTo>
                  <a:pt x="2845435" y="14605"/>
                </a:lnTo>
                <a:lnTo>
                  <a:pt x="2833242" y="24384"/>
                </a:lnTo>
                <a:lnTo>
                  <a:pt x="2830778" y="26118"/>
                </a:lnTo>
                <a:lnTo>
                  <a:pt x="2810256" y="94665"/>
                </a:lnTo>
                <a:lnTo>
                  <a:pt x="2812161" y="98209"/>
                </a:lnTo>
                <a:lnTo>
                  <a:pt x="2815463" y="99212"/>
                </a:lnTo>
                <a:lnTo>
                  <a:pt x="2818891" y="100215"/>
                </a:lnTo>
                <a:lnTo>
                  <a:pt x="2822320" y="98310"/>
                </a:lnTo>
                <a:lnTo>
                  <a:pt x="2850605" y="3937"/>
                </a:lnTo>
                <a:close/>
              </a:path>
              <a:path w="2851784" h="243204">
                <a:moveTo>
                  <a:pt x="2851785" y="0"/>
                </a:moveTo>
                <a:lnTo>
                  <a:pt x="2751709" y="22733"/>
                </a:lnTo>
                <a:lnTo>
                  <a:pt x="2749549" y="26162"/>
                </a:lnTo>
                <a:lnTo>
                  <a:pt x="2750439" y="29591"/>
                </a:lnTo>
                <a:lnTo>
                  <a:pt x="2751200" y="33020"/>
                </a:lnTo>
                <a:lnTo>
                  <a:pt x="2815495" y="21345"/>
                </a:lnTo>
                <a:lnTo>
                  <a:pt x="2838322" y="3937"/>
                </a:lnTo>
                <a:lnTo>
                  <a:pt x="2850605" y="3937"/>
                </a:lnTo>
                <a:lnTo>
                  <a:pt x="2851785" y="0"/>
                </a:lnTo>
                <a:close/>
              </a:path>
              <a:path w="2851784" h="243204">
                <a:moveTo>
                  <a:pt x="2841043" y="6858"/>
                </a:moveTo>
                <a:lnTo>
                  <a:pt x="2836544" y="6858"/>
                </a:lnTo>
                <a:lnTo>
                  <a:pt x="2844038" y="14859"/>
                </a:lnTo>
                <a:lnTo>
                  <a:pt x="2833427" y="17270"/>
                </a:lnTo>
                <a:lnTo>
                  <a:pt x="2830778" y="26118"/>
                </a:lnTo>
                <a:lnTo>
                  <a:pt x="2833242" y="24384"/>
                </a:lnTo>
                <a:lnTo>
                  <a:pt x="2845435" y="14605"/>
                </a:lnTo>
                <a:lnTo>
                  <a:pt x="2846959" y="13208"/>
                </a:lnTo>
                <a:lnTo>
                  <a:pt x="2841043" y="6858"/>
                </a:lnTo>
                <a:close/>
              </a:path>
              <a:path w="2851784" h="243204">
                <a:moveTo>
                  <a:pt x="2838322" y="3937"/>
                </a:moveTo>
                <a:lnTo>
                  <a:pt x="2837561" y="4699"/>
                </a:lnTo>
                <a:lnTo>
                  <a:pt x="2826004" y="13970"/>
                </a:lnTo>
                <a:lnTo>
                  <a:pt x="2815495" y="21345"/>
                </a:lnTo>
                <a:lnTo>
                  <a:pt x="2833427" y="17270"/>
                </a:lnTo>
                <a:lnTo>
                  <a:pt x="2836544" y="6858"/>
                </a:lnTo>
                <a:lnTo>
                  <a:pt x="2841043" y="6858"/>
                </a:lnTo>
                <a:lnTo>
                  <a:pt x="2838322" y="3937"/>
                </a:lnTo>
                <a:close/>
              </a:path>
              <a:path w="2851784" h="243204">
                <a:moveTo>
                  <a:pt x="2836544" y="6858"/>
                </a:moveTo>
                <a:lnTo>
                  <a:pt x="2833427" y="17270"/>
                </a:lnTo>
                <a:lnTo>
                  <a:pt x="2844038" y="14859"/>
                </a:lnTo>
                <a:lnTo>
                  <a:pt x="2836544" y="685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52490" y="5534512"/>
            <a:ext cx="797259" cy="278130"/>
          </a:xfrm>
          <a:custGeom>
            <a:avLst/>
            <a:gdLst/>
            <a:ahLst/>
            <a:cxnLst/>
            <a:rect l="l" t="t" r="r" b="b"/>
            <a:pathLst>
              <a:path w="740410" h="278129">
                <a:moveTo>
                  <a:pt x="694055" y="0"/>
                </a:moveTo>
                <a:lnTo>
                  <a:pt x="46228" y="0"/>
                </a:lnTo>
                <a:lnTo>
                  <a:pt x="28235" y="3635"/>
                </a:lnTo>
                <a:lnTo>
                  <a:pt x="13541" y="13557"/>
                </a:lnTo>
                <a:lnTo>
                  <a:pt x="3633" y="28289"/>
                </a:lnTo>
                <a:lnTo>
                  <a:pt x="0" y="46354"/>
                </a:lnTo>
                <a:lnTo>
                  <a:pt x="0" y="231355"/>
                </a:lnTo>
                <a:lnTo>
                  <a:pt x="3633" y="249372"/>
                </a:lnTo>
                <a:lnTo>
                  <a:pt x="13541" y="264082"/>
                </a:lnTo>
                <a:lnTo>
                  <a:pt x="28235" y="273998"/>
                </a:lnTo>
                <a:lnTo>
                  <a:pt x="46228" y="277634"/>
                </a:lnTo>
                <a:lnTo>
                  <a:pt x="694055" y="277634"/>
                </a:lnTo>
                <a:lnTo>
                  <a:pt x="712047" y="273998"/>
                </a:lnTo>
                <a:lnTo>
                  <a:pt x="726741" y="264082"/>
                </a:lnTo>
                <a:lnTo>
                  <a:pt x="736649" y="249372"/>
                </a:lnTo>
                <a:lnTo>
                  <a:pt x="740283" y="231355"/>
                </a:lnTo>
                <a:lnTo>
                  <a:pt x="740283" y="46354"/>
                </a:lnTo>
                <a:lnTo>
                  <a:pt x="736649" y="28289"/>
                </a:lnTo>
                <a:lnTo>
                  <a:pt x="726741" y="13557"/>
                </a:lnTo>
                <a:lnTo>
                  <a:pt x="712047" y="3635"/>
                </a:lnTo>
                <a:lnTo>
                  <a:pt x="6940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52490" y="5534512"/>
            <a:ext cx="797260" cy="278130"/>
          </a:xfrm>
          <a:custGeom>
            <a:avLst/>
            <a:gdLst/>
            <a:ahLst/>
            <a:cxnLst/>
            <a:rect l="l" t="t" r="r" b="b"/>
            <a:pathLst>
              <a:path w="740410" h="278129">
                <a:moveTo>
                  <a:pt x="0" y="46354"/>
                </a:moveTo>
                <a:lnTo>
                  <a:pt x="3633" y="28289"/>
                </a:lnTo>
                <a:lnTo>
                  <a:pt x="13541" y="13557"/>
                </a:lnTo>
                <a:lnTo>
                  <a:pt x="28235" y="3635"/>
                </a:lnTo>
                <a:lnTo>
                  <a:pt x="46228" y="0"/>
                </a:lnTo>
                <a:lnTo>
                  <a:pt x="694055" y="0"/>
                </a:lnTo>
                <a:lnTo>
                  <a:pt x="712047" y="3635"/>
                </a:lnTo>
                <a:lnTo>
                  <a:pt x="726741" y="13557"/>
                </a:lnTo>
                <a:lnTo>
                  <a:pt x="736649" y="28289"/>
                </a:lnTo>
                <a:lnTo>
                  <a:pt x="740283" y="46354"/>
                </a:lnTo>
                <a:lnTo>
                  <a:pt x="740283" y="231355"/>
                </a:lnTo>
                <a:lnTo>
                  <a:pt x="736649" y="249372"/>
                </a:lnTo>
                <a:lnTo>
                  <a:pt x="726741" y="264082"/>
                </a:lnTo>
                <a:lnTo>
                  <a:pt x="712047" y="273998"/>
                </a:lnTo>
                <a:lnTo>
                  <a:pt x="694055" y="277634"/>
                </a:lnTo>
                <a:lnTo>
                  <a:pt x="46228" y="277634"/>
                </a:lnTo>
                <a:lnTo>
                  <a:pt x="28235" y="273998"/>
                </a:lnTo>
                <a:lnTo>
                  <a:pt x="13541" y="264082"/>
                </a:lnTo>
                <a:lnTo>
                  <a:pt x="3633" y="249372"/>
                </a:lnTo>
                <a:lnTo>
                  <a:pt x="0" y="231355"/>
                </a:lnTo>
                <a:lnTo>
                  <a:pt x="0" y="46354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98821" y="5509493"/>
            <a:ext cx="3086100" cy="408305"/>
          </a:xfrm>
          <a:custGeom>
            <a:avLst/>
            <a:gdLst/>
            <a:ahLst/>
            <a:cxnLst/>
            <a:rect l="l" t="t" r="r" b="b"/>
            <a:pathLst>
              <a:path w="3086100" h="408304">
                <a:moveTo>
                  <a:pt x="35856" y="185736"/>
                </a:moveTo>
                <a:lnTo>
                  <a:pt x="22871" y="186992"/>
                </a:lnTo>
                <a:lnTo>
                  <a:pt x="29896" y="197035"/>
                </a:lnTo>
                <a:lnTo>
                  <a:pt x="49656" y="205511"/>
                </a:lnTo>
                <a:lnTo>
                  <a:pt x="106933" y="227698"/>
                </a:lnTo>
                <a:lnTo>
                  <a:pt x="168528" y="248729"/>
                </a:lnTo>
                <a:lnTo>
                  <a:pt x="234695" y="268693"/>
                </a:lnTo>
                <a:lnTo>
                  <a:pt x="304926" y="287502"/>
                </a:lnTo>
                <a:lnTo>
                  <a:pt x="378840" y="305066"/>
                </a:lnTo>
                <a:lnTo>
                  <a:pt x="417322" y="313372"/>
                </a:lnTo>
                <a:lnTo>
                  <a:pt x="456691" y="321386"/>
                </a:lnTo>
                <a:lnTo>
                  <a:pt x="496697" y="329120"/>
                </a:lnTo>
                <a:lnTo>
                  <a:pt x="579501" y="343522"/>
                </a:lnTo>
                <a:lnTo>
                  <a:pt x="622045" y="350202"/>
                </a:lnTo>
                <a:lnTo>
                  <a:pt x="665352" y="356489"/>
                </a:lnTo>
                <a:lnTo>
                  <a:pt x="754126" y="368223"/>
                </a:lnTo>
                <a:lnTo>
                  <a:pt x="799464" y="373468"/>
                </a:lnTo>
                <a:lnTo>
                  <a:pt x="892048" y="383006"/>
                </a:lnTo>
                <a:lnTo>
                  <a:pt x="987043" y="391020"/>
                </a:lnTo>
                <a:lnTo>
                  <a:pt x="1083944" y="397598"/>
                </a:lnTo>
                <a:lnTo>
                  <a:pt x="1182877" y="402551"/>
                </a:lnTo>
                <a:lnTo>
                  <a:pt x="1283335" y="405892"/>
                </a:lnTo>
                <a:lnTo>
                  <a:pt x="1452117" y="407885"/>
                </a:lnTo>
                <a:lnTo>
                  <a:pt x="1617599" y="405320"/>
                </a:lnTo>
                <a:lnTo>
                  <a:pt x="1778888" y="398449"/>
                </a:lnTo>
                <a:lnTo>
                  <a:pt x="1825606" y="395198"/>
                </a:lnTo>
                <a:lnTo>
                  <a:pt x="1451864" y="395198"/>
                </a:lnTo>
                <a:lnTo>
                  <a:pt x="1283462" y="393192"/>
                </a:lnTo>
                <a:lnTo>
                  <a:pt x="1183258" y="389864"/>
                </a:lnTo>
                <a:lnTo>
                  <a:pt x="1084579" y="384911"/>
                </a:lnTo>
                <a:lnTo>
                  <a:pt x="987805" y="378345"/>
                </a:lnTo>
                <a:lnTo>
                  <a:pt x="893190" y="370357"/>
                </a:lnTo>
                <a:lnTo>
                  <a:pt x="800862" y="360845"/>
                </a:lnTo>
                <a:lnTo>
                  <a:pt x="755523" y="355612"/>
                </a:lnTo>
                <a:lnTo>
                  <a:pt x="667130" y="343916"/>
                </a:lnTo>
                <a:lnTo>
                  <a:pt x="623951" y="337629"/>
                </a:lnTo>
                <a:lnTo>
                  <a:pt x="581532" y="330974"/>
                </a:lnTo>
                <a:lnTo>
                  <a:pt x="539876" y="323938"/>
                </a:lnTo>
                <a:lnTo>
                  <a:pt x="498982" y="316611"/>
                </a:lnTo>
                <a:lnTo>
                  <a:pt x="458977" y="308914"/>
                </a:lnTo>
                <a:lnTo>
                  <a:pt x="419862" y="300926"/>
                </a:lnTo>
                <a:lnTo>
                  <a:pt x="381507" y="292658"/>
                </a:lnTo>
                <a:lnTo>
                  <a:pt x="344297" y="284099"/>
                </a:lnTo>
                <a:lnTo>
                  <a:pt x="272414" y="265950"/>
                </a:lnTo>
                <a:lnTo>
                  <a:pt x="204724" y="246672"/>
                </a:lnTo>
                <a:lnTo>
                  <a:pt x="141224" y="226352"/>
                </a:lnTo>
                <a:lnTo>
                  <a:pt x="82168" y="204812"/>
                </a:lnTo>
                <a:lnTo>
                  <a:pt x="54482" y="193713"/>
                </a:lnTo>
                <a:lnTo>
                  <a:pt x="35856" y="185736"/>
                </a:lnTo>
                <a:close/>
              </a:path>
              <a:path w="3086100" h="408304">
                <a:moveTo>
                  <a:pt x="3078340" y="21717"/>
                </a:moveTo>
                <a:lnTo>
                  <a:pt x="3064509" y="21717"/>
                </a:lnTo>
                <a:lnTo>
                  <a:pt x="3064129" y="22479"/>
                </a:lnTo>
                <a:lnTo>
                  <a:pt x="3032632" y="64897"/>
                </a:lnTo>
                <a:lnTo>
                  <a:pt x="2985643" y="105981"/>
                </a:lnTo>
                <a:lnTo>
                  <a:pt x="2923794" y="145389"/>
                </a:lnTo>
                <a:lnTo>
                  <a:pt x="2887726" y="164363"/>
                </a:lnTo>
                <a:lnTo>
                  <a:pt x="2848229" y="182816"/>
                </a:lnTo>
                <a:lnTo>
                  <a:pt x="2805429" y="200710"/>
                </a:lnTo>
                <a:lnTo>
                  <a:pt x="2759709" y="217957"/>
                </a:lnTo>
                <a:lnTo>
                  <a:pt x="2710942" y="234657"/>
                </a:lnTo>
                <a:lnTo>
                  <a:pt x="2659253" y="250596"/>
                </a:lnTo>
                <a:lnTo>
                  <a:pt x="2604770" y="265887"/>
                </a:lnTo>
                <a:lnTo>
                  <a:pt x="2547620" y="280416"/>
                </a:lnTo>
                <a:lnTo>
                  <a:pt x="2488056" y="294297"/>
                </a:lnTo>
                <a:lnTo>
                  <a:pt x="2426080" y="307314"/>
                </a:lnTo>
                <a:lnTo>
                  <a:pt x="2361692" y="319582"/>
                </a:lnTo>
                <a:lnTo>
                  <a:pt x="2295271" y="330987"/>
                </a:lnTo>
                <a:lnTo>
                  <a:pt x="2226691" y="341541"/>
                </a:lnTo>
                <a:lnTo>
                  <a:pt x="2156079" y="351243"/>
                </a:lnTo>
                <a:lnTo>
                  <a:pt x="2083688" y="360095"/>
                </a:lnTo>
                <a:lnTo>
                  <a:pt x="2009648" y="367982"/>
                </a:lnTo>
                <a:lnTo>
                  <a:pt x="1933955" y="374929"/>
                </a:lnTo>
                <a:lnTo>
                  <a:pt x="1778000" y="385775"/>
                </a:lnTo>
                <a:lnTo>
                  <a:pt x="1617090" y="392620"/>
                </a:lnTo>
                <a:lnTo>
                  <a:pt x="1451864" y="395198"/>
                </a:lnTo>
                <a:lnTo>
                  <a:pt x="1825606" y="395198"/>
                </a:lnTo>
                <a:lnTo>
                  <a:pt x="1935099" y="387578"/>
                </a:lnTo>
                <a:lnTo>
                  <a:pt x="2011045" y="380619"/>
                </a:lnTo>
                <a:lnTo>
                  <a:pt x="2085339" y="372694"/>
                </a:lnTo>
                <a:lnTo>
                  <a:pt x="2157856" y="363829"/>
                </a:lnTo>
                <a:lnTo>
                  <a:pt x="2228596" y="354101"/>
                </a:lnTo>
                <a:lnTo>
                  <a:pt x="2297429" y="343509"/>
                </a:lnTo>
                <a:lnTo>
                  <a:pt x="2364104" y="332054"/>
                </a:lnTo>
                <a:lnTo>
                  <a:pt x="2428748" y="319747"/>
                </a:lnTo>
                <a:lnTo>
                  <a:pt x="2490978" y="306666"/>
                </a:lnTo>
                <a:lnTo>
                  <a:pt x="2550795" y="292735"/>
                </a:lnTo>
                <a:lnTo>
                  <a:pt x="2608199" y="278117"/>
                </a:lnTo>
                <a:lnTo>
                  <a:pt x="2662935" y="262737"/>
                </a:lnTo>
                <a:lnTo>
                  <a:pt x="2715005" y="246672"/>
                </a:lnTo>
                <a:lnTo>
                  <a:pt x="2764154" y="229844"/>
                </a:lnTo>
                <a:lnTo>
                  <a:pt x="2810382" y="212420"/>
                </a:lnTo>
                <a:lnTo>
                  <a:pt x="2853562" y="194310"/>
                </a:lnTo>
                <a:lnTo>
                  <a:pt x="2893568" y="175615"/>
                </a:lnTo>
                <a:lnTo>
                  <a:pt x="2930398" y="156298"/>
                </a:lnTo>
                <a:lnTo>
                  <a:pt x="2963672" y="136372"/>
                </a:lnTo>
                <a:lnTo>
                  <a:pt x="3019805" y="94742"/>
                </a:lnTo>
                <a:lnTo>
                  <a:pt x="3061080" y="50673"/>
                </a:lnTo>
                <a:lnTo>
                  <a:pt x="3075178" y="28575"/>
                </a:lnTo>
                <a:lnTo>
                  <a:pt x="3075431" y="28321"/>
                </a:lnTo>
                <a:lnTo>
                  <a:pt x="3075558" y="27940"/>
                </a:lnTo>
                <a:lnTo>
                  <a:pt x="3078340" y="21717"/>
                </a:lnTo>
                <a:close/>
              </a:path>
              <a:path w="3086100" h="408304">
                <a:moveTo>
                  <a:pt x="102107" y="166585"/>
                </a:moveTo>
                <a:lnTo>
                  <a:pt x="0" y="176453"/>
                </a:lnTo>
                <a:lnTo>
                  <a:pt x="58800" y="260502"/>
                </a:lnTo>
                <a:lnTo>
                  <a:pt x="62737" y="261200"/>
                </a:lnTo>
                <a:lnTo>
                  <a:pt x="65658" y="259181"/>
                </a:lnTo>
                <a:lnTo>
                  <a:pt x="68452" y="257175"/>
                </a:lnTo>
                <a:lnTo>
                  <a:pt x="69214" y="253212"/>
                </a:lnTo>
                <a:lnTo>
                  <a:pt x="67182" y="250342"/>
                </a:lnTo>
                <a:lnTo>
                  <a:pt x="29896" y="197035"/>
                </a:lnTo>
                <a:lnTo>
                  <a:pt x="22860" y="194017"/>
                </a:lnTo>
                <a:lnTo>
                  <a:pt x="8762" y="187490"/>
                </a:lnTo>
                <a:lnTo>
                  <a:pt x="14097" y="175958"/>
                </a:lnTo>
                <a:lnTo>
                  <a:pt x="105778" y="175958"/>
                </a:lnTo>
                <a:lnTo>
                  <a:pt x="105537" y="172631"/>
                </a:lnTo>
                <a:lnTo>
                  <a:pt x="105155" y="169138"/>
                </a:lnTo>
                <a:lnTo>
                  <a:pt x="102107" y="166585"/>
                </a:lnTo>
                <a:close/>
              </a:path>
              <a:path w="3086100" h="408304">
                <a:moveTo>
                  <a:pt x="14097" y="175958"/>
                </a:moveTo>
                <a:lnTo>
                  <a:pt x="8762" y="187490"/>
                </a:lnTo>
                <a:lnTo>
                  <a:pt x="22860" y="194017"/>
                </a:lnTo>
                <a:lnTo>
                  <a:pt x="29896" y="197035"/>
                </a:lnTo>
                <a:lnTo>
                  <a:pt x="23610" y="188048"/>
                </a:lnTo>
                <a:lnTo>
                  <a:pt x="11937" y="188048"/>
                </a:lnTo>
                <a:lnTo>
                  <a:pt x="16637" y="178079"/>
                </a:lnTo>
                <a:lnTo>
                  <a:pt x="18692" y="178079"/>
                </a:lnTo>
                <a:lnTo>
                  <a:pt x="14097" y="175958"/>
                </a:lnTo>
                <a:close/>
              </a:path>
              <a:path w="3086100" h="408304">
                <a:moveTo>
                  <a:pt x="16637" y="178079"/>
                </a:moveTo>
                <a:lnTo>
                  <a:pt x="11937" y="188048"/>
                </a:lnTo>
                <a:lnTo>
                  <a:pt x="22871" y="186992"/>
                </a:lnTo>
                <a:lnTo>
                  <a:pt x="16637" y="178079"/>
                </a:lnTo>
                <a:close/>
              </a:path>
              <a:path w="3086100" h="408304">
                <a:moveTo>
                  <a:pt x="22871" y="186992"/>
                </a:moveTo>
                <a:lnTo>
                  <a:pt x="11937" y="188048"/>
                </a:lnTo>
                <a:lnTo>
                  <a:pt x="23610" y="188048"/>
                </a:lnTo>
                <a:lnTo>
                  <a:pt x="22871" y="186992"/>
                </a:lnTo>
                <a:close/>
              </a:path>
              <a:path w="3086100" h="408304">
                <a:moveTo>
                  <a:pt x="18692" y="178079"/>
                </a:moveTo>
                <a:lnTo>
                  <a:pt x="16637" y="178079"/>
                </a:lnTo>
                <a:lnTo>
                  <a:pt x="22871" y="186992"/>
                </a:lnTo>
                <a:lnTo>
                  <a:pt x="35856" y="185736"/>
                </a:lnTo>
                <a:lnTo>
                  <a:pt x="27939" y="182346"/>
                </a:lnTo>
                <a:lnTo>
                  <a:pt x="18692" y="178079"/>
                </a:lnTo>
                <a:close/>
              </a:path>
              <a:path w="3086100" h="408304">
                <a:moveTo>
                  <a:pt x="105778" y="175958"/>
                </a:moveTo>
                <a:lnTo>
                  <a:pt x="14097" y="175958"/>
                </a:lnTo>
                <a:lnTo>
                  <a:pt x="27939" y="182346"/>
                </a:lnTo>
                <a:lnTo>
                  <a:pt x="35856" y="185736"/>
                </a:lnTo>
                <a:lnTo>
                  <a:pt x="103250" y="179222"/>
                </a:lnTo>
                <a:lnTo>
                  <a:pt x="105790" y="176123"/>
                </a:lnTo>
                <a:lnTo>
                  <a:pt x="105778" y="175958"/>
                </a:lnTo>
                <a:close/>
              </a:path>
              <a:path w="3086100" h="408304">
                <a:moveTo>
                  <a:pt x="3064376" y="21924"/>
                </a:moveTo>
                <a:lnTo>
                  <a:pt x="3064019" y="22479"/>
                </a:lnTo>
                <a:lnTo>
                  <a:pt x="3064376" y="21924"/>
                </a:lnTo>
                <a:close/>
              </a:path>
              <a:path w="3086100" h="408304">
                <a:moveTo>
                  <a:pt x="3064509" y="21717"/>
                </a:moveTo>
                <a:lnTo>
                  <a:pt x="3064376" y="21924"/>
                </a:lnTo>
                <a:lnTo>
                  <a:pt x="3064129" y="22479"/>
                </a:lnTo>
                <a:lnTo>
                  <a:pt x="3064509" y="21717"/>
                </a:lnTo>
                <a:close/>
              </a:path>
              <a:path w="3086100" h="408304">
                <a:moveTo>
                  <a:pt x="3074161" y="0"/>
                </a:moveTo>
                <a:lnTo>
                  <a:pt x="3064376" y="21924"/>
                </a:lnTo>
                <a:lnTo>
                  <a:pt x="3064509" y="21717"/>
                </a:lnTo>
                <a:lnTo>
                  <a:pt x="3078340" y="21717"/>
                </a:lnTo>
                <a:lnTo>
                  <a:pt x="3085719" y="5207"/>
                </a:lnTo>
                <a:lnTo>
                  <a:pt x="307416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51852" y="5594584"/>
            <a:ext cx="838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표현했고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결과물 </a:t>
            </a:r>
            <a:r>
              <a:rPr sz="1000" spc="-9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보냅니다</a:t>
            </a:r>
            <a:r>
              <a:rPr sz="100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5860" y="2366116"/>
            <a:ext cx="3895090" cy="288290"/>
          </a:xfrm>
          <a:custGeom>
            <a:avLst/>
            <a:gdLst/>
            <a:ahLst/>
            <a:cxnLst/>
            <a:rect l="l" t="t" r="r" b="b"/>
            <a:pathLst>
              <a:path w="3895090" h="288289">
                <a:moveTo>
                  <a:pt x="0" y="48006"/>
                </a:moveTo>
                <a:lnTo>
                  <a:pt x="3771" y="29307"/>
                </a:lnTo>
                <a:lnTo>
                  <a:pt x="14058" y="14049"/>
                </a:lnTo>
                <a:lnTo>
                  <a:pt x="29317" y="3768"/>
                </a:lnTo>
                <a:lnTo>
                  <a:pt x="48006" y="0"/>
                </a:lnTo>
                <a:lnTo>
                  <a:pt x="3847020" y="0"/>
                </a:lnTo>
                <a:lnTo>
                  <a:pt x="3865665" y="3768"/>
                </a:lnTo>
                <a:lnTo>
                  <a:pt x="3880929" y="14049"/>
                </a:lnTo>
                <a:lnTo>
                  <a:pt x="3891240" y="29307"/>
                </a:lnTo>
                <a:lnTo>
                  <a:pt x="3895026" y="48006"/>
                </a:lnTo>
                <a:lnTo>
                  <a:pt x="3895026" y="240030"/>
                </a:lnTo>
                <a:lnTo>
                  <a:pt x="3891240" y="258728"/>
                </a:lnTo>
                <a:lnTo>
                  <a:pt x="3880929" y="273986"/>
                </a:lnTo>
                <a:lnTo>
                  <a:pt x="3865665" y="284267"/>
                </a:lnTo>
                <a:lnTo>
                  <a:pt x="3847020" y="288036"/>
                </a:lnTo>
                <a:lnTo>
                  <a:pt x="48006" y="288036"/>
                </a:lnTo>
                <a:lnTo>
                  <a:pt x="29317" y="284267"/>
                </a:lnTo>
                <a:lnTo>
                  <a:pt x="14058" y="273986"/>
                </a:lnTo>
                <a:lnTo>
                  <a:pt x="3771" y="258728"/>
                </a:lnTo>
                <a:lnTo>
                  <a:pt x="0" y="240030"/>
                </a:lnTo>
                <a:lnTo>
                  <a:pt x="0" y="48006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2210" y="2395961"/>
            <a:ext cx="38823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Client</a:t>
            </a:r>
            <a:r>
              <a:rPr sz="1200" b="1" spc="-3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79497" y="2654406"/>
            <a:ext cx="97155" cy="352425"/>
          </a:xfrm>
          <a:custGeom>
            <a:avLst/>
            <a:gdLst/>
            <a:ahLst/>
            <a:cxnLst/>
            <a:rect l="l" t="t" r="r" b="b"/>
            <a:pathLst>
              <a:path w="97155" h="352425">
                <a:moveTo>
                  <a:pt x="8381" y="278765"/>
                </a:moveTo>
                <a:lnTo>
                  <a:pt x="4444" y="279273"/>
                </a:lnTo>
                <a:lnTo>
                  <a:pt x="0" y="284734"/>
                </a:lnTo>
                <a:lnTo>
                  <a:pt x="507" y="288798"/>
                </a:lnTo>
                <a:lnTo>
                  <a:pt x="3301" y="290957"/>
                </a:lnTo>
                <a:lnTo>
                  <a:pt x="81025" y="352425"/>
                </a:lnTo>
                <a:lnTo>
                  <a:pt x="82488" y="343027"/>
                </a:lnTo>
                <a:lnTo>
                  <a:pt x="70484" y="343027"/>
                </a:lnTo>
                <a:lnTo>
                  <a:pt x="67817" y="336169"/>
                </a:lnTo>
                <a:lnTo>
                  <a:pt x="63223" y="322116"/>
                </a:lnTo>
                <a:lnTo>
                  <a:pt x="11175" y="281050"/>
                </a:lnTo>
                <a:lnTo>
                  <a:pt x="8381" y="278765"/>
                </a:lnTo>
                <a:close/>
              </a:path>
              <a:path w="97155" h="352425">
                <a:moveTo>
                  <a:pt x="63223" y="322116"/>
                </a:moveTo>
                <a:lnTo>
                  <a:pt x="67817" y="336169"/>
                </a:lnTo>
                <a:lnTo>
                  <a:pt x="70484" y="343027"/>
                </a:lnTo>
                <a:lnTo>
                  <a:pt x="78784" y="339725"/>
                </a:lnTo>
                <a:lnTo>
                  <a:pt x="70103" y="339725"/>
                </a:lnTo>
                <a:lnTo>
                  <a:pt x="71793" y="328877"/>
                </a:lnTo>
                <a:lnTo>
                  <a:pt x="63223" y="322116"/>
                </a:lnTo>
                <a:close/>
              </a:path>
              <a:path w="97155" h="352425">
                <a:moveTo>
                  <a:pt x="87502" y="246634"/>
                </a:moveTo>
                <a:lnTo>
                  <a:pt x="84200" y="249047"/>
                </a:lnTo>
                <a:lnTo>
                  <a:pt x="83692" y="252475"/>
                </a:lnTo>
                <a:lnTo>
                  <a:pt x="74063" y="314299"/>
                </a:lnTo>
                <a:lnTo>
                  <a:pt x="79882" y="332232"/>
                </a:lnTo>
                <a:lnTo>
                  <a:pt x="82295" y="338328"/>
                </a:lnTo>
                <a:lnTo>
                  <a:pt x="70484" y="343027"/>
                </a:lnTo>
                <a:lnTo>
                  <a:pt x="82488" y="343027"/>
                </a:lnTo>
                <a:lnTo>
                  <a:pt x="96265" y="254508"/>
                </a:lnTo>
                <a:lnTo>
                  <a:pt x="96773" y="250952"/>
                </a:lnTo>
                <a:lnTo>
                  <a:pt x="94360" y="247777"/>
                </a:lnTo>
                <a:lnTo>
                  <a:pt x="90931" y="247269"/>
                </a:lnTo>
                <a:lnTo>
                  <a:pt x="87502" y="246634"/>
                </a:lnTo>
                <a:close/>
              </a:path>
              <a:path w="97155" h="352425">
                <a:moveTo>
                  <a:pt x="71793" y="328877"/>
                </a:moveTo>
                <a:lnTo>
                  <a:pt x="70103" y="339725"/>
                </a:lnTo>
                <a:lnTo>
                  <a:pt x="80390" y="335661"/>
                </a:lnTo>
                <a:lnTo>
                  <a:pt x="71793" y="328877"/>
                </a:lnTo>
                <a:close/>
              </a:path>
              <a:path w="97155" h="352425">
                <a:moveTo>
                  <a:pt x="74063" y="314299"/>
                </a:moveTo>
                <a:lnTo>
                  <a:pt x="71793" y="328877"/>
                </a:lnTo>
                <a:lnTo>
                  <a:pt x="80390" y="335661"/>
                </a:lnTo>
                <a:lnTo>
                  <a:pt x="70103" y="339725"/>
                </a:lnTo>
                <a:lnTo>
                  <a:pt x="78784" y="339725"/>
                </a:lnTo>
                <a:lnTo>
                  <a:pt x="82295" y="338328"/>
                </a:lnTo>
                <a:lnTo>
                  <a:pt x="79882" y="332232"/>
                </a:lnTo>
                <a:lnTo>
                  <a:pt x="74063" y="314299"/>
                </a:lnTo>
                <a:close/>
              </a:path>
              <a:path w="97155" h="352425">
                <a:moveTo>
                  <a:pt x="62356" y="0"/>
                </a:moveTo>
                <a:lnTo>
                  <a:pt x="51561" y="42672"/>
                </a:lnTo>
                <a:lnTo>
                  <a:pt x="44322" y="88137"/>
                </a:lnTo>
                <a:lnTo>
                  <a:pt x="40766" y="135128"/>
                </a:lnTo>
                <a:lnTo>
                  <a:pt x="40263" y="159131"/>
                </a:lnTo>
                <a:lnTo>
                  <a:pt x="40639" y="182499"/>
                </a:lnTo>
                <a:lnTo>
                  <a:pt x="44068" y="229362"/>
                </a:lnTo>
                <a:lnTo>
                  <a:pt x="51053" y="274320"/>
                </a:lnTo>
                <a:lnTo>
                  <a:pt x="61340" y="316357"/>
                </a:lnTo>
                <a:lnTo>
                  <a:pt x="71793" y="328877"/>
                </a:lnTo>
                <a:lnTo>
                  <a:pt x="74063" y="314299"/>
                </a:lnTo>
                <a:lnTo>
                  <a:pt x="73659" y="313055"/>
                </a:lnTo>
                <a:lnTo>
                  <a:pt x="68198" y="293116"/>
                </a:lnTo>
                <a:lnTo>
                  <a:pt x="59816" y="250317"/>
                </a:lnTo>
                <a:lnTo>
                  <a:pt x="54736" y="205359"/>
                </a:lnTo>
                <a:lnTo>
                  <a:pt x="52964" y="158877"/>
                </a:lnTo>
                <a:lnTo>
                  <a:pt x="53466" y="135890"/>
                </a:lnTo>
                <a:lnTo>
                  <a:pt x="56895" y="89916"/>
                </a:lnTo>
                <a:lnTo>
                  <a:pt x="64007" y="45466"/>
                </a:lnTo>
                <a:lnTo>
                  <a:pt x="74548" y="3429"/>
                </a:lnTo>
                <a:lnTo>
                  <a:pt x="6235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26536" y="2661519"/>
            <a:ext cx="96520" cy="352425"/>
          </a:xfrm>
          <a:custGeom>
            <a:avLst/>
            <a:gdLst/>
            <a:ahLst/>
            <a:cxnLst/>
            <a:rect l="l" t="t" r="r" b="b"/>
            <a:pathLst>
              <a:path w="96519" h="352425">
                <a:moveTo>
                  <a:pt x="24550" y="23452"/>
                </a:moveTo>
                <a:lnTo>
                  <a:pt x="22306" y="38427"/>
                </a:lnTo>
                <a:lnTo>
                  <a:pt x="22606" y="39370"/>
                </a:lnTo>
                <a:lnTo>
                  <a:pt x="28067" y="59436"/>
                </a:lnTo>
                <a:lnTo>
                  <a:pt x="36575" y="101981"/>
                </a:lnTo>
                <a:lnTo>
                  <a:pt x="41656" y="147066"/>
                </a:lnTo>
                <a:lnTo>
                  <a:pt x="43302" y="193675"/>
                </a:lnTo>
                <a:lnTo>
                  <a:pt x="42925" y="216535"/>
                </a:lnTo>
                <a:lnTo>
                  <a:pt x="39369" y="262636"/>
                </a:lnTo>
                <a:lnTo>
                  <a:pt x="32385" y="307086"/>
                </a:lnTo>
                <a:lnTo>
                  <a:pt x="21843" y="349123"/>
                </a:lnTo>
                <a:lnTo>
                  <a:pt x="34036" y="352425"/>
                </a:lnTo>
                <a:lnTo>
                  <a:pt x="44831" y="309880"/>
                </a:lnTo>
                <a:lnTo>
                  <a:pt x="51943" y="264287"/>
                </a:lnTo>
                <a:lnTo>
                  <a:pt x="55625" y="217297"/>
                </a:lnTo>
                <a:lnTo>
                  <a:pt x="56002" y="193421"/>
                </a:lnTo>
                <a:lnTo>
                  <a:pt x="55625" y="169925"/>
                </a:lnTo>
                <a:lnTo>
                  <a:pt x="52196" y="123190"/>
                </a:lnTo>
                <a:lnTo>
                  <a:pt x="45338" y="78232"/>
                </a:lnTo>
                <a:lnTo>
                  <a:pt x="34925" y="36068"/>
                </a:lnTo>
                <a:lnTo>
                  <a:pt x="33000" y="30064"/>
                </a:lnTo>
                <a:lnTo>
                  <a:pt x="24550" y="23452"/>
                </a:lnTo>
                <a:close/>
              </a:path>
              <a:path w="96519" h="352425">
                <a:moveTo>
                  <a:pt x="15239" y="0"/>
                </a:moveTo>
                <a:lnTo>
                  <a:pt x="0" y="101473"/>
                </a:lnTo>
                <a:lnTo>
                  <a:pt x="2412" y="104775"/>
                </a:lnTo>
                <a:lnTo>
                  <a:pt x="9270" y="105791"/>
                </a:lnTo>
                <a:lnTo>
                  <a:pt x="12573" y="103378"/>
                </a:lnTo>
                <a:lnTo>
                  <a:pt x="22306" y="38427"/>
                </a:lnTo>
                <a:lnTo>
                  <a:pt x="16510" y="20193"/>
                </a:lnTo>
                <a:lnTo>
                  <a:pt x="13969" y="14097"/>
                </a:lnTo>
                <a:lnTo>
                  <a:pt x="25781" y="9398"/>
                </a:lnTo>
                <a:lnTo>
                  <a:pt x="27256" y="9398"/>
                </a:lnTo>
                <a:lnTo>
                  <a:pt x="15239" y="0"/>
                </a:lnTo>
                <a:close/>
              </a:path>
              <a:path w="96519" h="352425">
                <a:moveTo>
                  <a:pt x="27256" y="9398"/>
                </a:moveTo>
                <a:lnTo>
                  <a:pt x="25781" y="9398"/>
                </a:lnTo>
                <a:lnTo>
                  <a:pt x="28575" y="16256"/>
                </a:lnTo>
                <a:lnTo>
                  <a:pt x="33000" y="30064"/>
                </a:lnTo>
                <a:lnTo>
                  <a:pt x="88264" y="73279"/>
                </a:lnTo>
                <a:lnTo>
                  <a:pt x="92201" y="72771"/>
                </a:lnTo>
                <a:lnTo>
                  <a:pt x="94361" y="69977"/>
                </a:lnTo>
                <a:lnTo>
                  <a:pt x="96519" y="67310"/>
                </a:lnTo>
                <a:lnTo>
                  <a:pt x="96012" y="63246"/>
                </a:lnTo>
                <a:lnTo>
                  <a:pt x="93344" y="61087"/>
                </a:lnTo>
                <a:lnTo>
                  <a:pt x="27256" y="9398"/>
                </a:lnTo>
                <a:close/>
              </a:path>
              <a:path w="96519" h="352425">
                <a:moveTo>
                  <a:pt x="25781" y="9398"/>
                </a:moveTo>
                <a:lnTo>
                  <a:pt x="13969" y="14097"/>
                </a:lnTo>
                <a:lnTo>
                  <a:pt x="16510" y="20193"/>
                </a:lnTo>
                <a:lnTo>
                  <a:pt x="22306" y="38427"/>
                </a:lnTo>
                <a:lnTo>
                  <a:pt x="24550" y="23452"/>
                </a:lnTo>
                <a:lnTo>
                  <a:pt x="16001" y="16763"/>
                </a:lnTo>
                <a:lnTo>
                  <a:pt x="26162" y="12700"/>
                </a:lnTo>
                <a:lnTo>
                  <a:pt x="27126" y="12700"/>
                </a:lnTo>
                <a:lnTo>
                  <a:pt x="25781" y="9398"/>
                </a:lnTo>
                <a:close/>
              </a:path>
              <a:path w="96519" h="352425">
                <a:moveTo>
                  <a:pt x="27126" y="12700"/>
                </a:moveTo>
                <a:lnTo>
                  <a:pt x="26162" y="12700"/>
                </a:lnTo>
                <a:lnTo>
                  <a:pt x="24550" y="23452"/>
                </a:lnTo>
                <a:lnTo>
                  <a:pt x="33000" y="30064"/>
                </a:lnTo>
                <a:lnTo>
                  <a:pt x="28575" y="16256"/>
                </a:lnTo>
                <a:lnTo>
                  <a:pt x="27126" y="12700"/>
                </a:lnTo>
                <a:close/>
              </a:path>
              <a:path w="96519" h="352425">
                <a:moveTo>
                  <a:pt x="26162" y="12700"/>
                </a:moveTo>
                <a:lnTo>
                  <a:pt x="16001" y="16763"/>
                </a:lnTo>
                <a:lnTo>
                  <a:pt x="24550" y="23452"/>
                </a:lnTo>
                <a:lnTo>
                  <a:pt x="26162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9300" y="2753847"/>
            <a:ext cx="1752600" cy="527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95"/>
              </a:spcBef>
              <a:tabLst>
                <a:tab pos="720090" algn="l"/>
              </a:tabLst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	</a:t>
            </a:r>
            <a:r>
              <a:rPr sz="1500" spc="-202" baseline="2777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500" spc="-37" baseline="2777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500" baseline="2777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</a:t>
            </a:r>
            <a:r>
              <a:rPr sz="1200" b="1" spc="-9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b="1" spc="-4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b="1" spc="-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43653" y="5274543"/>
            <a:ext cx="1315085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000" spc="-1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ts val="1125"/>
              </a:lnSpc>
            </a:pP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표현해주세요</a:t>
            </a:r>
            <a:r>
              <a:rPr sz="100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701675">
              <a:lnSpc>
                <a:spcPts val="1365"/>
              </a:lnSpc>
            </a:pPr>
            <a:r>
              <a:rPr sz="1100" spc="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lang="en-US" sz="1100" spc="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100" spc="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8322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lang="en-US" sz="22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MVC </a:t>
            </a:r>
            <a:r>
              <a:rPr lang="ko-KR" altLang="en-US" sz="22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구조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pic>
        <p:nvPicPr>
          <p:cNvPr id="1026" name="Picture 2" descr="C:\temp\spring\spring-mvc 구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1" y="927825"/>
            <a:ext cx="9211333" cy="54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456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3.1 </a:t>
            </a:r>
            <a:r>
              <a:rPr sz="2200" spc="1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DispatcherServlet</a:t>
            </a:r>
            <a:r>
              <a:rPr sz="2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/</a:t>
            </a:r>
            <a:r>
              <a:rPr lang="en-US"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</a:t>
            </a:r>
            <a:r>
              <a:rPr sz="22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</a:t>
            </a:r>
            <a:r>
              <a:rPr sz="2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3643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외의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요청에서부터 응답까지의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라이프사이클을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HandlerMapping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결정하는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기준에는 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URL,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클래스명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요청처리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  표시할 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포함합니다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42065"/>
              </p:ext>
            </p:extLst>
          </p:nvPr>
        </p:nvGraphicFramePr>
        <p:xfrm>
          <a:off x="695998" y="2345689"/>
          <a:ext cx="9577705" cy="3763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7777480"/>
              </a:tblGrid>
              <a:tr h="36004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4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명</a:t>
                      </a:r>
                      <a:r>
                        <a:rPr sz="1100" b="1" spc="-13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953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3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953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5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DispatcherServlet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단일</a:t>
                      </a:r>
                      <a:r>
                        <a:rPr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프론트 컨트롤러로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모든 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요청을 수신하여 그 밖의 오브젝트 사이의 흐름을</a:t>
                      </a:r>
                      <a:r>
                        <a:rPr sz="1200" spc="-15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제어합니다</a:t>
                      </a:r>
                      <a:r>
                        <a:rPr sz="1200" spc="-14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lang="en-US" altLang="ko-KR" sz="1200" b="1" spc="-2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HandlerMapping</a:t>
                      </a:r>
                      <a:r>
                        <a:rPr lang="en-US" altLang="ko-KR"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클라이언트가 요청한 </a:t>
                      </a:r>
                      <a:r>
                        <a:rPr lang="en-US" altLang="ko-KR" sz="1200" spc="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URL</a:t>
                      </a:r>
                      <a:r>
                        <a:rPr lang="ko-KR" altLang="en-US" sz="1200" spc="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을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바탕으로 스프링 컨테이너에 등록된 컨트롤러 중</a:t>
                      </a:r>
                      <a:r>
                        <a:rPr lang="en-US" altLang="ko-KR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,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어느  컨트롤러를 실행할 지 </a:t>
                      </a:r>
                      <a:r>
                        <a:rPr lang="ko-KR" altLang="en-US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lang="en-US" altLang="ko-KR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.</a:t>
                      </a: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200" spc="1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URL, 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 </a:t>
                      </a:r>
                      <a:r>
                        <a:rPr lang="ko-KR" altLang="en-US" sz="1200" spc="-13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클래스명</a:t>
                      </a:r>
                      <a:r>
                        <a:rPr lang="en-US" altLang="ko-KR" sz="1200" spc="-13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lang="ko-KR" altLang="en-US" sz="1200" spc="-15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어노테이션등을</a:t>
                      </a:r>
                      <a:r>
                        <a:rPr lang="ko-KR" altLang="en-US" sz="1200" spc="-1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기준으로 </a:t>
                      </a:r>
                      <a:r>
                        <a:rPr lang="ko-KR" altLang="en-US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lang="en-US" altLang="ko-KR" sz="1200" spc="-14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.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5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Controller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33616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클라이언트 요청에 맞는 프리젠테이션 층의 애플리케이션 처리를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실행합니다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요청처리 결과 데이터를 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에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반영합니다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0010" marB="0" anchor="ctr">
                    <a:lnL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04216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1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은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컨트롤러에서 뷰에 전달할 데이터를 저장하는</a:t>
                      </a:r>
                      <a:r>
                        <a:rPr sz="1200" spc="-5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객체입니다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ModelAndView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는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실제 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의 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JSP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정보를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갖고 있지 </a:t>
                      </a:r>
                      <a:r>
                        <a:rPr sz="1200" spc="-13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않으며</a:t>
                      </a:r>
                      <a:r>
                        <a:rPr sz="1200" spc="-13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ViewResolver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가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논리적 이름을 실제 </a:t>
                      </a:r>
                      <a:r>
                        <a:rPr sz="1200" spc="-114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JSP</a:t>
                      </a:r>
                      <a:r>
                        <a:rPr sz="1200" spc="-114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이름으로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변환합니다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8064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40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ViewResolver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15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이름을 바탕으로 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객체를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결정합니다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b="1" spc="-10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b="1" dirty="0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270" marB="0" anchor="ctr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200" spc="-15" dirty="0" err="1" smtClean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spc="-15" dirty="0" err="1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는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화면에 표시하도록</a:t>
                      </a:r>
                      <a:r>
                        <a:rPr sz="1200" spc="-110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요청합니다</a:t>
                      </a:r>
                      <a:r>
                        <a:rPr sz="1200" spc="-145" dirty="0">
                          <a:solidFill>
                            <a:srgbClr val="0D0D0D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508086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2200" spc="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08215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(Model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View,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Controller)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가장 많은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작업을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클라이언트의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요청은  받아서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서비스를 호출하여 비즈니스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로직을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처리결과를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결과화면을 생성하게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8088" y="2505075"/>
            <a:ext cx="4034154" cy="2447925"/>
          </a:xfrm>
          <a:custGeom>
            <a:avLst/>
            <a:gdLst/>
            <a:ahLst/>
            <a:cxnLst/>
            <a:rect l="l" t="t" r="r" b="b"/>
            <a:pathLst>
              <a:path w="4034154" h="2447925">
                <a:moveTo>
                  <a:pt x="0" y="2447544"/>
                </a:moveTo>
                <a:lnTo>
                  <a:pt x="4033646" y="2447544"/>
                </a:lnTo>
                <a:lnTo>
                  <a:pt x="4033646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8088" y="2505075"/>
            <a:ext cx="4034154" cy="2447925"/>
          </a:xfrm>
          <a:custGeom>
            <a:avLst/>
            <a:gdLst/>
            <a:ahLst/>
            <a:cxnLst/>
            <a:rect l="l" t="t" r="r" b="b"/>
            <a:pathLst>
              <a:path w="4034154" h="2447925">
                <a:moveTo>
                  <a:pt x="0" y="2447544"/>
                </a:moveTo>
                <a:lnTo>
                  <a:pt x="4033646" y="2447544"/>
                </a:lnTo>
                <a:lnTo>
                  <a:pt x="4033646" y="0"/>
                </a:lnTo>
                <a:lnTo>
                  <a:pt x="0" y="0"/>
                </a:lnTo>
                <a:lnTo>
                  <a:pt x="0" y="24475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8450" y="3121406"/>
            <a:ext cx="659765" cy="76200"/>
          </a:xfrm>
          <a:custGeom>
            <a:avLst/>
            <a:gdLst/>
            <a:ahLst/>
            <a:cxnLst/>
            <a:rect l="l" t="t" r="r" b="b"/>
            <a:pathLst>
              <a:path w="659764" h="76200">
                <a:moveTo>
                  <a:pt x="38100" y="31876"/>
                </a:moveTo>
                <a:lnTo>
                  <a:pt x="0" y="31876"/>
                </a:lnTo>
                <a:lnTo>
                  <a:pt x="0" y="44576"/>
                </a:lnTo>
                <a:lnTo>
                  <a:pt x="38100" y="44576"/>
                </a:lnTo>
                <a:lnTo>
                  <a:pt x="38100" y="31876"/>
                </a:lnTo>
                <a:close/>
              </a:path>
              <a:path w="659764" h="76200">
                <a:moveTo>
                  <a:pt x="88900" y="31876"/>
                </a:moveTo>
                <a:lnTo>
                  <a:pt x="50800" y="31876"/>
                </a:lnTo>
                <a:lnTo>
                  <a:pt x="50800" y="44576"/>
                </a:lnTo>
                <a:lnTo>
                  <a:pt x="88900" y="44576"/>
                </a:lnTo>
                <a:lnTo>
                  <a:pt x="88900" y="31876"/>
                </a:lnTo>
                <a:close/>
              </a:path>
              <a:path w="659764" h="76200">
                <a:moveTo>
                  <a:pt x="139700" y="31876"/>
                </a:moveTo>
                <a:lnTo>
                  <a:pt x="101600" y="31876"/>
                </a:lnTo>
                <a:lnTo>
                  <a:pt x="101600" y="44576"/>
                </a:lnTo>
                <a:lnTo>
                  <a:pt x="139700" y="44576"/>
                </a:lnTo>
                <a:lnTo>
                  <a:pt x="139700" y="31876"/>
                </a:lnTo>
                <a:close/>
              </a:path>
              <a:path w="659764" h="76200">
                <a:moveTo>
                  <a:pt x="190500" y="31876"/>
                </a:moveTo>
                <a:lnTo>
                  <a:pt x="152400" y="31876"/>
                </a:lnTo>
                <a:lnTo>
                  <a:pt x="152400" y="44576"/>
                </a:lnTo>
                <a:lnTo>
                  <a:pt x="190500" y="44576"/>
                </a:lnTo>
                <a:lnTo>
                  <a:pt x="190500" y="31876"/>
                </a:lnTo>
                <a:close/>
              </a:path>
              <a:path w="659764" h="76200">
                <a:moveTo>
                  <a:pt x="241300" y="31876"/>
                </a:moveTo>
                <a:lnTo>
                  <a:pt x="203200" y="31876"/>
                </a:lnTo>
                <a:lnTo>
                  <a:pt x="203200" y="44576"/>
                </a:lnTo>
                <a:lnTo>
                  <a:pt x="241300" y="44576"/>
                </a:lnTo>
                <a:lnTo>
                  <a:pt x="241300" y="31876"/>
                </a:lnTo>
                <a:close/>
              </a:path>
              <a:path w="659764" h="76200">
                <a:moveTo>
                  <a:pt x="292100" y="31876"/>
                </a:moveTo>
                <a:lnTo>
                  <a:pt x="254000" y="31876"/>
                </a:lnTo>
                <a:lnTo>
                  <a:pt x="254000" y="44576"/>
                </a:lnTo>
                <a:lnTo>
                  <a:pt x="292100" y="44576"/>
                </a:lnTo>
                <a:lnTo>
                  <a:pt x="292100" y="31876"/>
                </a:lnTo>
                <a:close/>
              </a:path>
              <a:path w="659764" h="76200">
                <a:moveTo>
                  <a:pt x="342900" y="31750"/>
                </a:moveTo>
                <a:lnTo>
                  <a:pt x="304800" y="31876"/>
                </a:lnTo>
                <a:lnTo>
                  <a:pt x="304800" y="44576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5976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659764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5976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59764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59764" h="76200">
                <a:moveTo>
                  <a:pt x="583438" y="0"/>
                </a:moveTo>
                <a:lnTo>
                  <a:pt x="608838" y="38100"/>
                </a:lnTo>
                <a:lnTo>
                  <a:pt x="583438" y="76200"/>
                </a:lnTo>
                <a:lnTo>
                  <a:pt x="659638" y="38100"/>
                </a:lnTo>
                <a:lnTo>
                  <a:pt x="583438" y="0"/>
                </a:lnTo>
                <a:close/>
              </a:path>
              <a:path w="659764" h="76200">
                <a:moveTo>
                  <a:pt x="5969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96900" y="4445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795" y="2945893"/>
            <a:ext cx="1027176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5092" y="3157728"/>
            <a:ext cx="912876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2514" y="3032760"/>
            <a:ext cx="914400" cy="531495"/>
          </a:xfrm>
          <a:custGeom>
            <a:avLst/>
            <a:gdLst/>
            <a:ahLst/>
            <a:cxnLst/>
            <a:rect l="l" t="t" r="r" b="b"/>
            <a:pathLst>
              <a:path w="914400" h="531495">
                <a:moveTo>
                  <a:pt x="0" y="0"/>
                </a:moveTo>
                <a:lnTo>
                  <a:pt x="0" y="474472"/>
                </a:lnTo>
                <a:lnTo>
                  <a:pt x="5984" y="483649"/>
                </a:lnTo>
                <a:lnTo>
                  <a:pt x="51037" y="500484"/>
                </a:lnTo>
                <a:lnTo>
                  <a:pt x="133921" y="514508"/>
                </a:lnTo>
                <a:lnTo>
                  <a:pt x="187195" y="520173"/>
                </a:lnTo>
                <a:lnTo>
                  <a:pt x="247102" y="524784"/>
                </a:lnTo>
                <a:lnTo>
                  <a:pt x="312700" y="528222"/>
                </a:lnTo>
                <a:lnTo>
                  <a:pt x="383046" y="530371"/>
                </a:lnTo>
                <a:lnTo>
                  <a:pt x="457200" y="531113"/>
                </a:lnTo>
                <a:lnTo>
                  <a:pt x="531384" y="530371"/>
                </a:lnTo>
                <a:lnTo>
                  <a:pt x="601748" y="528222"/>
                </a:lnTo>
                <a:lnTo>
                  <a:pt x="667353" y="524784"/>
                </a:lnTo>
                <a:lnTo>
                  <a:pt x="727258" y="520173"/>
                </a:lnTo>
                <a:lnTo>
                  <a:pt x="780526" y="514508"/>
                </a:lnTo>
                <a:lnTo>
                  <a:pt x="826215" y="507906"/>
                </a:lnTo>
                <a:lnTo>
                  <a:pt x="891101" y="492359"/>
                </a:lnTo>
                <a:lnTo>
                  <a:pt x="914400" y="474472"/>
                </a:lnTo>
                <a:lnTo>
                  <a:pt x="914400" y="56768"/>
                </a:lnTo>
                <a:lnTo>
                  <a:pt x="457200" y="56768"/>
                </a:lnTo>
                <a:lnTo>
                  <a:pt x="383046" y="56026"/>
                </a:lnTo>
                <a:lnTo>
                  <a:pt x="312700" y="53876"/>
                </a:lnTo>
                <a:lnTo>
                  <a:pt x="247102" y="50435"/>
                </a:lnTo>
                <a:lnTo>
                  <a:pt x="187195" y="45820"/>
                </a:lnTo>
                <a:lnTo>
                  <a:pt x="133921" y="40147"/>
                </a:lnTo>
                <a:lnTo>
                  <a:pt x="88221" y="33534"/>
                </a:lnTo>
                <a:lnTo>
                  <a:pt x="23311" y="17949"/>
                </a:lnTo>
                <a:lnTo>
                  <a:pt x="5984" y="9212"/>
                </a:lnTo>
                <a:lnTo>
                  <a:pt x="0" y="0"/>
                </a:lnTo>
                <a:close/>
              </a:path>
              <a:path w="914400" h="531495">
                <a:moveTo>
                  <a:pt x="914400" y="0"/>
                </a:moveTo>
                <a:lnTo>
                  <a:pt x="863386" y="26095"/>
                </a:lnTo>
                <a:lnTo>
                  <a:pt x="780526" y="40147"/>
                </a:lnTo>
                <a:lnTo>
                  <a:pt x="727258" y="45820"/>
                </a:lnTo>
                <a:lnTo>
                  <a:pt x="667353" y="50435"/>
                </a:lnTo>
                <a:lnTo>
                  <a:pt x="601748" y="53876"/>
                </a:lnTo>
                <a:lnTo>
                  <a:pt x="531384" y="56026"/>
                </a:lnTo>
                <a:lnTo>
                  <a:pt x="457200" y="56768"/>
                </a:lnTo>
                <a:lnTo>
                  <a:pt x="914400" y="56768"/>
                </a:lnTo>
                <a:lnTo>
                  <a:pt x="914400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2514" y="2976119"/>
            <a:ext cx="914400" cy="113664"/>
          </a:xfrm>
          <a:custGeom>
            <a:avLst/>
            <a:gdLst/>
            <a:ahLst/>
            <a:cxnLst/>
            <a:rect l="l" t="t" r="r" b="b"/>
            <a:pathLst>
              <a:path w="914400" h="113664">
                <a:moveTo>
                  <a:pt x="457200" y="0"/>
                </a:moveTo>
                <a:lnTo>
                  <a:pt x="383046" y="742"/>
                </a:lnTo>
                <a:lnTo>
                  <a:pt x="312700" y="2891"/>
                </a:lnTo>
                <a:lnTo>
                  <a:pt x="247102" y="6329"/>
                </a:lnTo>
                <a:lnTo>
                  <a:pt x="187195" y="10940"/>
                </a:lnTo>
                <a:lnTo>
                  <a:pt x="133921" y="16605"/>
                </a:lnTo>
                <a:lnTo>
                  <a:pt x="88221" y="23207"/>
                </a:lnTo>
                <a:lnTo>
                  <a:pt x="23311" y="38754"/>
                </a:lnTo>
                <a:lnTo>
                  <a:pt x="0" y="56641"/>
                </a:lnTo>
                <a:lnTo>
                  <a:pt x="5984" y="65854"/>
                </a:lnTo>
                <a:lnTo>
                  <a:pt x="51037" y="82737"/>
                </a:lnTo>
                <a:lnTo>
                  <a:pt x="133921" y="96789"/>
                </a:lnTo>
                <a:lnTo>
                  <a:pt x="187195" y="102462"/>
                </a:lnTo>
                <a:lnTo>
                  <a:pt x="247102" y="107077"/>
                </a:lnTo>
                <a:lnTo>
                  <a:pt x="312700" y="110518"/>
                </a:lnTo>
                <a:lnTo>
                  <a:pt x="383046" y="112668"/>
                </a:lnTo>
                <a:lnTo>
                  <a:pt x="457200" y="113410"/>
                </a:lnTo>
                <a:lnTo>
                  <a:pt x="531384" y="112668"/>
                </a:lnTo>
                <a:lnTo>
                  <a:pt x="601748" y="110518"/>
                </a:lnTo>
                <a:lnTo>
                  <a:pt x="667353" y="107077"/>
                </a:lnTo>
                <a:lnTo>
                  <a:pt x="727258" y="102462"/>
                </a:lnTo>
                <a:lnTo>
                  <a:pt x="780526" y="96789"/>
                </a:lnTo>
                <a:lnTo>
                  <a:pt x="826215" y="90176"/>
                </a:lnTo>
                <a:lnTo>
                  <a:pt x="891101" y="74591"/>
                </a:lnTo>
                <a:lnTo>
                  <a:pt x="914400" y="56641"/>
                </a:lnTo>
                <a:lnTo>
                  <a:pt x="908418" y="47464"/>
                </a:lnTo>
                <a:lnTo>
                  <a:pt x="863386" y="30629"/>
                </a:lnTo>
                <a:lnTo>
                  <a:pt x="780526" y="16605"/>
                </a:lnTo>
                <a:lnTo>
                  <a:pt x="727258" y="10940"/>
                </a:lnTo>
                <a:lnTo>
                  <a:pt x="667353" y="6329"/>
                </a:lnTo>
                <a:lnTo>
                  <a:pt x="601748" y="2891"/>
                </a:lnTo>
                <a:lnTo>
                  <a:pt x="531384" y="742"/>
                </a:lnTo>
                <a:lnTo>
                  <a:pt x="457200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2514" y="2976119"/>
            <a:ext cx="914400" cy="113664"/>
          </a:xfrm>
          <a:custGeom>
            <a:avLst/>
            <a:gdLst/>
            <a:ahLst/>
            <a:cxnLst/>
            <a:rect l="l" t="t" r="r" b="b"/>
            <a:pathLst>
              <a:path w="914400" h="113664">
                <a:moveTo>
                  <a:pt x="914400" y="56641"/>
                </a:moveTo>
                <a:lnTo>
                  <a:pt x="863386" y="82737"/>
                </a:lnTo>
                <a:lnTo>
                  <a:pt x="780526" y="96789"/>
                </a:lnTo>
                <a:lnTo>
                  <a:pt x="727258" y="102462"/>
                </a:lnTo>
                <a:lnTo>
                  <a:pt x="667353" y="107077"/>
                </a:lnTo>
                <a:lnTo>
                  <a:pt x="601748" y="110518"/>
                </a:lnTo>
                <a:lnTo>
                  <a:pt x="531384" y="112668"/>
                </a:lnTo>
                <a:lnTo>
                  <a:pt x="457200" y="113410"/>
                </a:lnTo>
                <a:lnTo>
                  <a:pt x="383046" y="112668"/>
                </a:lnTo>
                <a:lnTo>
                  <a:pt x="312700" y="110518"/>
                </a:lnTo>
                <a:lnTo>
                  <a:pt x="247102" y="107077"/>
                </a:lnTo>
                <a:lnTo>
                  <a:pt x="187195" y="102462"/>
                </a:lnTo>
                <a:lnTo>
                  <a:pt x="133921" y="96789"/>
                </a:lnTo>
                <a:lnTo>
                  <a:pt x="88221" y="90176"/>
                </a:lnTo>
                <a:lnTo>
                  <a:pt x="23311" y="74591"/>
                </a:lnTo>
                <a:lnTo>
                  <a:pt x="0" y="56641"/>
                </a:lnTo>
                <a:lnTo>
                  <a:pt x="5984" y="47464"/>
                </a:lnTo>
                <a:lnTo>
                  <a:pt x="51037" y="30629"/>
                </a:lnTo>
                <a:lnTo>
                  <a:pt x="133921" y="16605"/>
                </a:lnTo>
                <a:lnTo>
                  <a:pt x="187195" y="10940"/>
                </a:lnTo>
                <a:lnTo>
                  <a:pt x="247102" y="6329"/>
                </a:lnTo>
                <a:lnTo>
                  <a:pt x="312700" y="2891"/>
                </a:lnTo>
                <a:lnTo>
                  <a:pt x="383046" y="742"/>
                </a:lnTo>
                <a:lnTo>
                  <a:pt x="457200" y="0"/>
                </a:lnTo>
                <a:lnTo>
                  <a:pt x="531384" y="742"/>
                </a:lnTo>
                <a:lnTo>
                  <a:pt x="601748" y="2891"/>
                </a:lnTo>
                <a:lnTo>
                  <a:pt x="667353" y="6329"/>
                </a:lnTo>
                <a:lnTo>
                  <a:pt x="727258" y="10940"/>
                </a:lnTo>
                <a:lnTo>
                  <a:pt x="780526" y="16605"/>
                </a:lnTo>
                <a:lnTo>
                  <a:pt x="826215" y="23207"/>
                </a:lnTo>
                <a:lnTo>
                  <a:pt x="891101" y="38754"/>
                </a:lnTo>
                <a:lnTo>
                  <a:pt x="914400" y="5664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22514" y="3032760"/>
            <a:ext cx="914400" cy="531495"/>
          </a:xfrm>
          <a:custGeom>
            <a:avLst/>
            <a:gdLst/>
            <a:ahLst/>
            <a:cxnLst/>
            <a:rect l="l" t="t" r="r" b="b"/>
            <a:pathLst>
              <a:path w="914400" h="531495">
                <a:moveTo>
                  <a:pt x="914400" y="0"/>
                </a:moveTo>
                <a:lnTo>
                  <a:pt x="914400" y="474472"/>
                </a:lnTo>
                <a:lnTo>
                  <a:pt x="908418" y="483649"/>
                </a:lnTo>
                <a:lnTo>
                  <a:pt x="863386" y="500484"/>
                </a:lnTo>
                <a:lnTo>
                  <a:pt x="780526" y="514508"/>
                </a:lnTo>
                <a:lnTo>
                  <a:pt x="727258" y="520173"/>
                </a:lnTo>
                <a:lnTo>
                  <a:pt x="667353" y="524784"/>
                </a:lnTo>
                <a:lnTo>
                  <a:pt x="601748" y="528222"/>
                </a:lnTo>
                <a:lnTo>
                  <a:pt x="531384" y="530371"/>
                </a:lnTo>
                <a:lnTo>
                  <a:pt x="457200" y="531113"/>
                </a:lnTo>
                <a:lnTo>
                  <a:pt x="383046" y="530371"/>
                </a:lnTo>
                <a:lnTo>
                  <a:pt x="312700" y="528222"/>
                </a:lnTo>
                <a:lnTo>
                  <a:pt x="247102" y="524784"/>
                </a:lnTo>
                <a:lnTo>
                  <a:pt x="187195" y="520173"/>
                </a:lnTo>
                <a:lnTo>
                  <a:pt x="133921" y="514508"/>
                </a:lnTo>
                <a:lnTo>
                  <a:pt x="88221" y="507906"/>
                </a:lnTo>
                <a:lnTo>
                  <a:pt x="23311" y="492359"/>
                </a:lnTo>
                <a:lnTo>
                  <a:pt x="0" y="474472"/>
                </a:lnTo>
                <a:lnTo>
                  <a:pt x="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6278" y="3214878"/>
            <a:ext cx="6800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</a:t>
            </a:r>
            <a:r>
              <a:rPr sz="1000" spc="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4050" y="3027617"/>
            <a:ext cx="914400" cy="410369"/>
          </a:xfrm>
          <a:prstGeom prst="rect">
            <a:avLst/>
          </a:prstGeom>
          <a:solidFill>
            <a:srgbClr val="FFE6CD"/>
          </a:solidFill>
          <a:ln w="6350">
            <a:solidFill>
              <a:srgbClr val="7E7E7E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800"/>
              </a:spcBef>
            </a:pPr>
            <a:r>
              <a:rPr sz="1000" spc="-1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</a:t>
            </a:r>
            <a:r>
              <a:rPr sz="1000" spc="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0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</a:t>
            </a:r>
            <a:r>
              <a:rPr sz="1000" spc="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98088" y="2864371"/>
            <a:ext cx="107950" cy="897890"/>
          </a:xfrm>
          <a:custGeom>
            <a:avLst/>
            <a:gdLst/>
            <a:ahLst/>
            <a:cxnLst/>
            <a:rect l="l" t="t" r="r" b="b"/>
            <a:pathLst>
              <a:path w="107950" h="897889">
                <a:moveTo>
                  <a:pt x="0" y="897369"/>
                </a:moveTo>
                <a:lnTo>
                  <a:pt x="107401" y="897369"/>
                </a:lnTo>
                <a:lnTo>
                  <a:pt x="107401" y="0"/>
                </a:lnTo>
                <a:lnTo>
                  <a:pt x="0" y="0"/>
                </a:lnTo>
                <a:lnTo>
                  <a:pt x="0" y="8973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4917" y="2531746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b="1" spc="-6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b="1" spc="-2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8450" y="3350260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647700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647700" h="76200">
                <a:moveTo>
                  <a:pt x="88900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647700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647700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647700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647700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647700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647700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47700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647700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647700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647700" h="76200">
                <a:moveTo>
                  <a:pt x="546100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6100" y="44450"/>
                </a:lnTo>
                <a:lnTo>
                  <a:pt x="546100" y="31750"/>
                </a:lnTo>
                <a:close/>
              </a:path>
              <a:path w="647700" h="76200">
                <a:moveTo>
                  <a:pt x="5969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596900" y="44450"/>
                </a:lnTo>
                <a:lnTo>
                  <a:pt x="596900" y="31750"/>
                </a:lnTo>
                <a:close/>
              </a:path>
              <a:path w="647700" h="76200">
                <a:moveTo>
                  <a:pt x="647700" y="31750"/>
                </a:moveTo>
                <a:lnTo>
                  <a:pt x="609600" y="31750"/>
                </a:lnTo>
                <a:lnTo>
                  <a:pt x="609600" y="44450"/>
                </a:lnTo>
                <a:lnTo>
                  <a:pt x="647700" y="44450"/>
                </a:lnTo>
                <a:lnTo>
                  <a:pt x="647700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5845" y="2916200"/>
            <a:ext cx="262255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 응답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0584" y="2772156"/>
            <a:ext cx="1775460" cy="91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40302" y="280124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1635760" y="0"/>
                </a:moveTo>
                <a:lnTo>
                  <a:pt x="26035" y="0"/>
                </a:lnTo>
                <a:lnTo>
                  <a:pt x="15912" y="2049"/>
                </a:lnTo>
                <a:lnTo>
                  <a:pt x="7635" y="7635"/>
                </a:lnTo>
                <a:lnTo>
                  <a:pt x="2049" y="15912"/>
                </a:lnTo>
                <a:lnTo>
                  <a:pt x="0" y="26035"/>
                </a:lnTo>
                <a:lnTo>
                  <a:pt x="0" y="779526"/>
                </a:lnTo>
                <a:lnTo>
                  <a:pt x="2049" y="789648"/>
                </a:lnTo>
                <a:lnTo>
                  <a:pt x="7635" y="797925"/>
                </a:lnTo>
                <a:lnTo>
                  <a:pt x="15912" y="803511"/>
                </a:lnTo>
                <a:lnTo>
                  <a:pt x="26035" y="805561"/>
                </a:lnTo>
                <a:lnTo>
                  <a:pt x="1635760" y="805561"/>
                </a:lnTo>
                <a:lnTo>
                  <a:pt x="1645882" y="803511"/>
                </a:lnTo>
                <a:lnTo>
                  <a:pt x="1654159" y="797925"/>
                </a:lnTo>
                <a:lnTo>
                  <a:pt x="1659745" y="789648"/>
                </a:lnTo>
                <a:lnTo>
                  <a:pt x="1661795" y="779526"/>
                </a:lnTo>
                <a:lnTo>
                  <a:pt x="1661795" y="26035"/>
                </a:lnTo>
                <a:lnTo>
                  <a:pt x="1659745" y="15912"/>
                </a:lnTo>
                <a:lnTo>
                  <a:pt x="1654159" y="7635"/>
                </a:lnTo>
                <a:lnTo>
                  <a:pt x="1645882" y="2049"/>
                </a:lnTo>
                <a:lnTo>
                  <a:pt x="1635760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0302" y="280124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0" y="26035"/>
                </a:moveTo>
                <a:lnTo>
                  <a:pt x="2049" y="15912"/>
                </a:lnTo>
                <a:lnTo>
                  <a:pt x="7635" y="7635"/>
                </a:lnTo>
                <a:lnTo>
                  <a:pt x="15912" y="2049"/>
                </a:lnTo>
                <a:lnTo>
                  <a:pt x="26035" y="0"/>
                </a:lnTo>
                <a:lnTo>
                  <a:pt x="1635760" y="0"/>
                </a:lnTo>
                <a:lnTo>
                  <a:pt x="1645882" y="2049"/>
                </a:lnTo>
                <a:lnTo>
                  <a:pt x="1654159" y="7635"/>
                </a:lnTo>
                <a:lnTo>
                  <a:pt x="1659745" y="15912"/>
                </a:lnTo>
                <a:lnTo>
                  <a:pt x="1661795" y="26035"/>
                </a:lnTo>
                <a:lnTo>
                  <a:pt x="1661795" y="779526"/>
                </a:lnTo>
                <a:lnTo>
                  <a:pt x="1659745" y="789648"/>
                </a:lnTo>
                <a:lnTo>
                  <a:pt x="1654159" y="797925"/>
                </a:lnTo>
                <a:lnTo>
                  <a:pt x="1645882" y="803511"/>
                </a:lnTo>
                <a:lnTo>
                  <a:pt x="1635760" y="805561"/>
                </a:lnTo>
                <a:lnTo>
                  <a:pt x="26035" y="805561"/>
                </a:lnTo>
                <a:lnTo>
                  <a:pt x="15912" y="803511"/>
                </a:lnTo>
                <a:lnTo>
                  <a:pt x="7635" y="797925"/>
                </a:lnTo>
                <a:lnTo>
                  <a:pt x="2049" y="789648"/>
                </a:lnTo>
                <a:lnTo>
                  <a:pt x="0" y="779526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6196" y="3100959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30">
                <a:moveTo>
                  <a:pt x="1326261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98703"/>
                </a:lnTo>
                <a:lnTo>
                  <a:pt x="4444" y="303022"/>
                </a:lnTo>
                <a:lnTo>
                  <a:pt x="1326261" y="303022"/>
                </a:lnTo>
                <a:lnTo>
                  <a:pt x="1330705" y="298703"/>
                </a:lnTo>
                <a:lnTo>
                  <a:pt x="1330705" y="4444"/>
                </a:lnTo>
                <a:lnTo>
                  <a:pt x="132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6196" y="3100959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30">
                <a:moveTo>
                  <a:pt x="0" y="9778"/>
                </a:moveTo>
                <a:lnTo>
                  <a:pt x="0" y="4444"/>
                </a:lnTo>
                <a:lnTo>
                  <a:pt x="4444" y="0"/>
                </a:lnTo>
                <a:lnTo>
                  <a:pt x="9905" y="0"/>
                </a:lnTo>
                <a:lnTo>
                  <a:pt x="1320927" y="0"/>
                </a:lnTo>
                <a:lnTo>
                  <a:pt x="1326261" y="0"/>
                </a:lnTo>
                <a:lnTo>
                  <a:pt x="1330705" y="4444"/>
                </a:lnTo>
                <a:lnTo>
                  <a:pt x="1330705" y="9778"/>
                </a:lnTo>
                <a:lnTo>
                  <a:pt x="1330705" y="293242"/>
                </a:lnTo>
                <a:lnTo>
                  <a:pt x="1330705" y="298703"/>
                </a:lnTo>
                <a:lnTo>
                  <a:pt x="1326261" y="303022"/>
                </a:lnTo>
                <a:lnTo>
                  <a:pt x="1320927" y="303022"/>
                </a:lnTo>
                <a:lnTo>
                  <a:pt x="9905" y="303022"/>
                </a:lnTo>
                <a:lnTo>
                  <a:pt x="4444" y="303022"/>
                </a:lnTo>
                <a:lnTo>
                  <a:pt x="0" y="298703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9371" y="3168778"/>
            <a:ext cx="13246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74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흐름제어</a:t>
            </a:r>
            <a:r>
              <a:rPr sz="1000" spc="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20740" y="2772156"/>
            <a:ext cx="1487423" cy="917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50965" y="2801240"/>
            <a:ext cx="1374140" cy="805815"/>
          </a:xfrm>
          <a:custGeom>
            <a:avLst/>
            <a:gdLst/>
            <a:ahLst/>
            <a:cxnLst/>
            <a:rect l="l" t="t" r="r" b="b"/>
            <a:pathLst>
              <a:path w="1374140" h="805814">
                <a:moveTo>
                  <a:pt x="1347724" y="0"/>
                </a:moveTo>
                <a:lnTo>
                  <a:pt x="26035" y="0"/>
                </a:lnTo>
                <a:lnTo>
                  <a:pt x="15912" y="2049"/>
                </a:lnTo>
                <a:lnTo>
                  <a:pt x="7635" y="7635"/>
                </a:lnTo>
                <a:lnTo>
                  <a:pt x="2049" y="15912"/>
                </a:lnTo>
                <a:lnTo>
                  <a:pt x="0" y="26035"/>
                </a:lnTo>
                <a:lnTo>
                  <a:pt x="0" y="779526"/>
                </a:lnTo>
                <a:lnTo>
                  <a:pt x="2049" y="789648"/>
                </a:lnTo>
                <a:lnTo>
                  <a:pt x="7635" y="797925"/>
                </a:lnTo>
                <a:lnTo>
                  <a:pt x="15912" y="803511"/>
                </a:lnTo>
                <a:lnTo>
                  <a:pt x="26035" y="805561"/>
                </a:lnTo>
                <a:lnTo>
                  <a:pt x="1347724" y="805561"/>
                </a:lnTo>
                <a:lnTo>
                  <a:pt x="1357846" y="803511"/>
                </a:lnTo>
                <a:lnTo>
                  <a:pt x="1366123" y="797925"/>
                </a:lnTo>
                <a:lnTo>
                  <a:pt x="1371709" y="789648"/>
                </a:lnTo>
                <a:lnTo>
                  <a:pt x="1373759" y="779526"/>
                </a:lnTo>
                <a:lnTo>
                  <a:pt x="1373759" y="26035"/>
                </a:lnTo>
                <a:lnTo>
                  <a:pt x="1371709" y="15912"/>
                </a:lnTo>
                <a:lnTo>
                  <a:pt x="1366123" y="7635"/>
                </a:lnTo>
                <a:lnTo>
                  <a:pt x="1357846" y="2049"/>
                </a:lnTo>
                <a:lnTo>
                  <a:pt x="13477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50965" y="2801240"/>
            <a:ext cx="1374140" cy="805815"/>
          </a:xfrm>
          <a:custGeom>
            <a:avLst/>
            <a:gdLst/>
            <a:ahLst/>
            <a:cxnLst/>
            <a:rect l="l" t="t" r="r" b="b"/>
            <a:pathLst>
              <a:path w="1374140" h="805814">
                <a:moveTo>
                  <a:pt x="0" y="26035"/>
                </a:moveTo>
                <a:lnTo>
                  <a:pt x="2049" y="15912"/>
                </a:lnTo>
                <a:lnTo>
                  <a:pt x="7635" y="7635"/>
                </a:lnTo>
                <a:lnTo>
                  <a:pt x="15912" y="2049"/>
                </a:lnTo>
                <a:lnTo>
                  <a:pt x="26035" y="0"/>
                </a:lnTo>
                <a:lnTo>
                  <a:pt x="1347724" y="0"/>
                </a:lnTo>
                <a:lnTo>
                  <a:pt x="1357846" y="2049"/>
                </a:lnTo>
                <a:lnTo>
                  <a:pt x="1366123" y="7635"/>
                </a:lnTo>
                <a:lnTo>
                  <a:pt x="1371709" y="15912"/>
                </a:lnTo>
                <a:lnTo>
                  <a:pt x="1373759" y="26035"/>
                </a:lnTo>
                <a:lnTo>
                  <a:pt x="1373759" y="779526"/>
                </a:lnTo>
                <a:lnTo>
                  <a:pt x="1371709" y="789648"/>
                </a:lnTo>
                <a:lnTo>
                  <a:pt x="1366123" y="797925"/>
                </a:lnTo>
                <a:lnTo>
                  <a:pt x="1357846" y="803511"/>
                </a:lnTo>
                <a:lnTo>
                  <a:pt x="1347724" y="805561"/>
                </a:lnTo>
                <a:lnTo>
                  <a:pt x="26035" y="805561"/>
                </a:lnTo>
                <a:lnTo>
                  <a:pt x="15912" y="803511"/>
                </a:lnTo>
                <a:lnTo>
                  <a:pt x="7635" y="797925"/>
                </a:lnTo>
                <a:lnTo>
                  <a:pt x="2049" y="789648"/>
                </a:lnTo>
                <a:lnTo>
                  <a:pt x="0" y="779526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94984" y="3080385"/>
            <a:ext cx="1075055" cy="303530"/>
          </a:xfrm>
          <a:custGeom>
            <a:avLst/>
            <a:gdLst/>
            <a:ahLst/>
            <a:cxnLst/>
            <a:rect l="l" t="t" r="r" b="b"/>
            <a:pathLst>
              <a:path w="1075054" h="303530">
                <a:moveTo>
                  <a:pt x="1070101" y="0"/>
                </a:moveTo>
                <a:lnTo>
                  <a:pt x="4317" y="0"/>
                </a:lnTo>
                <a:lnTo>
                  <a:pt x="0" y="4317"/>
                </a:lnTo>
                <a:lnTo>
                  <a:pt x="0" y="298576"/>
                </a:lnTo>
                <a:lnTo>
                  <a:pt x="4317" y="303022"/>
                </a:lnTo>
                <a:lnTo>
                  <a:pt x="1070101" y="303022"/>
                </a:lnTo>
                <a:lnTo>
                  <a:pt x="1074546" y="298576"/>
                </a:lnTo>
                <a:lnTo>
                  <a:pt x="1074546" y="4317"/>
                </a:lnTo>
                <a:lnTo>
                  <a:pt x="1070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4984" y="3080385"/>
            <a:ext cx="1075055" cy="303530"/>
          </a:xfrm>
          <a:custGeom>
            <a:avLst/>
            <a:gdLst/>
            <a:ahLst/>
            <a:cxnLst/>
            <a:rect l="l" t="t" r="r" b="b"/>
            <a:pathLst>
              <a:path w="1075054" h="303530">
                <a:moveTo>
                  <a:pt x="0" y="9778"/>
                </a:moveTo>
                <a:lnTo>
                  <a:pt x="0" y="4317"/>
                </a:lnTo>
                <a:lnTo>
                  <a:pt x="4317" y="0"/>
                </a:lnTo>
                <a:lnTo>
                  <a:pt x="9778" y="0"/>
                </a:lnTo>
                <a:lnTo>
                  <a:pt x="1064767" y="0"/>
                </a:lnTo>
                <a:lnTo>
                  <a:pt x="1070101" y="0"/>
                </a:lnTo>
                <a:lnTo>
                  <a:pt x="1074546" y="4317"/>
                </a:lnTo>
                <a:lnTo>
                  <a:pt x="1074546" y="9778"/>
                </a:lnTo>
                <a:lnTo>
                  <a:pt x="1074546" y="293242"/>
                </a:lnTo>
                <a:lnTo>
                  <a:pt x="1074546" y="298576"/>
                </a:lnTo>
                <a:lnTo>
                  <a:pt x="1070101" y="303022"/>
                </a:lnTo>
                <a:lnTo>
                  <a:pt x="1064767" y="303022"/>
                </a:lnTo>
                <a:lnTo>
                  <a:pt x="9778" y="303022"/>
                </a:lnTo>
                <a:lnTo>
                  <a:pt x="4317" y="303022"/>
                </a:lnTo>
                <a:lnTo>
                  <a:pt x="0" y="298576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05403" y="3121406"/>
            <a:ext cx="344170" cy="76200"/>
          </a:xfrm>
          <a:custGeom>
            <a:avLst/>
            <a:gdLst/>
            <a:ahLst/>
            <a:cxnLst/>
            <a:rect l="l" t="t" r="r" b="b"/>
            <a:pathLst>
              <a:path w="344170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344170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44170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44170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344170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44170" h="76200">
                <a:moveTo>
                  <a:pt x="292100" y="39624"/>
                </a:moveTo>
                <a:lnTo>
                  <a:pt x="267716" y="76200"/>
                </a:lnTo>
                <a:lnTo>
                  <a:pt x="331216" y="44450"/>
                </a:lnTo>
                <a:lnTo>
                  <a:pt x="292100" y="44450"/>
                </a:lnTo>
                <a:lnTo>
                  <a:pt x="292100" y="39624"/>
                </a:lnTo>
                <a:close/>
              </a:path>
              <a:path w="344170" h="76200">
                <a:moveTo>
                  <a:pt x="288882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88882" y="44450"/>
                </a:lnTo>
                <a:lnTo>
                  <a:pt x="292100" y="39624"/>
                </a:lnTo>
                <a:lnTo>
                  <a:pt x="292100" y="36575"/>
                </a:lnTo>
                <a:lnTo>
                  <a:pt x="288882" y="31750"/>
                </a:lnTo>
                <a:close/>
              </a:path>
              <a:path w="344170" h="76200">
                <a:moveTo>
                  <a:pt x="331216" y="31750"/>
                </a:moveTo>
                <a:lnTo>
                  <a:pt x="292100" y="31750"/>
                </a:lnTo>
                <a:lnTo>
                  <a:pt x="292100" y="36575"/>
                </a:lnTo>
                <a:lnTo>
                  <a:pt x="293116" y="38100"/>
                </a:lnTo>
                <a:lnTo>
                  <a:pt x="292100" y="39624"/>
                </a:lnTo>
                <a:lnTo>
                  <a:pt x="292100" y="44450"/>
                </a:lnTo>
                <a:lnTo>
                  <a:pt x="331216" y="44450"/>
                </a:lnTo>
                <a:lnTo>
                  <a:pt x="343916" y="38100"/>
                </a:lnTo>
                <a:lnTo>
                  <a:pt x="331216" y="31750"/>
                </a:lnTo>
                <a:close/>
              </a:path>
              <a:path w="344170" h="76200">
                <a:moveTo>
                  <a:pt x="267716" y="0"/>
                </a:moveTo>
                <a:lnTo>
                  <a:pt x="292100" y="36575"/>
                </a:lnTo>
                <a:lnTo>
                  <a:pt x="292100" y="31750"/>
                </a:lnTo>
                <a:lnTo>
                  <a:pt x="331216" y="31750"/>
                </a:lnTo>
                <a:lnTo>
                  <a:pt x="26771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8950" y="3187193"/>
            <a:ext cx="387985" cy="76200"/>
          </a:xfrm>
          <a:custGeom>
            <a:avLst/>
            <a:gdLst/>
            <a:ahLst/>
            <a:cxnLst/>
            <a:rect l="l" t="t" r="r" b="b"/>
            <a:pathLst>
              <a:path w="387985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387985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87985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87985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387985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387985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387985" h="76200">
                <a:moveTo>
                  <a:pt x="336803" y="38100"/>
                </a:moveTo>
                <a:lnTo>
                  <a:pt x="311403" y="76200"/>
                </a:lnTo>
                <a:lnTo>
                  <a:pt x="374903" y="44450"/>
                </a:lnTo>
                <a:lnTo>
                  <a:pt x="336803" y="44450"/>
                </a:lnTo>
                <a:lnTo>
                  <a:pt x="336803" y="38100"/>
                </a:lnTo>
                <a:close/>
              </a:path>
              <a:path w="387985" h="76200">
                <a:moveTo>
                  <a:pt x="33257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32570" y="44450"/>
                </a:lnTo>
                <a:lnTo>
                  <a:pt x="336803" y="38100"/>
                </a:lnTo>
                <a:lnTo>
                  <a:pt x="332570" y="31750"/>
                </a:lnTo>
                <a:close/>
              </a:path>
              <a:path w="387985" h="76200">
                <a:moveTo>
                  <a:pt x="374903" y="31750"/>
                </a:moveTo>
                <a:lnTo>
                  <a:pt x="336803" y="31750"/>
                </a:lnTo>
                <a:lnTo>
                  <a:pt x="336803" y="44450"/>
                </a:lnTo>
                <a:lnTo>
                  <a:pt x="374903" y="44450"/>
                </a:lnTo>
                <a:lnTo>
                  <a:pt x="387603" y="38100"/>
                </a:lnTo>
                <a:lnTo>
                  <a:pt x="374903" y="31750"/>
                </a:lnTo>
                <a:close/>
              </a:path>
              <a:path w="387985" h="76200">
                <a:moveTo>
                  <a:pt x="311403" y="0"/>
                </a:moveTo>
                <a:lnTo>
                  <a:pt x="336803" y="38100"/>
                </a:lnTo>
                <a:lnTo>
                  <a:pt x="336803" y="31750"/>
                </a:lnTo>
                <a:lnTo>
                  <a:pt x="374903" y="31750"/>
                </a:lnTo>
                <a:lnTo>
                  <a:pt x="31140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24725" y="3185160"/>
            <a:ext cx="598805" cy="76200"/>
          </a:xfrm>
          <a:custGeom>
            <a:avLst/>
            <a:gdLst/>
            <a:ahLst/>
            <a:cxnLst/>
            <a:rect l="l" t="t" r="r" b="b"/>
            <a:pathLst>
              <a:path w="598804" h="76200">
                <a:moveTo>
                  <a:pt x="38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" y="44450"/>
                </a:lnTo>
                <a:lnTo>
                  <a:pt x="38100" y="31750"/>
                </a:lnTo>
                <a:close/>
              </a:path>
              <a:path w="598804" h="76200">
                <a:moveTo>
                  <a:pt x="889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598804" h="7620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598804" h="76200">
                <a:moveTo>
                  <a:pt x="190500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90500" y="44450"/>
                </a:lnTo>
                <a:lnTo>
                  <a:pt x="190500" y="31750"/>
                </a:lnTo>
                <a:close/>
              </a:path>
              <a:path w="598804" h="76200">
                <a:moveTo>
                  <a:pt x="2413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598804" h="76200">
                <a:moveTo>
                  <a:pt x="292100" y="31750"/>
                </a:moveTo>
                <a:lnTo>
                  <a:pt x="254000" y="31750"/>
                </a:lnTo>
                <a:lnTo>
                  <a:pt x="254000" y="44450"/>
                </a:lnTo>
                <a:lnTo>
                  <a:pt x="292100" y="44450"/>
                </a:lnTo>
                <a:lnTo>
                  <a:pt x="292100" y="31750"/>
                </a:lnTo>
                <a:close/>
              </a:path>
              <a:path w="598804" h="76200">
                <a:moveTo>
                  <a:pt x="342900" y="31750"/>
                </a:moveTo>
                <a:lnTo>
                  <a:pt x="304800" y="31750"/>
                </a:lnTo>
                <a:lnTo>
                  <a:pt x="3048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598804" h="76200">
                <a:moveTo>
                  <a:pt x="393700" y="31750"/>
                </a:moveTo>
                <a:lnTo>
                  <a:pt x="355600" y="31750"/>
                </a:lnTo>
                <a:lnTo>
                  <a:pt x="355600" y="44450"/>
                </a:lnTo>
                <a:lnTo>
                  <a:pt x="393700" y="44450"/>
                </a:lnTo>
                <a:lnTo>
                  <a:pt x="393700" y="31750"/>
                </a:lnTo>
                <a:close/>
              </a:path>
              <a:path w="598804" h="76200">
                <a:moveTo>
                  <a:pt x="444500" y="31750"/>
                </a:moveTo>
                <a:lnTo>
                  <a:pt x="406400" y="31750"/>
                </a:lnTo>
                <a:lnTo>
                  <a:pt x="406400" y="44450"/>
                </a:lnTo>
                <a:lnTo>
                  <a:pt x="444500" y="44450"/>
                </a:lnTo>
                <a:lnTo>
                  <a:pt x="444500" y="31750"/>
                </a:lnTo>
                <a:close/>
              </a:path>
              <a:path w="598804" h="76200">
                <a:moveTo>
                  <a:pt x="495300" y="31750"/>
                </a:moveTo>
                <a:lnTo>
                  <a:pt x="457200" y="31750"/>
                </a:lnTo>
                <a:lnTo>
                  <a:pt x="457200" y="44450"/>
                </a:lnTo>
                <a:lnTo>
                  <a:pt x="495300" y="44450"/>
                </a:lnTo>
                <a:lnTo>
                  <a:pt x="495300" y="31750"/>
                </a:lnTo>
                <a:close/>
              </a:path>
              <a:path w="598804" h="76200">
                <a:moveTo>
                  <a:pt x="546100" y="40766"/>
                </a:moveTo>
                <a:lnTo>
                  <a:pt x="522477" y="76200"/>
                </a:lnTo>
                <a:lnTo>
                  <a:pt x="585977" y="44450"/>
                </a:lnTo>
                <a:lnTo>
                  <a:pt x="546100" y="44450"/>
                </a:lnTo>
                <a:lnTo>
                  <a:pt x="546100" y="40766"/>
                </a:lnTo>
                <a:close/>
              </a:path>
              <a:path w="598804" h="76200">
                <a:moveTo>
                  <a:pt x="543644" y="31750"/>
                </a:moveTo>
                <a:lnTo>
                  <a:pt x="508000" y="31750"/>
                </a:lnTo>
                <a:lnTo>
                  <a:pt x="508000" y="44450"/>
                </a:lnTo>
                <a:lnTo>
                  <a:pt x="543644" y="44450"/>
                </a:lnTo>
                <a:lnTo>
                  <a:pt x="546100" y="40766"/>
                </a:lnTo>
                <a:lnTo>
                  <a:pt x="546100" y="35433"/>
                </a:lnTo>
                <a:lnTo>
                  <a:pt x="543644" y="31750"/>
                </a:lnTo>
                <a:close/>
              </a:path>
              <a:path w="598804" h="76200">
                <a:moveTo>
                  <a:pt x="585977" y="31750"/>
                </a:moveTo>
                <a:lnTo>
                  <a:pt x="546100" y="31750"/>
                </a:lnTo>
                <a:lnTo>
                  <a:pt x="546100" y="35433"/>
                </a:lnTo>
                <a:lnTo>
                  <a:pt x="547877" y="38100"/>
                </a:lnTo>
                <a:lnTo>
                  <a:pt x="546100" y="40766"/>
                </a:lnTo>
                <a:lnTo>
                  <a:pt x="546100" y="44450"/>
                </a:lnTo>
                <a:lnTo>
                  <a:pt x="585977" y="44450"/>
                </a:lnTo>
                <a:lnTo>
                  <a:pt x="598677" y="38100"/>
                </a:lnTo>
                <a:lnTo>
                  <a:pt x="585977" y="31750"/>
                </a:lnTo>
                <a:close/>
              </a:path>
              <a:path w="598804" h="76200">
                <a:moveTo>
                  <a:pt x="522477" y="0"/>
                </a:moveTo>
                <a:lnTo>
                  <a:pt x="546100" y="35433"/>
                </a:lnTo>
                <a:lnTo>
                  <a:pt x="546100" y="31750"/>
                </a:lnTo>
                <a:lnTo>
                  <a:pt x="585977" y="31750"/>
                </a:lnTo>
                <a:lnTo>
                  <a:pt x="52247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05403" y="3350260"/>
            <a:ext cx="333375" cy="918210"/>
          </a:xfrm>
          <a:custGeom>
            <a:avLst/>
            <a:gdLst/>
            <a:ahLst/>
            <a:cxnLst/>
            <a:rect l="l" t="t" r="r" b="b"/>
            <a:pathLst>
              <a:path w="333375" h="91821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33375" h="91821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33375" h="918210">
                <a:moveTo>
                  <a:pt x="88900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88900" y="44450"/>
                </a:lnTo>
                <a:lnTo>
                  <a:pt x="88900" y="31750"/>
                </a:lnTo>
                <a:close/>
              </a:path>
              <a:path w="333375" h="91821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333375" h="918210">
                <a:moveTo>
                  <a:pt x="139700" y="31750"/>
                </a:moveTo>
                <a:lnTo>
                  <a:pt x="101600" y="31750"/>
                </a:lnTo>
                <a:lnTo>
                  <a:pt x="101600" y="44450"/>
                </a:lnTo>
                <a:lnTo>
                  <a:pt x="139700" y="44450"/>
                </a:lnTo>
                <a:lnTo>
                  <a:pt x="139700" y="31750"/>
                </a:lnTo>
                <a:close/>
              </a:path>
              <a:path w="333375" h="918210">
                <a:moveTo>
                  <a:pt x="161162" y="38100"/>
                </a:moveTo>
                <a:lnTo>
                  <a:pt x="161162" y="61213"/>
                </a:lnTo>
                <a:lnTo>
                  <a:pt x="173862" y="61213"/>
                </a:lnTo>
                <a:lnTo>
                  <a:pt x="173862" y="44450"/>
                </a:lnTo>
                <a:lnTo>
                  <a:pt x="167512" y="44450"/>
                </a:lnTo>
                <a:lnTo>
                  <a:pt x="161162" y="38100"/>
                </a:lnTo>
                <a:close/>
              </a:path>
              <a:path w="333375" h="918210">
                <a:moveTo>
                  <a:pt x="170942" y="31750"/>
                </a:moveTo>
                <a:lnTo>
                  <a:pt x="152400" y="31750"/>
                </a:lnTo>
                <a:lnTo>
                  <a:pt x="152400" y="44450"/>
                </a:lnTo>
                <a:lnTo>
                  <a:pt x="161162" y="44450"/>
                </a:lnTo>
                <a:lnTo>
                  <a:pt x="161162" y="38100"/>
                </a:lnTo>
                <a:lnTo>
                  <a:pt x="173862" y="38100"/>
                </a:lnTo>
                <a:lnTo>
                  <a:pt x="173862" y="34543"/>
                </a:lnTo>
                <a:lnTo>
                  <a:pt x="170942" y="31750"/>
                </a:lnTo>
                <a:close/>
              </a:path>
              <a:path w="333375" h="918210">
                <a:moveTo>
                  <a:pt x="173862" y="38100"/>
                </a:moveTo>
                <a:lnTo>
                  <a:pt x="161162" y="38100"/>
                </a:lnTo>
                <a:lnTo>
                  <a:pt x="167512" y="44450"/>
                </a:lnTo>
                <a:lnTo>
                  <a:pt x="173862" y="44450"/>
                </a:lnTo>
                <a:lnTo>
                  <a:pt x="173862" y="38100"/>
                </a:lnTo>
                <a:close/>
              </a:path>
              <a:path w="333375" h="918210">
                <a:moveTo>
                  <a:pt x="173862" y="73913"/>
                </a:moveTo>
                <a:lnTo>
                  <a:pt x="161162" y="73913"/>
                </a:lnTo>
                <a:lnTo>
                  <a:pt x="161162" y="112013"/>
                </a:lnTo>
                <a:lnTo>
                  <a:pt x="173862" y="112013"/>
                </a:lnTo>
                <a:lnTo>
                  <a:pt x="173862" y="73913"/>
                </a:lnTo>
                <a:close/>
              </a:path>
              <a:path w="333375" h="918210">
                <a:moveTo>
                  <a:pt x="173862" y="124713"/>
                </a:moveTo>
                <a:lnTo>
                  <a:pt x="161162" y="124713"/>
                </a:lnTo>
                <a:lnTo>
                  <a:pt x="161162" y="162813"/>
                </a:lnTo>
                <a:lnTo>
                  <a:pt x="173862" y="162813"/>
                </a:lnTo>
                <a:lnTo>
                  <a:pt x="173862" y="124713"/>
                </a:lnTo>
                <a:close/>
              </a:path>
              <a:path w="333375" h="918210">
                <a:moveTo>
                  <a:pt x="173862" y="175513"/>
                </a:moveTo>
                <a:lnTo>
                  <a:pt x="161162" y="175513"/>
                </a:lnTo>
                <a:lnTo>
                  <a:pt x="161162" y="213613"/>
                </a:lnTo>
                <a:lnTo>
                  <a:pt x="173862" y="213613"/>
                </a:lnTo>
                <a:lnTo>
                  <a:pt x="173862" y="175513"/>
                </a:lnTo>
                <a:close/>
              </a:path>
              <a:path w="333375" h="918210">
                <a:moveTo>
                  <a:pt x="173862" y="226313"/>
                </a:moveTo>
                <a:lnTo>
                  <a:pt x="161162" y="226313"/>
                </a:lnTo>
                <a:lnTo>
                  <a:pt x="161162" y="264413"/>
                </a:lnTo>
                <a:lnTo>
                  <a:pt x="173862" y="264413"/>
                </a:lnTo>
                <a:lnTo>
                  <a:pt x="173862" y="226313"/>
                </a:lnTo>
                <a:close/>
              </a:path>
              <a:path w="333375" h="918210">
                <a:moveTo>
                  <a:pt x="173862" y="277113"/>
                </a:moveTo>
                <a:lnTo>
                  <a:pt x="161162" y="277113"/>
                </a:lnTo>
                <a:lnTo>
                  <a:pt x="161162" y="315213"/>
                </a:lnTo>
                <a:lnTo>
                  <a:pt x="173862" y="315213"/>
                </a:lnTo>
                <a:lnTo>
                  <a:pt x="173862" y="277113"/>
                </a:lnTo>
                <a:close/>
              </a:path>
              <a:path w="333375" h="918210">
                <a:moveTo>
                  <a:pt x="173862" y="327913"/>
                </a:moveTo>
                <a:lnTo>
                  <a:pt x="161162" y="327913"/>
                </a:lnTo>
                <a:lnTo>
                  <a:pt x="161162" y="366013"/>
                </a:lnTo>
                <a:lnTo>
                  <a:pt x="173862" y="366013"/>
                </a:lnTo>
                <a:lnTo>
                  <a:pt x="173862" y="327913"/>
                </a:lnTo>
                <a:close/>
              </a:path>
              <a:path w="333375" h="918210">
                <a:moveTo>
                  <a:pt x="173862" y="378713"/>
                </a:moveTo>
                <a:lnTo>
                  <a:pt x="161162" y="378713"/>
                </a:lnTo>
                <a:lnTo>
                  <a:pt x="161162" y="416813"/>
                </a:lnTo>
                <a:lnTo>
                  <a:pt x="173862" y="416813"/>
                </a:lnTo>
                <a:lnTo>
                  <a:pt x="173862" y="378713"/>
                </a:lnTo>
                <a:close/>
              </a:path>
              <a:path w="333375" h="918210">
                <a:moveTo>
                  <a:pt x="173862" y="429513"/>
                </a:moveTo>
                <a:lnTo>
                  <a:pt x="161162" y="429513"/>
                </a:lnTo>
                <a:lnTo>
                  <a:pt x="161162" y="467613"/>
                </a:lnTo>
                <a:lnTo>
                  <a:pt x="173862" y="467613"/>
                </a:lnTo>
                <a:lnTo>
                  <a:pt x="173862" y="429513"/>
                </a:lnTo>
                <a:close/>
              </a:path>
              <a:path w="333375" h="918210">
                <a:moveTo>
                  <a:pt x="173862" y="480313"/>
                </a:moveTo>
                <a:lnTo>
                  <a:pt x="161162" y="480313"/>
                </a:lnTo>
                <a:lnTo>
                  <a:pt x="161162" y="518413"/>
                </a:lnTo>
                <a:lnTo>
                  <a:pt x="173862" y="518413"/>
                </a:lnTo>
                <a:lnTo>
                  <a:pt x="173862" y="480313"/>
                </a:lnTo>
                <a:close/>
              </a:path>
              <a:path w="333375" h="918210">
                <a:moveTo>
                  <a:pt x="173862" y="531113"/>
                </a:moveTo>
                <a:lnTo>
                  <a:pt x="161162" y="531113"/>
                </a:lnTo>
                <a:lnTo>
                  <a:pt x="161162" y="569213"/>
                </a:lnTo>
                <a:lnTo>
                  <a:pt x="173862" y="569213"/>
                </a:lnTo>
                <a:lnTo>
                  <a:pt x="173862" y="531113"/>
                </a:lnTo>
                <a:close/>
              </a:path>
              <a:path w="333375" h="918210">
                <a:moveTo>
                  <a:pt x="173862" y="581913"/>
                </a:moveTo>
                <a:lnTo>
                  <a:pt x="161162" y="581913"/>
                </a:lnTo>
                <a:lnTo>
                  <a:pt x="161162" y="620013"/>
                </a:lnTo>
                <a:lnTo>
                  <a:pt x="173862" y="620013"/>
                </a:lnTo>
                <a:lnTo>
                  <a:pt x="173862" y="581913"/>
                </a:lnTo>
                <a:close/>
              </a:path>
              <a:path w="333375" h="918210">
                <a:moveTo>
                  <a:pt x="173862" y="632713"/>
                </a:moveTo>
                <a:lnTo>
                  <a:pt x="161162" y="632713"/>
                </a:lnTo>
                <a:lnTo>
                  <a:pt x="161162" y="670813"/>
                </a:lnTo>
                <a:lnTo>
                  <a:pt x="173862" y="670813"/>
                </a:lnTo>
                <a:lnTo>
                  <a:pt x="173862" y="632713"/>
                </a:lnTo>
                <a:close/>
              </a:path>
              <a:path w="333375" h="918210">
                <a:moveTo>
                  <a:pt x="173862" y="683513"/>
                </a:moveTo>
                <a:lnTo>
                  <a:pt x="161162" y="683513"/>
                </a:lnTo>
                <a:lnTo>
                  <a:pt x="161162" y="721613"/>
                </a:lnTo>
                <a:lnTo>
                  <a:pt x="173862" y="721613"/>
                </a:lnTo>
                <a:lnTo>
                  <a:pt x="173862" y="683513"/>
                </a:lnTo>
                <a:close/>
              </a:path>
              <a:path w="333375" h="918210">
                <a:moveTo>
                  <a:pt x="173862" y="734313"/>
                </a:moveTo>
                <a:lnTo>
                  <a:pt x="161162" y="734313"/>
                </a:lnTo>
                <a:lnTo>
                  <a:pt x="161162" y="772413"/>
                </a:lnTo>
                <a:lnTo>
                  <a:pt x="173862" y="772413"/>
                </a:lnTo>
                <a:lnTo>
                  <a:pt x="173862" y="734313"/>
                </a:lnTo>
                <a:close/>
              </a:path>
              <a:path w="333375" h="918210">
                <a:moveTo>
                  <a:pt x="173862" y="785113"/>
                </a:moveTo>
                <a:lnTo>
                  <a:pt x="161162" y="785113"/>
                </a:lnTo>
                <a:lnTo>
                  <a:pt x="161162" y="823213"/>
                </a:lnTo>
                <a:lnTo>
                  <a:pt x="173862" y="823213"/>
                </a:lnTo>
                <a:lnTo>
                  <a:pt x="173862" y="785113"/>
                </a:lnTo>
                <a:close/>
              </a:path>
              <a:path w="333375" h="918210">
                <a:moveTo>
                  <a:pt x="173862" y="835913"/>
                </a:moveTo>
                <a:lnTo>
                  <a:pt x="161162" y="835913"/>
                </a:lnTo>
                <a:lnTo>
                  <a:pt x="161162" y="874013"/>
                </a:lnTo>
                <a:lnTo>
                  <a:pt x="173862" y="874013"/>
                </a:lnTo>
                <a:lnTo>
                  <a:pt x="173862" y="835913"/>
                </a:lnTo>
                <a:close/>
              </a:path>
              <a:path w="333375" h="918210">
                <a:moveTo>
                  <a:pt x="173862" y="886713"/>
                </a:moveTo>
                <a:lnTo>
                  <a:pt x="161162" y="886713"/>
                </a:lnTo>
                <a:lnTo>
                  <a:pt x="161162" y="915035"/>
                </a:lnTo>
                <a:lnTo>
                  <a:pt x="163957" y="917956"/>
                </a:lnTo>
                <a:lnTo>
                  <a:pt x="180721" y="917956"/>
                </a:lnTo>
                <a:lnTo>
                  <a:pt x="180721" y="911606"/>
                </a:lnTo>
                <a:lnTo>
                  <a:pt x="173862" y="911606"/>
                </a:lnTo>
                <a:lnTo>
                  <a:pt x="167512" y="905256"/>
                </a:lnTo>
                <a:lnTo>
                  <a:pt x="173862" y="905256"/>
                </a:lnTo>
                <a:lnTo>
                  <a:pt x="173862" y="886713"/>
                </a:lnTo>
                <a:close/>
              </a:path>
              <a:path w="333375" h="918210">
                <a:moveTo>
                  <a:pt x="173862" y="905256"/>
                </a:moveTo>
                <a:lnTo>
                  <a:pt x="167512" y="905256"/>
                </a:lnTo>
                <a:lnTo>
                  <a:pt x="173862" y="911606"/>
                </a:lnTo>
                <a:lnTo>
                  <a:pt x="173862" y="905256"/>
                </a:lnTo>
                <a:close/>
              </a:path>
              <a:path w="333375" h="918210">
                <a:moveTo>
                  <a:pt x="180721" y="905256"/>
                </a:moveTo>
                <a:lnTo>
                  <a:pt x="173862" y="905256"/>
                </a:lnTo>
                <a:lnTo>
                  <a:pt x="173862" y="911606"/>
                </a:lnTo>
                <a:lnTo>
                  <a:pt x="180721" y="911606"/>
                </a:lnTo>
                <a:lnTo>
                  <a:pt x="180721" y="905256"/>
                </a:lnTo>
                <a:close/>
              </a:path>
              <a:path w="333375" h="918210">
                <a:moveTo>
                  <a:pt x="231521" y="905256"/>
                </a:moveTo>
                <a:lnTo>
                  <a:pt x="193421" y="905256"/>
                </a:lnTo>
                <a:lnTo>
                  <a:pt x="193421" y="917956"/>
                </a:lnTo>
                <a:lnTo>
                  <a:pt x="231521" y="917956"/>
                </a:lnTo>
                <a:lnTo>
                  <a:pt x="231521" y="905256"/>
                </a:lnTo>
                <a:close/>
              </a:path>
              <a:path w="333375" h="918210">
                <a:moveTo>
                  <a:pt x="282321" y="905256"/>
                </a:moveTo>
                <a:lnTo>
                  <a:pt x="244221" y="905256"/>
                </a:lnTo>
                <a:lnTo>
                  <a:pt x="244221" y="917956"/>
                </a:lnTo>
                <a:lnTo>
                  <a:pt x="282321" y="917956"/>
                </a:lnTo>
                <a:lnTo>
                  <a:pt x="282321" y="905256"/>
                </a:lnTo>
                <a:close/>
              </a:path>
              <a:path w="333375" h="918210">
                <a:moveTo>
                  <a:pt x="333121" y="905256"/>
                </a:moveTo>
                <a:lnTo>
                  <a:pt x="295021" y="905256"/>
                </a:lnTo>
                <a:lnTo>
                  <a:pt x="295021" y="917956"/>
                </a:lnTo>
                <a:lnTo>
                  <a:pt x="333121" y="917956"/>
                </a:lnTo>
                <a:lnTo>
                  <a:pt x="333121" y="90525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10584" y="3829813"/>
            <a:ext cx="1775460" cy="918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40302" y="385915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1635760" y="0"/>
                </a:moveTo>
                <a:lnTo>
                  <a:pt x="26035" y="0"/>
                </a:lnTo>
                <a:lnTo>
                  <a:pt x="15912" y="2031"/>
                </a:lnTo>
                <a:lnTo>
                  <a:pt x="7635" y="7588"/>
                </a:lnTo>
                <a:lnTo>
                  <a:pt x="2049" y="15859"/>
                </a:lnTo>
                <a:lnTo>
                  <a:pt x="0" y="26035"/>
                </a:lnTo>
                <a:lnTo>
                  <a:pt x="0" y="779399"/>
                </a:lnTo>
                <a:lnTo>
                  <a:pt x="2049" y="789521"/>
                </a:lnTo>
                <a:lnTo>
                  <a:pt x="7635" y="797798"/>
                </a:lnTo>
                <a:lnTo>
                  <a:pt x="15912" y="803384"/>
                </a:lnTo>
                <a:lnTo>
                  <a:pt x="26035" y="805434"/>
                </a:lnTo>
                <a:lnTo>
                  <a:pt x="1635760" y="805434"/>
                </a:lnTo>
                <a:lnTo>
                  <a:pt x="1645882" y="803384"/>
                </a:lnTo>
                <a:lnTo>
                  <a:pt x="1654159" y="797798"/>
                </a:lnTo>
                <a:lnTo>
                  <a:pt x="1659745" y="789521"/>
                </a:lnTo>
                <a:lnTo>
                  <a:pt x="1661795" y="779399"/>
                </a:lnTo>
                <a:lnTo>
                  <a:pt x="1661795" y="26035"/>
                </a:lnTo>
                <a:lnTo>
                  <a:pt x="1659745" y="15859"/>
                </a:lnTo>
                <a:lnTo>
                  <a:pt x="1654159" y="7588"/>
                </a:lnTo>
                <a:lnTo>
                  <a:pt x="1645882" y="2031"/>
                </a:lnTo>
                <a:lnTo>
                  <a:pt x="163576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40302" y="3859150"/>
            <a:ext cx="1661795" cy="805815"/>
          </a:xfrm>
          <a:custGeom>
            <a:avLst/>
            <a:gdLst/>
            <a:ahLst/>
            <a:cxnLst/>
            <a:rect l="l" t="t" r="r" b="b"/>
            <a:pathLst>
              <a:path w="1661795" h="805814">
                <a:moveTo>
                  <a:pt x="0" y="26035"/>
                </a:moveTo>
                <a:lnTo>
                  <a:pt x="2049" y="15859"/>
                </a:lnTo>
                <a:lnTo>
                  <a:pt x="7635" y="7588"/>
                </a:lnTo>
                <a:lnTo>
                  <a:pt x="15912" y="2031"/>
                </a:lnTo>
                <a:lnTo>
                  <a:pt x="26035" y="0"/>
                </a:lnTo>
                <a:lnTo>
                  <a:pt x="1635760" y="0"/>
                </a:lnTo>
                <a:lnTo>
                  <a:pt x="1645882" y="2031"/>
                </a:lnTo>
                <a:lnTo>
                  <a:pt x="1654159" y="7588"/>
                </a:lnTo>
                <a:lnTo>
                  <a:pt x="1659745" y="15859"/>
                </a:lnTo>
                <a:lnTo>
                  <a:pt x="1661795" y="26035"/>
                </a:lnTo>
                <a:lnTo>
                  <a:pt x="1661795" y="779399"/>
                </a:lnTo>
                <a:lnTo>
                  <a:pt x="1659745" y="789521"/>
                </a:lnTo>
                <a:lnTo>
                  <a:pt x="1654159" y="797798"/>
                </a:lnTo>
                <a:lnTo>
                  <a:pt x="1645882" y="803384"/>
                </a:lnTo>
                <a:lnTo>
                  <a:pt x="1635760" y="805434"/>
                </a:lnTo>
                <a:lnTo>
                  <a:pt x="26035" y="805434"/>
                </a:lnTo>
                <a:lnTo>
                  <a:pt x="15912" y="803384"/>
                </a:lnTo>
                <a:lnTo>
                  <a:pt x="7635" y="797798"/>
                </a:lnTo>
                <a:lnTo>
                  <a:pt x="2049" y="789521"/>
                </a:lnTo>
                <a:lnTo>
                  <a:pt x="0" y="779399"/>
                </a:lnTo>
                <a:lnTo>
                  <a:pt x="0" y="2603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6196" y="4158743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29">
                <a:moveTo>
                  <a:pt x="1326261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98703"/>
                </a:lnTo>
                <a:lnTo>
                  <a:pt x="4444" y="303021"/>
                </a:lnTo>
                <a:lnTo>
                  <a:pt x="1326261" y="303021"/>
                </a:lnTo>
                <a:lnTo>
                  <a:pt x="1330705" y="298703"/>
                </a:lnTo>
                <a:lnTo>
                  <a:pt x="1330705" y="4444"/>
                </a:lnTo>
                <a:lnTo>
                  <a:pt x="1326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16196" y="4158743"/>
            <a:ext cx="1330960" cy="303530"/>
          </a:xfrm>
          <a:custGeom>
            <a:avLst/>
            <a:gdLst/>
            <a:ahLst/>
            <a:cxnLst/>
            <a:rect l="l" t="t" r="r" b="b"/>
            <a:pathLst>
              <a:path w="1330960" h="303529">
                <a:moveTo>
                  <a:pt x="0" y="9778"/>
                </a:moveTo>
                <a:lnTo>
                  <a:pt x="0" y="4444"/>
                </a:lnTo>
                <a:lnTo>
                  <a:pt x="4444" y="0"/>
                </a:lnTo>
                <a:lnTo>
                  <a:pt x="9905" y="0"/>
                </a:lnTo>
                <a:lnTo>
                  <a:pt x="1320927" y="0"/>
                </a:lnTo>
                <a:lnTo>
                  <a:pt x="1326261" y="0"/>
                </a:lnTo>
                <a:lnTo>
                  <a:pt x="1330705" y="4444"/>
                </a:lnTo>
                <a:lnTo>
                  <a:pt x="1330705" y="9778"/>
                </a:lnTo>
                <a:lnTo>
                  <a:pt x="1330705" y="293242"/>
                </a:lnTo>
                <a:lnTo>
                  <a:pt x="1330705" y="298703"/>
                </a:lnTo>
                <a:lnTo>
                  <a:pt x="1326261" y="303021"/>
                </a:lnTo>
                <a:lnTo>
                  <a:pt x="1320927" y="303021"/>
                </a:lnTo>
                <a:lnTo>
                  <a:pt x="9905" y="303021"/>
                </a:lnTo>
                <a:lnTo>
                  <a:pt x="4444" y="303021"/>
                </a:lnTo>
                <a:lnTo>
                  <a:pt x="0" y="298703"/>
                </a:lnTo>
                <a:lnTo>
                  <a:pt x="0" y="293242"/>
                </a:lnTo>
                <a:lnTo>
                  <a:pt x="0" y="97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33035" y="3606801"/>
            <a:ext cx="76200" cy="2522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83735" y="2795016"/>
            <a:ext cx="73304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39996" y="2795016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3585" y="2818257"/>
            <a:ext cx="617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84747" y="2795016"/>
            <a:ext cx="53492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42888" y="2795016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4140" y="2818257"/>
            <a:ext cx="136779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51790">
              <a:lnSpc>
                <a:spcPct val="100000"/>
              </a:lnSpc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0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000" spc="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74591" y="3866389"/>
            <a:ext cx="461772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59579" y="3866389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3477" y="3890010"/>
            <a:ext cx="165544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11175">
              <a:lnSpc>
                <a:spcPct val="100000"/>
              </a:lnSpc>
            </a:pP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</a:t>
            </a:r>
            <a:r>
              <a:rPr sz="10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</a:t>
            </a:r>
            <a:r>
              <a:rPr sz="10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494535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2200" spc="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707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 요청정보의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정합성을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파라미터로 변환하여 서비스에게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받으면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어떤 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보여줘야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할지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결정하고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전달할  형태로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472" y="2348864"/>
            <a:ext cx="1728470" cy="1872614"/>
          </a:xfrm>
          <a:custGeom>
            <a:avLst/>
            <a:gdLst/>
            <a:ahLst/>
            <a:cxnLst/>
            <a:rect l="l" t="t" r="r" b="b"/>
            <a:pathLst>
              <a:path w="1728470" h="1872614">
                <a:moveTo>
                  <a:pt x="1646301" y="0"/>
                </a:moveTo>
                <a:lnTo>
                  <a:pt x="81914" y="0"/>
                </a:lnTo>
                <a:lnTo>
                  <a:pt x="50041" y="6441"/>
                </a:lnTo>
                <a:lnTo>
                  <a:pt x="24002" y="24002"/>
                </a:lnTo>
                <a:lnTo>
                  <a:pt x="6441" y="50041"/>
                </a:lnTo>
                <a:lnTo>
                  <a:pt x="0" y="81914"/>
                </a:lnTo>
                <a:lnTo>
                  <a:pt x="0" y="1790319"/>
                </a:lnTo>
                <a:lnTo>
                  <a:pt x="6441" y="1822192"/>
                </a:lnTo>
                <a:lnTo>
                  <a:pt x="24003" y="1848231"/>
                </a:lnTo>
                <a:lnTo>
                  <a:pt x="50041" y="1865792"/>
                </a:lnTo>
                <a:lnTo>
                  <a:pt x="81914" y="1872234"/>
                </a:lnTo>
                <a:lnTo>
                  <a:pt x="1646301" y="1872234"/>
                </a:lnTo>
                <a:lnTo>
                  <a:pt x="1678174" y="1865792"/>
                </a:lnTo>
                <a:lnTo>
                  <a:pt x="1704213" y="1848231"/>
                </a:lnTo>
                <a:lnTo>
                  <a:pt x="1721774" y="1822192"/>
                </a:lnTo>
                <a:lnTo>
                  <a:pt x="1728216" y="1790319"/>
                </a:lnTo>
                <a:lnTo>
                  <a:pt x="1728216" y="81914"/>
                </a:lnTo>
                <a:lnTo>
                  <a:pt x="1721774" y="50041"/>
                </a:lnTo>
                <a:lnTo>
                  <a:pt x="1704213" y="24002"/>
                </a:lnTo>
                <a:lnTo>
                  <a:pt x="1678174" y="6441"/>
                </a:lnTo>
                <a:lnTo>
                  <a:pt x="1646301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8472" y="2348864"/>
            <a:ext cx="1728470" cy="1872614"/>
          </a:xfrm>
          <a:custGeom>
            <a:avLst/>
            <a:gdLst/>
            <a:ahLst/>
            <a:cxnLst/>
            <a:rect l="l" t="t" r="r" b="b"/>
            <a:pathLst>
              <a:path w="1728470" h="1872614">
                <a:moveTo>
                  <a:pt x="0" y="81914"/>
                </a:moveTo>
                <a:lnTo>
                  <a:pt x="6441" y="50041"/>
                </a:lnTo>
                <a:lnTo>
                  <a:pt x="24002" y="24002"/>
                </a:lnTo>
                <a:lnTo>
                  <a:pt x="50041" y="6441"/>
                </a:lnTo>
                <a:lnTo>
                  <a:pt x="81914" y="0"/>
                </a:lnTo>
                <a:lnTo>
                  <a:pt x="1646301" y="0"/>
                </a:lnTo>
                <a:lnTo>
                  <a:pt x="1678174" y="6441"/>
                </a:lnTo>
                <a:lnTo>
                  <a:pt x="1704213" y="24002"/>
                </a:lnTo>
                <a:lnTo>
                  <a:pt x="1721774" y="50041"/>
                </a:lnTo>
                <a:lnTo>
                  <a:pt x="1728216" y="81914"/>
                </a:lnTo>
                <a:lnTo>
                  <a:pt x="1728216" y="1790319"/>
                </a:lnTo>
                <a:lnTo>
                  <a:pt x="1721774" y="1822192"/>
                </a:lnTo>
                <a:lnTo>
                  <a:pt x="1704213" y="1848231"/>
                </a:lnTo>
                <a:lnTo>
                  <a:pt x="1678174" y="1865792"/>
                </a:lnTo>
                <a:lnTo>
                  <a:pt x="1646301" y="1872234"/>
                </a:lnTo>
                <a:lnTo>
                  <a:pt x="81914" y="1872234"/>
                </a:lnTo>
                <a:lnTo>
                  <a:pt x="50041" y="1865792"/>
                </a:lnTo>
                <a:lnTo>
                  <a:pt x="24002" y="1848231"/>
                </a:lnTo>
                <a:lnTo>
                  <a:pt x="6441" y="1822192"/>
                </a:lnTo>
                <a:lnTo>
                  <a:pt x="0" y="1790319"/>
                </a:lnTo>
                <a:lnTo>
                  <a:pt x="0" y="8191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7108" y="2378964"/>
            <a:ext cx="723899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4223" y="2378964"/>
            <a:ext cx="211835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7109" y="2403093"/>
            <a:ext cx="67792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6733" y="2348864"/>
            <a:ext cx="1152525" cy="1872614"/>
          </a:xfrm>
          <a:custGeom>
            <a:avLst/>
            <a:gdLst/>
            <a:ahLst/>
            <a:cxnLst/>
            <a:rect l="l" t="t" r="r" b="b"/>
            <a:pathLst>
              <a:path w="1152525" h="1872614">
                <a:moveTo>
                  <a:pt x="1062736" y="0"/>
                </a:moveTo>
                <a:lnTo>
                  <a:pt x="89408" y="0"/>
                </a:lnTo>
                <a:lnTo>
                  <a:pt x="54596" y="7022"/>
                </a:lnTo>
                <a:lnTo>
                  <a:pt x="26177" y="26177"/>
                </a:lnTo>
                <a:lnTo>
                  <a:pt x="7022" y="54596"/>
                </a:lnTo>
                <a:lnTo>
                  <a:pt x="0" y="89408"/>
                </a:lnTo>
                <a:lnTo>
                  <a:pt x="0" y="1782826"/>
                </a:lnTo>
                <a:lnTo>
                  <a:pt x="7022" y="1817637"/>
                </a:lnTo>
                <a:lnTo>
                  <a:pt x="26177" y="1846056"/>
                </a:lnTo>
                <a:lnTo>
                  <a:pt x="54596" y="1865211"/>
                </a:lnTo>
                <a:lnTo>
                  <a:pt x="89408" y="1872234"/>
                </a:lnTo>
                <a:lnTo>
                  <a:pt x="1062736" y="1872234"/>
                </a:lnTo>
                <a:lnTo>
                  <a:pt x="1097547" y="1865211"/>
                </a:lnTo>
                <a:lnTo>
                  <a:pt x="1125966" y="1846056"/>
                </a:lnTo>
                <a:lnTo>
                  <a:pt x="1145121" y="1817637"/>
                </a:lnTo>
                <a:lnTo>
                  <a:pt x="1152144" y="1782826"/>
                </a:lnTo>
                <a:lnTo>
                  <a:pt x="1152144" y="89408"/>
                </a:lnTo>
                <a:lnTo>
                  <a:pt x="1145121" y="54596"/>
                </a:lnTo>
                <a:lnTo>
                  <a:pt x="1125966" y="26177"/>
                </a:lnTo>
                <a:lnTo>
                  <a:pt x="1097547" y="7022"/>
                </a:lnTo>
                <a:lnTo>
                  <a:pt x="106273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6733" y="2348864"/>
            <a:ext cx="1152525" cy="1872614"/>
          </a:xfrm>
          <a:custGeom>
            <a:avLst/>
            <a:gdLst/>
            <a:ahLst/>
            <a:cxnLst/>
            <a:rect l="l" t="t" r="r" b="b"/>
            <a:pathLst>
              <a:path w="1152525" h="1872614">
                <a:moveTo>
                  <a:pt x="0" y="89408"/>
                </a:moveTo>
                <a:lnTo>
                  <a:pt x="7022" y="54596"/>
                </a:lnTo>
                <a:lnTo>
                  <a:pt x="26177" y="26177"/>
                </a:lnTo>
                <a:lnTo>
                  <a:pt x="54596" y="7022"/>
                </a:lnTo>
                <a:lnTo>
                  <a:pt x="89408" y="0"/>
                </a:lnTo>
                <a:lnTo>
                  <a:pt x="1062736" y="0"/>
                </a:lnTo>
                <a:lnTo>
                  <a:pt x="1097547" y="7022"/>
                </a:lnTo>
                <a:lnTo>
                  <a:pt x="1125966" y="26177"/>
                </a:lnTo>
                <a:lnTo>
                  <a:pt x="1145121" y="54596"/>
                </a:lnTo>
                <a:lnTo>
                  <a:pt x="1152144" y="89408"/>
                </a:lnTo>
                <a:lnTo>
                  <a:pt x="1152144" y="1782826"/>
                </a:lnTo>
                <a:lnTo>
                  <a:pt x="1145121" y="1817637"/>
                </a:lnTo>
                <a:lnTo>
                  <a:pt x="1125966" y="1846056"/>
                </a:lnTo>
                <a:lnTo>
                  <a:pt x="1097547" y="1865211"/>
                </a:lnTo>
                <a:lnTo>
                  <a:pt x="1062736" y="1872234"/>
                </a:lnTo>
                <a:lnTo>
                  <a:pt x="89408" y="1872234"/>
                </a:lnTo>
                <a:lnTo>
                  <a:pt x="54596" y="1865211"/>
                </a:lnTo>
                <a:lnTo>
                  <a:pt x="26177" y="1846056"/>
                </a:lnTo>
                <a:lnTo>
                  <a:pt x="7022" y="1817637"/>
                </a:lnTo>
                <a:lnTo>
                  <a:pt x="0" y="1782826"/>
                </a:lnTo>
                <a:lnTo>
                  <a:pt x="0" y="8940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882" y="3173984"/>
            <a:ext cx="843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6689" y="2706751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09244" y="38100"/>
                </a:moveTo>
                <a:lnTo>
                  <a:pt x="283844" y="76200"/>
                </a:lnTo>
                <a:lnTo>
                  <a:pt x="347344" y="44450"/>
                </a:lnTo>
                <a:lnTo>
                  <a:pt x="309244" y="44450"/>
                </a:lnTo>
                <a:lnTo>
                  <a:pt x="309244" y="38100"/>
                </a:lnTo>
                <a:close/>
              </a:path>
              <a:path w="360045" h="76200">
                <a:moveTo>
                  <a:pt x="305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011" y="44450"/>
                </a:lnTo>
                <a:lnTo>
                  <a:pt x="309244" y="38100"/>
                </a:lnTo>
                <a:lnTo>
                  <a:pt x="305011" y="31750"/>
                </a:lnTo>
                <a:close/>
              </a:path>
              <a:path w="360045" h="76200">
                <a:moveTo>
                  <a:pt x="347344" y="31750"/>
                </a:moveTo>
                <a:lnTo>
                  <a:pt x="309244" y="31750"/>
                </a:lnTo>
                <a:lnTo>
                  <a:pt x="309244" y="44450"/>
                </a:lnTo>
                <a:lnTo>
                  <a:pt x="347344" y="44450"/>
                </a:lnTo>
                <a:lnTo>
                  <a:pt x="360044" y="38100"/>
                </a:lnTo>
                <a:lnTo>
                  <a:pt x="347344" y="31750"/>
                </a:lnTo>
                <a:close/>
              </a:path>
              <a:path w="360045" h="76200">
                <a:moveTo>
                  <a:pt x="283844" y="0"/>
                </a:moveTo>
                <a:lnTo>
                  <a:pt x="309244" y="38100"/>
                </a:lnTo>
                <a:lnTo>
                  <a:pt x="309244" y="31750"/>
                </a:lnTo>
                <a:lnTo>
                  <a:pt x="347344" y="31750"/>
                </a:lnTo>
                <a:lnTo>
                  <a:pt x="2838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36689" y="3715003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0045" h="76200">
                <a:moveTo>
                  <a:pt x="360044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0044" y="44450"/>
                </a:lnTo>
                <a:lnTo>
                  <a:pt x="360044" y="31750"/>
                </a:lnTo>
                <a:close/>
              </a:path>
              <a:path w="3600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2348864"/>
            <a:ext cx="1121029" cy="1872614"/>
          </a:xfrm>
          <a:custGeom>
            <a:avLst/>
            <a:gdLst/>
            <a:ahLst/>
            <a:cxnLst/>
            <a:rect l="l" t="t" r="r" b="b"/>
            <a:pathLst>
              <a:path w="936625" h="1872614">
                <a:moveTo>
                  <a:pt x="873378" y="0"/>
                </a:moveTo>
                <a:lnTo>
                  <a:pt x="62737" y="0"/>
                </a:lnTo>
                <a:lnTo>
                  <a:pt x="38308" y="4927"/>
                </a:lnTo>
                <a:lnTo>
                  <a:pt x="18367" y="18367"/>
                </a:lnTo>
                <a:lnTo>
                  <a:pt x="4927" y="38308"/>
                </a:lnTo>
                <a:lnTo>
                  <a:pt x="0" y="62737"/>
                </a:lnTo>
                <a:lnTo>
                  <a:pt x="0" y="1809496"/>
                </a:lnTo>
                <a:lnTo>
                  <a:pt x="4927" y="1833925"/>
                </a:lnTo>
                <a:lnTo>
                  <a:pt x="18367" y="1853866"/>
                </a:lnTo>
                <a:lnTo>
                  <a:pt x="38308" y="1867306"/>
                </a:lnTo>
                <a:lnTo>
                  <a:pt x="62737" y="1872234"/>
                </a:lnTo>
                <a:lnTo>
                  <a:pt x="873378" y="1872234"/>
                </a:lnTo>
                <a:lnTo>
                  <a:pt x="897808" y="1867306"/>
                </a:lnTo>
                <a:lnTo>
                  <a:pt x="917749" y="1853866"/>
                </a:lnTo>
                <a:lnTo>
                  <a:pt x="931189" y="1833925"/>
                </a:lnTo>
                <a:lnTo>
                  <a:pt x="936117" y="1809496"/>
                </a:lnTo>
                <a:lnTo>
                  <a:pt x="936117" y="62737"/>
                </a:lnTo>
                <a:lnTo>
                  <a:pt x="931189" y="38308"/>
                </a:lnTo>
                <a:lnTo>
                  <a:pt x="917749" y="18367"/>
                </a:lnTo>
                <a:lnTo>
                  <a:pt x="897808" y="4927"/>
                </a:lnTo>
                <a:lnTo>
                  <a:pt x="8733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1700" y="2348864"/>
            <a:ext cx="1121029" cy="1872614"/>
          </a:xfrm>
          <a:custGeom>
            <a:avLst/>
            <a:gdLst/>
            <a:ahLst/>
            <a:cxnLst/>
            <a:rect l="l" t="t" r="r" b="b"/>
            <a:pathLst>
              <a:path w="936625" h="1872614">
                <a:moveTo>
                  <a:pt x="0" y="62737"/>
                </a:moveTo>
                <a:lnTo>
                  <a:pt x="4927" y="38308"/>
                </a:lnTo>
                <a:lnTo>
                  <a:pt x="18367" y="18367"/>
                </a:lnTo>
                <a:lnTo>
                  <a:pt x="38308" y="4927"/>
                </a:lnTo>
                <a:lnTo>
                  <a:pt x="62737" y="0"/>
                </a:lnTo>
                <a:lnTo>
                  <a:pt x="873378" y="0"/>
                </a:lnTo>
                <a:lnTo>
                  <a:pt x="897808" y="4927"/>
                </a:lnTo>
                <a:lnTo>
                  <a:pt x="917749" y="18367"/>
                </a:lnTo>
                <a:lnTo>
                  <a:pt x="931189" y="38308"/>
                </a:lnTo>
                <a:lnTo>
                  <a:pt x="936117" y="62737"/>
                </a:lnTo>
                <a:lnTo>
                  <a:pt x="936117" y="1809496"/>
                </a:lnTo>
                <a:lnTo>
                  <a:pt x="931189" y="1833925"/>
                </a:lnTo>
                <a:lnTo>
                  <a:pt x="917749" y="1853866"/>
                </a:lnTo>
                <a:lnTo>
                  <a:pt x="897808" y="1867306"/>
                </a:lnTo>
                <a:lnTo>
                  <a:pt x="873378" y="1872234"/>
                </a:lnTo>
                <a:lnTo>
                  <a:pt x="62737" y="1872234"/>
                </a:lnTo>
                <a:lnTo>
                  <a:pt x="38308" y="1867306"/>
                </a:lnTo>
                <a:lnTo>
                  <a:pt x="18367" y="1853866"/>
                </a:lnTo>
                <a:lnTo>
                  <a:pt x="4927" y="1833925"/>
                </a:lnTo>
                <a:lnTo>
                  <a:pt x="0" y="1809496"/>
                </a:lnTo>
                <a:lnTo>
                  <a:pt x="0" y="62737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9656" y="3024632"/>
            <a:ext cx="988060" cy="42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2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  </a:t>
            </a:r>
            <a:r>
              <a:rPr sz="1200" b="1" spc="-4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b="1" spc="-7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b="1" dirty="0">
              <a:solidFill>
                <a:srgbClr val="FF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2490" y="270891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2490" y="270891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29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5665" y="2758567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요청정보검증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2490" y="306895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30"/>
                </a:lnTo>
                <a:lnTo>
                  <a:pt x="1440180" y="48006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52490" y="306895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6"/>
                </a:lnTo>
                <a:lnTo>
                  <a:pt x="1440180" y="240030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30"/>
                </a:lnTo>
                <a:lnTo>
                  <a:pt x="0" y="4800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5665" y="3118866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파라미터로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2490" y="34290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1392174" y="288036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30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52490" y="3429000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30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6"/>
                </a:lnTo>
                <a:lnTo>
                  <a:pt x="48006" y="288036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30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5665" y="3478784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0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52490" y="378904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139217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1392174" y="288035"/>
                </a:lnTo>
                <a:lnTo>
                  <a:pt x="1410872" y="284267"/>
                </a:lnTo>
                <a:lnTo>
                  <a:pt x="1426130" y="273986"/>
                </a:lnTo>
                <a:lnTo>
                  <a:pt x="1436411" y="258728"/>
                </a:lnTo>
                <a:lnTo>
                  <a:pt x="1440180" y="240029"/>
                </a:lnTo>
                <a:lnTo>
                  <a:pt x="1440180" y="48005"/>
                </a:lnTo>
                <a:lnTo>
                  <a:pt x="1436411" y="29307"/>
                </a:lnTo>
                <a:lnTo>
                  <a:pt x="1426130" y="14049"/>
                </a:lnTo>
                <a:lnTo>
                  <a:pt x="1410872" y="376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52490" y="378904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1392174" y="0"/>
                </a:lnTo>
                <a:lnTo>
                  <a:pt x="1410872" y="3768"/>
                </a:lnTo>
                <a:lnTo>
                  <a:pt x="1426130" y="14049"/>
                </a:lnTo>
                <a:lnTo>
                  <a:pt x="1436411" y="29307"/>
                </a:lnTo>
                <a:lnTo>
                  <a:pt x="1440180" y="48005"/>
                </a:lnTo>
                <a:lnTo>
                  <a:pt x="1440180" y="240029"/>
                </a:lnTo>
                <a:lnTo>
                  <a:pt x="1436411" y="258728"/>
                </a:lnTo>
                <a:lnTo>
                  <a:pt x="1426130" y="273986"/>
                </a:lnTo>
                <a:lnTo>
                  <a:pt x="1410872" y="284267"/>
                </a:lnTo>
                <a:lnTo>
                  <a:pt x="1392174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5665" y="3839083"/>
            <a:ext cx="14338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및 뷰 정보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8428" y="2706751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09245" y="38100"/>
                </a:moveTo>
                <a:lnTo>
                  <a:pt x="283845" y="76200"/>
                </a:lnTo>
                <a:lnTo>
                  <a:pt x="347345" y="44450"/>
                </a:lnTo>
                <a:lnTo>
                  <a:pt x="309245" y="44450"/>
                </a:lnTo>
                <a:lnTo>
                  <a:pt x="309245" y="38100"/>
                </a:lnTo>
                <a:close/>
              </a:path>
              <a:path w="360045" h="76200">
                <a:moveTo>
                  <a:pt x="3050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5011" y="44450"/>
                </a:lnTo>
                <a:lnTo>
                  <a:pt x="309245" y="38100"/>
                </a:lnTo>
                <a:lnTo>
                  <a:pt x="305011" y="31750"/>
                </a:lnTo>
                <a:close/>
              </a:path>
              <a:path w="360045" h="76200">
                <a:moveTo>
                  <a:pt x="347345" y="31750"/>
                </a:moveTo>
                <a:lnTo>
                  <a:pt x="309245" y="31750"/>
                </a:lnTo>
                <a:lnTo>
                  <a:pt x="309245" y="44450"/>
                </a:lnTo>
                <a:lnTo>
                  <a:pt x="347345" y="44450"/>
                </a:lnTo>
                <a:lnTo>
                  <a:pt x="360045" y="38100"/>
                </a:lnTo>
                <a:lnTo>
                  <a:pt x="347345" y="31750"/>
                </a:lnTo>
                <a:close/>
              </a:path>
              <a:path w="360045" h="76200">
                <a:moveTo>
                  <a:pt x="283845" y="0"/>
                </a:moveTo>
                <a:lnTo>
                  <a:pt x="309245" y="38100"/>
                </a:lnTo>
                <a:lnTo>
                  <a:pt x="309245" y="31750"/>
                </a:lnTo>
                <a:lnTo>
                  <a:pt x="347345" y="31750"/>
                </a:lnTo>
                <a:lnTo>
                  <a:pt x="2838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2265" y="2348864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1226820" y="0"/>
                </a:moveTo>
                <a:lnTo>
                  <a:pt x="69342" y="0"/>
                </a:ln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0" y="794765"/>
                </a:lnTo>
                <a:lnTo>
                  <a:pt x="5441" y="821727"/>
                </a:lnTo>
                <a:lnTo>
                  <a:pt x="20288" y="843772"/>
                </a:lnTo>
                <a:lnTo>
                  <a:pt x="42326" y="858648"/>
                </a:lnTo>
                <a:lnTo>
                  <a:pt x="69342" y="864108"/>
                </a:lnTo>
                <a:lnTo>
                  <a:pt x="1226820" y="864108"/>
                </a:lnTo>
                <a:lnTo>
                  <a:pt x="1253781" y="858648"/>
                </a:lnTo>
                <a:lnTo>
                  <a:pt x="1275826" y="843772"/>
                </a:lnTo>
                <a:lnTo>
                  <a:pt x="1290702" y="821727"/>
                </a:lnTo>
                <a:lnTo>
                  <a:pt x="1296162" y="794765"/>
                </a:lnTo>
                <a:lnTo>
                  <a:pt x="1296162" y="69342"/>
                </a:lnTo>
                <a:lnTo>
                  <a:pt x="1290702" y="42326"/>
                </a:lnTo>
                <a:lnTo>
                  <a:pt x="1275826" y="20288"/>
                </a:lnTo>
                <a:lnTo>
                  <a:pt x="1253781" y="5441"/>
                </a:lnTo>
                <a:lnTo>
                  <a:pt x="1226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52265" y="2348864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1226820" y="0"/>
                </a:lnTo>
                <a:lnTo>
                  <a:pt x="1253781" y="5441"/>
                </a:lnTo>
                <a:lnTo>
                  <a:pt x="1275826" y="20288"/>
                </a:lnTo>
                <a:lnTo>
                  <a:pt x="1290702" y="42326"/>
                </a:lnTo>
                <a:lnTo>
                  <a:pt x="1296162" y="69342"/>
                </a:lnTo>
                <a:lnTo>
                  <a:pt x="1296162" y="794765"/>
                </a:lnTo>
                <a:lnTo>
                  <a:pt x="1290702" y="821727"/>
                </a:lnTo>
                <a:lnTo>
                  <a:pt x="1275826" y="843772"/>
                </a:lnTo>
                <a:lnTo>
                  <a:pt x="1253781" y="858648"/>
                </a:lnTo>
                <a:lnTo>
                  <a:pt x="1226820" y="864108"/>
                </a:lnTo>
                <a:lnTo>
                  <a:pt x="69342" y="864108"/>
                </a:lnTo>
                <a:lnTo>
                  <a:pt x="42326" y="858648"/>
                </a:lnTo>
                <a:lnTo>
                  <a:pt x="20288" y="843772"/>
                </a:lnTo>
                <a:lnTo>
                  <a:pt x="5441" y="821727"/>
                </a:lnTo>
                <a:lnTo>
                  <a:pt x="0" y="794765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553" y="2669794"/>
            <a:ext cx="556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2265" y="3356990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1226820" y="0"/>
                </a:moveTo>
                <a:lnTo>
                  <a:pt x="69342" y="0"/>
                </a:lnTo>
                <a:lnTo>
                  <a:pt x="42326" y="5459"/>
                </a:lnTo>
                <a:lnTo>
                  <a:pt x="20288" y="20335"/>
                </a:lnTo>
                <a:lnTo>
                  <a:pt x="5441" y="42380"/>
                </a:lnTo>
                <a:lnTo>
                  <a:pt x="0" y="69342"/>
                </a:lnTo>
                <a:lnTo>
                  <a:pt x="0" y="794766"/>
                </a:lnTo>
                <a:lnTo>
                  <a:pt x="5441" y="821727"/>
                </a:lnTo>
                <a:lnTo>
                  <a:pt x="20288" y="843772"/>
                </a:lnTo>
                <a:lnTo>
                  <a:pt x="42326" y="858648"/>
                </a:lnTo>
                <a:lnTo>
                  <a:pt x="69342" y="864108"/>
                </a:lnTo>
                <a:lnTo>
                  <a:pt x="1226820" y="864108"/>
                </a:lnTo>
                <a:lnTo>
                  <a:pt x="1253781" y="858648"/>
                </a:lnTo>
                <a:lnTo>
                  <a:pt x="1275826" y="843772"/>
                </a:lnTo>
                <a:lnTo>
                  <a:pt x="1290702" y="821727"/>
                </a:lnTo>
                <a:lnTo>
                  <a:pt x="1296162" y="794766"/>
                </a:lnTo>
                <a:lnTo>
                  <a:pt x="1296162" y="69342"/>
                </a:lnTo>
                <a:lnTo>
                  <a:pt x="1290702" y="42380"/>
                </a:lnTo>
                <a:lnTo>
                  <a:pt x="1275826" y="20335"/>
                </a:lnTo>
                <a:lnTo>
                  <a:pt x="1253781" y="5459"/>
                </a:lnTo>
                <a:lnTo>
                  <a:pt x="12268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52265" y="3356990"/>
            <a:ext cx="1296670" cy="864235"/>
          </a:xfrm>
          <a:custGeom>
            <a:avLst/>
            <a:gdLst/>
            <a:ahLst/>
            <a:cxnLst/>
            <a:rect l="l" t="t" r="r" b="b"/>
            <a:pathLst>
              <a:path w="1296670" h="864235">
                <a:moveTo>
                  <a:pt x="0" y="69342"/>
                </a:moveTo>
                <a:lnTo>
                  <a:pt x="5441" y="42380"/>
                </a:lnTo>
                <a:lnTo>
                  <a:pt x="20288" y="20335"/>
                </a:lnTo>
                <a:lnTo>
                  <a:pt x="42326" y="5459"/>
                </a:lnTo>
                <a:lnTo>
                  <a:pt x="69342" y="0"/>
                </a:lnTo>
                <a:lnTo>
                  <a:pt x="1226820" y="0"/>
                </a:lnTo>
                <a:lnTo>
                  <a:pt x="1253781" y="5459"/>
                </a:lnTo>
                <a:lnTo>
                  <a:pt x="1275826" y="20335"/>
                </a:lnTo>
                <a:lnTo>
                  <a:pt x="1290702" y="42380"/>
                </a:lnTo>
                <a:lnTo>
                  <a:pt x="1296162" y="69342"/>
                </a:lnTo>
                <a:lnTo>
                  <a:pt x="1296162" y="794766"/>
                </a:lnTo>
                <a:lnTo>
                  <a:pt x="1290702" y="821727"/>
                </a:lnTo>
                <a:lnTo>
                  <a:pt x="1275826" y="843772"/>
                </a:lnTo>
                <a:lnTo>
                  <a:pt x="1253781" y="858648"/>
                </a:lnTo>
                <a:lnTo>
                  <a:pt x="1226820" y="864108"/>
                </a:lnTo>
                <a:lnTo>
                  <a:pt x="69342" y="864108"/>
                </a:lnTo>
                <a:lnTo>
                  <a:pt x="42326" y="858648"/>
                </a:lnTo>
                <a:lnTo>
                  <a:pt x="20288" y="843772"/>
                </a:lnTo>
                <a:lnTo>
                  <a:pt x="5441" y="821727"/>
                </a:lnTo>
                <a:lnTo>
                  <a:pt x="0" y="794766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28260" y="3675126"/>
            <a:ext cx="12896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48428" y="3715003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0045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0045" h="76200">
                <a:moveTo>
                  <a:pt x="36004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0045" y="44450"/>
                </a:lnTo>
                <a:lnTo>
                  <a:pt x="360045" y="31750"/>
                </a:lnTo>
                <a:close/>
              </a:path>
              <a:path w="360045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92221" y="2706751"/>
            <a:ext cx="367030" cy="76200"/>
          </a:xfrm>
          <a:custGeom>
            <a:avLst/>
            <a:gdLst/>
            <a:ahLst/>
            <a:cxnLst/>
            <a:rect l="l" t="t" r="r" b="b"/>
            <a:pathLst>
              <a:path w="367029" h="76200">
                <a:moveTo>
                  <a:pt x="315975" y="38100"/>
                </a:moveTo>
                <a:lnTo>
                  <a:pt x="290575" y="76200"/>
                </a:lnTo>
                <a:lnTo>
                  <a:pt x="354075" y="44450"/>
                </a:lnTo>
                <a:lnTo>
                  <a:pt x="315975" y="44450"/>
                </a:lnTo>
                <a:lnTo>
                  <a:pt x="315975" y="38100"/>
                </a:lnTo>
                <a:close/>
              </a:path>
              <a:path w="367029" h="76200">
                <a:moveTo>
                  <a:pt x="3117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1742" y="44450"/>
                </a:lnTo>
                <a:lnTo>
                  <a:pt x="315975" y="38100"/>
                </a:lnTo>
                <a:lnTo>
                  <a:pt x="311742" y="31750"/>
                </a:lnTo>
                <a:close/>
              </a:path>
              <a:path w="367029" h="76200">
                <a:moveTo>
                  <a:pt x="354075" y="31750"/>
                </a:moveTo>
                <a:lnTo>
                  <a:pt x="315975" y="31750"/>
                </a:lnTo>
                <a:lnTo>
                  <a:pt x="315975" y="44450"/>
                </a:lnTo>
                <a:lnTo>
                  <a:pt x="354075" y="44450"/>
                </a:lnTo>
                <a:lnTo>
                  <a:pt x="366775" y="38100"/>
                </a:lnTo>
                <a:lnTo>
                  <a:pt x="354075" y="31750"/>
                </a:lnTo>
                <a:close/>
              </a:path>
              <a:path w="367029" h="76200">
                <a:moveTo>
                  <a:pt x="290575" y="0"/>
                </a:moveTo>
                <a:lnTo>
                  <a:pt x="315975" y="38100"/>
                </a:lnTo>
                <a:lnTo>
                  <a:pt x="315975" y="31750"/>
                </a:lnTo>
                <a:lnTo>
                  <a:pt x="354075" y="31750"/>
                </a:lnTo>
                <a:lnTo>
                  <a:pt x="2905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92221" y="3715003"/>
            <a:ext cx="367030" cy="76200"/>
          </a:xfrm>
          <a:custGeom>
            <a:avLst/>
            <a:gdLst/>
            <a:ahLst/>
            <a:cxnLst/>
            <a:rect l="l" t="t" r="r" b="b"/>
            <a:pathLst>
              <a:path w="3670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6702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67029" h="76200">
                <a:moveTo>
                  <a:pt x="366775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66775" y="44450"/>
                </a:lnTo>
                <a:lnTo>
                  <a:pt x="366775" y="31750"/>
                </a:lnTo>
                <a:close/>
              </a:path>
              <a:path w="36702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919605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400" spc="-6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아키텍처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400" spc="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400" spc="12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15"/>
              </a:spcBef>
              <a:buSzPct val="92857"/>
              <a:buAutoNum type="arabicPeriod"/>
              <a:tabLst>
                <a:tab pos="264160" algn="l"/>
              </a:tabLst>
            </a:pPr>
            <a:r>
              <a:rPr sz="1400" spc="-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400" spc="-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10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@MVC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9781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3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소개</a:t>
            </a:r>
            <a:r>
              <a:rPr spc="-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999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@Controller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9604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붙이면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없이도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등록할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사용하기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위해서는 설정파일에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&lt;component-scan&gt;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추가해야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&lt;component-scan&gt;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추가하고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스캔할  범위를  패키지로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스캔할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범위를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세밀하게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설정하려면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엘리먼트로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&lt;include-filter&gt;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721850" cy="245964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b="1" spc="10" dirty="0">
                <a:ea typeface="가는각진제목체" panose="02030600000101010101" pitchFamily="18" charset="-127"/>
                <a:cs typeface="Arial"/>
              </a:rPr>
              <a:t>HomeController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548640" marR="4451350">
              <a:lnSpc>
                <a:spcPct val="100000"/>
              </a:lnSpc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2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"/"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0" dirty="0" smtClean="0">
              <a:ea typeface="가는각진제목체" panose="02030600000101010101" pitchFamily="18" charset="-127"/>
              <a:cs typeface="Arial"/>
            </a:endParaRPr>
          </a:p>
          <a:p>
            <a:pPr marL="548640" marR="4451350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home(Locale </a:t>
            </a:r>
            <a:r>
              <a:rPr sz="1200" spc="1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locale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13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200" spc="5" dirty="0">
                <a:ea typeface="가는각진제목체" panose="02030600000101010101" pitchFamily="18" charset="-127"/>
                <a:cs typeface="Arial"/>
              </a:rPr>
              <a:t>Date </a:t>
            </a:r>
            <a:r>
              <a:rPr sz="1200" spc="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14" dirty="0">
                <a:ea typeface="가는각진제목체" panose="02030600000101010101" pitchFamily="18" charset="-127"/>
                <a:cs typeface="Arial"/>
              </a:rPr>
              <a:t>Date();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200" spc="-10" dirty="0">
                <a:ea typeface="가는각진제목체" panose="02030600000101010101" pitchFamily="18" charset="-127"/>
                <a:cs typeface="Arial"/>
              </a:rPr>
              <a:t>DateFormat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dateFormat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DateFormat.</a:t>
            </a:r>
            <a:r>
              <a:rPr sz="1200" i="1" spc="15" dirty="0">
                <a:ea typeface="가는각진제목체" panose="02030600000101010101" pitchFamily="18" charset="-127"/>
                <a:cs typeface="Arial"/>
              </a:rPr>
              <a:t>getDateTimeInstance(DateFormat.</a:t>
            </a:r>
            <a:r>
              <a:rPr sz="1200" i="1" spc="1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LONG</a:t>
            </a:r>
            <a:r>
              <a:rPr sz="1200" i="1" spc="1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i="1" spc="-15" dirty="0">
                <a:ea typeface="가는각진제목체" panose="02030600000101010101" pitchFamily="18" charset="-127"/>
                <a:cs typeface="Arial"/>
              </a:rPr>
              <a:t>DateFormat.</a:t>
            </a:r>
            <a:r>
              <a:rPr sz="1200" i="1" spc="-1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LONG</a:t>
            </a:r>
            <a:r>
              <a:rPr sz="1200" i="1" spc="-1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i="1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locale</a:t>
            </a:r>
            <a:r>
              <a:rPr sz="1200" i="1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05840" marR="4582795">
              <a:lnSpc>
                <a:spcPct val="200000"/>
              </a:lnSpc>
            </a:pP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formattedDate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dateFormat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.format(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date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2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"serverTime"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formattedDate </a:t>
            </a:r>
            <a:r>
              <a:rPr sz="1200" spc="2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"home"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8843645" algn="l"/>
              </a:tabLst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	</a:t>
            </a:r>
            <a:r>
              <a:rPr sz="1575" spc="-27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575" spc="-247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575" spc="-27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575" i="1" spc="-60" baseline="26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575" baseline="2645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5445277"/>
            <a:ext cx="9721850" cy="792480"/>
          </a:xfrm>
          <a:custGeom>
            <a:avLst/>
            <a:gdLst/>
            <a:ahLst/>
            <a:cxnLst/>
            <a:rect l="l" t="t" r="r" b="b"/>
            <a:pathLst>
              <a:path w="9721850" h="792479">
                <a:moveTo>
                  <a:pt x="0" y="792111"/>
                </a:moveTo>
                <a:lnTo>
                  <a:pt x="9721342" y="792111"/>
                </a:lnTo>
                <a:lnTo>
                  <a:pt x="9721342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24" y="5445277"/>
            <a:ext cx="9721850" cy="792480"/>
          </a:xfrm>
          <a:custGeom>
            <a:avLst/>
            <a:gdLst/>
            <a:ahLst/>
            <a:cxnLst/>
            <a:rect l="l" t="t" r="r" b="b"/>
            <a:pathLst>
              <a:path w="9721850" h="792479">
                <a:moveTo>
                  <a:pt x="0" y="792111"/>
                </a:moveTo>
                <a:lnTo>
                  <a:pt x="9721342" y="792111"/>
                </a:lnTo>
                <a:lnTo>
                  <a:pt x="9721342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ln w="6349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6" y="5746110"/>
            <a:ext cx="891997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context:component-scan</a:t>
            </a:r>
            <a:r>
              <a:rPr sz="1200" spc="3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base-package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i="1" spc="-2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com.namoo.web</a:t>
            </a:r>
            <a:r>
              <a:rPr sz="1200" i="1" spc="-2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i="1" spc="-2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/</a:t>
            </a:r>
            <a:r>
              <a:rPr sz="1200" i="1" spc="-25" dirty="0" smtClean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006" y="5970693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1519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980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매핑은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찾아주는  역할을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order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우선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순위를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빈의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defaultHandler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프로퍼티에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못할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디폴트  핸들러를  지정할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다섯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가지의  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전략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82341"/>
            <a:ext cx="7624573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3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"homeController" </a:t>
            </a:r>
            <a:r>
              <a:rPr sz="1200" i="1" spc="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3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"org.springframework.web.servlet.handler.BeanNameUrlHandlerMapping"</a:t>
            </a:r>
            <a:r>
              <a:rPr sz="1200" i="1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property </a:t>
            </a:r>
            <a:r>
              <a:rPr sz="1200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"defaultHandler"</a:t>
            </a:r>
            <a:r>
              <a:rPr sz="1200" i="1" spc="2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ref</a:t>
            </a:r>
            <a:r>
              <a:rPr sz="1200" i="1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"homeController"</a:t>
            </a:r>
            <a:r>
              <a:rPr sz="1200" i="1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006" y="3305826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532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6691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BeanNameUrlHandlerMapping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사용되는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&lt;bean&gt;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name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클래스를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간편하지만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개수만큼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등록해줘야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번거로움이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&lt;bean&gt;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name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이며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class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 요청을  처리할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52"/>
            <a:ext cx="9721850" cy="1224280"/>
          </a:xfrm>
          <a:custGeom>
            <a:avLst/>
            <a:gdLst/>
            <a:ahLst/>
            <a:cxnLst/>
            <a:rect l="l" t="t" r="r" b="b"/>
            <a:pathLst>
              <a:path w="9721850" h="1224279">
                <a:moveTo>
                  <a:pt x="0" y="1224165"/>
                </a:moveTo>
                <a:lnTo>
                  <a:pt x="9721342" y="1224165"/>
                </a:lnTo>
                <a:lnTo>
                  <a:pt x="9721342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82341"/>
            <a:ext cx="8595995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2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"handlerMapping" </a:t>
            </a:r>
            <a:r>
              <a:rPr sz="1200" i="1" spc="3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"org.springframework.web.servlet.handler.BeanNameUrlHandlerMapping"</a:t>
            </a:r>
            <a:r>
              <a:rPr sz="1200" i="1" spc="2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-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"/home" </a:t>
            </a:r>
            <a:r>
              <a:rPr sz="1200" i="1" spc="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2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674745" algn="ctr">
              <a:lnSpc>
                <a:spcPct val="100000"/>
              </a:lnSpc>
              <a:spcBef>
                <a:spcPts val="795"/>
              </a:spcBef>
              <a:tabLst>
                <a:tab pos="1800225" algn="l"/>
              </a:tabLst>
            </a:pPr>
            <a:r>
              <a:rPr sz="1100" spc="-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URL로</a:t>
            </a:r>
            <a:r>
              <a:rPr sz="1100" spc="15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100" spc="-8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	요청을 처리할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0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100" spc="19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014" y="309537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0167" y="309537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04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7524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ControllerBeanNameHandlerMapping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빈의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id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urlPrefix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프로퍼티에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공통적으로 나타나는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prefix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@Component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id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 경우에도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핸들러로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전략은  빈으로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등록해야만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있으며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이를 등록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 핸들러는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적용되지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9721850" cy="1368425"/>
          </a:xfrm>
          <a:custGeom>
            <a:avLst/>
            <a:gdLst/>
            <a:ahLst/>
            <a:cxnLst/>
            <a:rect l="l" t="t" r="r" b="b"/>
            <a:pathLst>
              <a:path w="9721850" h="1368425">
                <a:moveTo>
                  <a:pt x="0" y="1368171"/>
                </a:moveTo>
                <a:lnTo>
                  <a:pt x="9721342" y="1368171"/>
                </a:lnTo>
                <a:lnTo>
                  <a:pt x="9721342" y="0"/>
                </a:lnTo>
                <a:lnTo>
                  <a:pt x="0" y="0"/>
                </a:lnTo>
                <a:lnTo>
                  <a:pt x="0" y="136817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9721850" cy="1368425"/>
          </a:xfrm>
          <a:custGeom>
            <a:avLst/>
            <a:gdLst/>
            <a:ahLst/>
            <a:cxnLst/>
            <a:rect l="l" t="t" r="r" b="b"/>
            <a:pathLst>
              <a:path w="9721850" h="1368425">
                <a:moveTo>
                  <a:pt x="0" y="1368171"/>
                </a:moveTo>
                <a:lnTo>
                  <a:pt x="9721342" y="1368171"/>
                </a:lnTo>
                <a:lnTo>
                  <a:pt x="9721342" y="0"/>
                </a:lnTo>
                <a:lnTo>
                  <a:pt x="0" y="0"/>
                </a:lnTo>
                <a:lnTo>
                  <a:pt x="0" y="136817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371420"/>
            <a:ext cx="94392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2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"handlerMapping" </a:t>
            </a:r>
            <a:r>
              <a:rPr sz="1200" i="1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"org.springframework.web.servlet.mvc.support.ControllerBeanNameHandlerMapping"</a:t>
            </a:r>
            <a:r>
              <a:rPr sz="1200" i="1" spc="3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-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 </a:t>
            </a:r>
            <a:r>
              <a:rPr sz="1200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"urlPrefix" </a:t>
            </a:r>
            <a:r>
              <a:rPr sz="1200" i="1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"/mvc/"</a:t>
            </a:r>
            <a:r>
              <a:rPr sz="1200" i="1" spc="1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11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1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"/hello" </a:t>
            </a:r>
            <a:r>
              <a:rPr sz="1200" i="1" spc="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"com.namoo.web.HomeController"</a:t>
            </a:r>
            <a:r>
              <a:rPr sz="1200" i="1" spc="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824" y="3861079"/>
            <a:ext cx="9721850" cy="1800225"/>
          </a:xfrm>
          <a:custGeom>
            <a:avLst/>
            <a:gdLst/>
            <a:ahLst/>
            <a:cxnLst/>
            <a:rect l="l" t="t" r="r" b="b"/>
            <a:pathLst>
              <a:path w="9721850" h="1800225">
                <a:moveTo>
                  <a:pt x="0" y="1800225"/>
                </a:moveTo>
                <a:lnTo>
                  <a:pt x="9721342" y="1800225"/>
                </a:lnTo>
                <a:lnTo>
                  <a:pt x="9721342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24" y="3861079"/>
            <a:ext cx="9721850" cy="1800225"/>
          </a:xfrm>
          <a:custGeom>
            <a:avLst/>
            <a:gdLst/>
            <a:ahLst/>
            <a:cxnLst/>
            <a:rect l="l" t="t" r="r" b="b"/>
            <a:pathLst>
              <a:path w="9721850" h="1800225">
                <a:moveTo>
                  <a:pt x="0" y="1800225"/>
                </a:moveTo>
                <a:lnTo>
                  <a:pt x="9721342" y="1800225"/>
                </a:lnTo>
                <a:lnTo>
                  <a:pt x="9721342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3917442"/>
            <a:ext cx="430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@Component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"hello"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HomeController </a:t>
            </a:r>
            <a:r>
              <a:rPr sz="12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466082"/>
            <a:ext cx="7249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197860">
              <a:lnSpc>
                <a:spcPct val="100000"/>
              </a:lnSpc>
            </a:pPr>
            <a:r>
              <a:rPr sz="1200" spc="2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200" spc="2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400" y="3420236"/>
            <a:ext cx="34855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800225" algn="l"/>
              </a:tabLst>
            </a:pPr>
            <a:r>
              <a:rPr sz="1100" spc="-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URL로</a:t>
            </a:r>
            <a:r>
              <a:rPr sz="1100" spc="15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 </a:t>
            </a:r>
            <a:r>
              <a:rPr sz="1100" spc="-8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	요청을 처리할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100" spc="-130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100" spc="195" dirty="0">
                <a:solidFill>
                  <a:srgbClr val="23394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3450" y="3383407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2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1096" y="3383407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315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8563" y="2924936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4068571" y="0"/>
                </a:moveTo>
                <a:lnTo>
                  <a:pt x="108076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003"/>
                </a:lnTo>
                <a:lnTo>
                  <a:pt x="8493" y="582072"/>
                </a:lnTo>
                <a:lnTo>
                  <a:pt x="31654" y="616426"/>
                </a:lnTo>
                <a:lnTo>
                  <a:pt x="66008" y="639587"/>
                </a:lnTo>
                <a:lnTo>
                  <a:pt x="108076" y="648080"/>
                </a:lnTo>
                <a:lnTo>
                  <a:pt x="4068571" y="648080"/>
                </a:lnTo>
                <a:lnTo>
                  <a:pt x="4110640" y="639587"/>
                </a:lnTo>
                <a:lnTo>
                  <a:pt x="4144994" y="616426"/>
                </a:lnTo>
                <a:lnTo>
                  <a:pt x="4168155" y="582072"/>
                </a:lnTo>
                <a:lnTo>
                  <a:pt x="4176648" y="540003"/>
                </a:lnTo>
                <a:lnTo>
                  <a:pt x="4176648" y="107950"/>
                </a:lnTo>
                <a:lnTo>
                  <a:pt x="4168155" y="65954"/>
                </a:lnTo>
                <a:lnTo>
                  <a:pt x="4144994" y="31638"/>
                </a:lnTo>
                <a:lnTo>
                  <a:pt x="4110640" y="8491"/>
                </a:lnTo>
                <a:lnTo>
                  <a:pt x="4068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4571" y="3051175"/>
            <a:ext cx="4108450" cy="56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urlPrefix</a:t>
            </a:r>
            <a:r>
              <a:rPr sz="11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/mvc/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지정하였으므로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HomeController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는</a:t>
            </a:r>
            <a:r>
              <a:rPr sz="1100" spc="-7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6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/mvc/hello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25"/>
              </a:spcBef>
            </a:pP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요청에 대해</a:t>
            </a:r>
            <a:r>
              <a:rPr sz="1100" spc="-6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매핑됩니다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  <a:tabLst>
                <a:tab pos="4095115" algn="l"/>
              </a:tabLst>
            </a:pPr>
            <a:r>
              <a:rPr sz="1100" u="sng" spc="195" dirty="0">
                <a:solidFill>
                  <a:srgbClr val="233944"/>
                </a:solidFill>
                <a:uFill>
                  <a:solidFill>
                    <a:srgbClr val="BEBEBE"/>
                  </a:solidFill>
                </a:uFill>
                <a:ea typeface="가는각진제목체" panose="02030600000101010101" pitchFamily="18" charset="-127"/>
                <a:cs typeface="Noto Sans CJK JP Regular"/>
              </a:rPr>
              <a:t> 	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705" y="2802318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28563" y="4005071"/>
            <a:ext cx="4177029" cy="576580"/>
          </a:xfrm>
          <a:custGeom>
            <a:avLst/>
            <a:gdLst/>
            <a:ahLst/>
            <a:cxnLst/>
            <a:rect l="l" t="t" r="r" b="b"/>
            <a:pathLst>
              <a:path w="4177029" h="576579">
                <a:moveTo>
                  <a:pt x="4080510" y="0"/>
                </a:moveTo>
                <a:lnTo>
                  <a:pt x="96012" y="0"/>
                </a:lnTo>
                <a:lnTo>
                  <a:pt x="58668" y="7554"/>
                </a:lnTo>
                <a:lnTo>
                  <a:pt x="28146" y="28146"/>
                </a:lnTo>
                <a:lnTo>
                  <a:pt x="7554" y="58668"/>
                </a:lnTo>
                <a:lnTo>
                  <a:pt x="0" y="96011"/>
                </a:lnTo>
                <a:lnTo>
                  <a:pt x="0" y="480059"/>
                </a:lnTo>
                <a:lnTo>
                  <a:pt x="7554" y="517457"/>
                </a:lnTo>
                <a:lnTo>
                  <a:pt x="28146" y="547973"/>
                </a:lnTo>
                <a:lnTo>
                  <a:pt x="58668" y="568535"/>
                </a:lnTo>
                <a:lnTo>
                  <a:pt x="96012" y="576071"/>
                </a:lnTo>
                <a:lnTo>
                  <a:pt x="4080510" y="576071"/>
                </a:lnTo>
                <a:lnTo>
                  <a:pt x="4117927" y="568535"/>
                </a:lnTo>
                <a:lnTo>
                  <a:pt x="4148486" y="547973"/>
                </a:lnTo>
                <a:lnTo>
                  <a:pt x="4169092" y="517457"/>
                </a:lnTo>
                <a:lnTo>
                  <a:pt x="4176648" y="480059"/>
                </a:lnTo>
                <a:lnTo>
                  <a:pt x="4176648" y="96011"/>
                </a:lnTo>
                <a:lnTo>
                  <a:pt x="4169092" y="58668"/>
                </a:lnTo>
                <a:lnTo>
                  <a:pt x="4148486" y="28146"/>
                </a:lnTo>
                <a:lnTo>
                  <a:pt x="4117927" y="7554"/>
                </a:lnTo>
                <a:lnTo>
                  <a:pt x="4080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28563" y="4005071"/>
            <a:ext cx="4177029" cy="576580"/>
          </a:xfrm>
          <a:custGeom>
            <a:avLst/>
            <a:gdLst/>
            <a:ahLst/>
            <a:cxnLst/>
            <a:rect l="l" t="t" r="r" b="b"/>
            <a:pathLst>
              <a:path w="4177029" h="576579">
                <a:moveTo>
                  <a:pt x="0" y="96011"/>
                </a:moveTo>
                <a:lnTo>
                  <a:pt x="7554" y="58668"/>
                </a:lnTo>
                <a:lnTo>
                  <a:pt x="28146" y="28146"/>
                </a:lnTo>
                <a:lnTo>
                  <a:pt x="58668" y="7554"/>
                </a:lnTo>
                <a:lnTo>
                  <a:pt x="96012" y="0"/>
                </a:lnTo>
                <a:lnTo>
                  <a:pt x="4080510" y="0"/>
                </a:lnTo>
                <a:lnTo>
                  <a:pt x="4117927" y="7554"/>
                </a:lnTo>
                <a:lnTo>
                  <a:pt x="4148486" y="28146"/>
                </a:lnTo>
                <a:lnTo>
                  <a:pt x="4169092" y="58668"/>
                </a:lnTo>
                <a:lnTo>
                  <a:pt x="4176648" y="96011"/>
                </a:lnTo>
                <a:lnTo>
                  <a:pt x="4176648" y="480059"/>
                </a:lnTo>
                <a:lnTo>
                  <a:pt x="4169092" y="517457"/>
                </a:lnTo>
                <a:lnTo>
                  <a:pt x="4148486" y="547973"/>
                </a:lnTo>
                <a:lnTo>
                  <a:pt x="4117927" y="568535"/>
                </a:lnTo>
                <a:lnTo>
                  <a:pt x="4080510" y="576071"/>
                </a:lnTo>
                <a:lnTo>
                  <a:pt x="96012" y="576071"/>
                </a:lnTo>
                <a:lnTo>
                  <a:pt x="58668" y="568535"/>
                </a:lnTo>
                <a:lnTo>
                  <a:pt x="28146" y="547973"/>
                </a:lnTo>
                <a:lnTo>
                  <a:pt x="7554" y="517457"/>
                </a:lnTo>
                <a:lnTo>
                  <a:pt x="0" y="480059"/>
                </a:lnTo>
                <a:lnTo>
                  <a:pt x="0" y="9601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7732" y="4101465"/>
            <a:ext cx="3856990" cy="1974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lnSpc>
                <a:spcPts val="1320"/>
              </a:lnSpc>
              <a:spcBef>
                <a:spcPts val="240"/>
              </a:spcBef>
            </a:pPr>
            <a:r>
              <a:rPr sz="1200" spc="-16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스테레오타입 </a:t>
            </a:r>
            <a:r>
              <a:rPr sz="1100" spc="-13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어노테이션에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100" spc="-135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설정하여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매핑할 </a:t>
            </a:r>
            <a:r>
              <a:rPr sz="11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3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지정할 수 있습니  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Noto Sans CJK JP Regular"/>
              </a:rPr>
              <a:t>다</a:t>
            </a:r>
            <a:r>
              <a:rPr sz="1100" spc="-110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2705" y="3882453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824" y="3068954"/>
            <a:ext cx="9721850" cy="1872614"/>
          </a:xfrm>
          <a:custGeom>
            <a:avLst/>
            <a:gdLst/>
            <a:ahLst/>
            <a:cxnLst/>
            <a:rect l="l" t="t" r="r" b="b"/>
            <a:pathLst>
              <a:path w="9721850" h="1872614">
                <a:moveTo>
                  <a:pt x="0" y="1872234"/>
                </a:moveTo>
                <a:lnTo>
                  <a:pt x="9721342" y="1872234"/>
                </a:lnTo>
                <a:lnTo>
                  <a:pt x="9721342" y="0"/>
                </a:lnTo>
                <a:lnTo>
                  <a:pt x="0" y="0"/>
                </a:lnTo>
                <a:lnTo>
                  <a:pt x="0" y="18722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824" y="2348852"/>
            <a:ext cx="9721850" cy="49885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"handlerMapping"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594360">
              <a:lnSpc>
                <a:spcPct val="100000"/>
              </a:lnSpc>
            </a:pPr>
            <a:r>
              <a:rPr sz="1200" i="1" spc="3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"org.springframework.web.servlet.mvc.support.ControllerClassNameHandlerMapping"</a:t>
            </a:r>
            <a:r>
              <a:rPr sz="1200" i="1" spc="3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913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98259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ControllerClassNameHandlerMapping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이름을 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연결하는  핸들러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만약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 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끝난다면 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제외하고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예를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들어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HomeController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/home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매핑이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아니므로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등록해야만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824" y="3068954"/>
            <a:ext cx="9721850" cy="1772921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25"/>
              </a:spcBef>
            </a:pPr>
            <a:r>
              <a:rPr sz="12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HomeController </a:t>
            </a:r>
            <a:r>
              <a:rPr sz="12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Controller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71575">
              <a:lnSpc>
                <a:spcPct val="100000"/>
              </a:lnSpc>
              <a:spcBef>
                <a:spcPts val="605"/>
              </a:spcBef>
            </a:pPr>
            <a:r>
              <a:rPr sz="1100" spc="1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/home </a:t>
            </a:r>
            <a:r>
              <a:rPr sz="1100" spc="-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URL</a:t>
            </a:r>
            <a:r>
              <a:rPr sz="1100" spc="18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100" spc="65" dirty="0">
                <a:solidFill>
                  <a:srgbClr val="233944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ct val="100000"/>
              </a:lnSpc>
              <a:spcBef>
                <a:spcPts val="95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handleRequest(HttpServletRequest</a:t>
            </a:r>
            <a:r>
              <a:rPr sz="1200" spc="-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289300">
              <a:lnSpc>
                <a:spcPct val="100000"/>
              </a:lnSpc>
            </a:pPr>
            <a:r>
              <a:rPr sz="1200" spc="2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2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954" y="3383406"/>
            <a:ext cx="772668" cy="45719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12700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685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80884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SimpleUrlHandlerMapping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매핑정보를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곳에 모아 놓을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bean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property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내의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매핑정보를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매핑정보가 모여있다는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장점이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나열해야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1994451"/>
            <a:ext cx="9721850" cy="2044149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200" spc="-45" dirty="0" smtClean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"org.springframework.web.servlet.handler.SimpleUrlHandlerMapping"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</a:t>
            </a:r>
            <a:r>
              <a:rPr sz="1200" spc="32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"mappings"</a:t>
            </a:r>
            <a:r>
              <a:rPr sz="1200" i="1" spc="-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-2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props</a:t>
            </a:r>
            <a:r>
              <a:rPr sz="1200" spc="-2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00455">
              <a:lnSpc>
                <a:spcPct val="100000"/>
              </a:lnSpc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spc="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key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i="1" spc="4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i="1" spc="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100455">
              <a:lnSpc>
                <a:spcPct val="100000"/>
              </a:lnSpc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spc="2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key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"/posting/*"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r>
              <a:rPr sz="1200" i="1" spc="60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i="1" spc="6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</a:t>
            </a:r>
            <a:r>
              <a:rPr sz="1200" i="1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2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props</a:t>
            </a:r>
            <a:r>
              <a:rPr sz="1200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6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property</a:t>
            </a:r>
            <a:r>
              <a:rPr sz="1200" spc="6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</a:t>
            </a:r>
            <a:r>
              <a:rPr sz="1200" spc="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6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"boardController"</a:t>
            </a:r>
            <a:r>
              <a:rPr sz="1200" i="1" spc="4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"com.namoo.web.BoardController"</a:t>
            </a:r>
            <a:r>
              <a:rPr sz="1200" i="1" spc="2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 </a:t>
            </a:r>
            <a:r>
              <a:rPr sz="1200" spc="7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"postingController"</a:t>
            </a:r>
            <a:r>
              <a:rPr sz="1200" i="1" spc="409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i="1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"com.namoo.web.PostingController"</a:t>
            </a:r>
            <a:r>
              <a:rPr sz="1200" i="1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043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(9/11)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핸들러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(6/6)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8029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RequestMappingHandlerMapping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어노테이션에 적용되는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  핸들러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전략입니다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어노테이션으로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매핑하는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 가장 </a:t>
            </a:r>
            <a:r>
              <a:rPr sz="1800" spc="-2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보편적으로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 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r>
              <a:rPr sz="1800" spc="-12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파일에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있다는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점에서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편리하며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붙이면  </a:t>
            </a:r>
            <a:r>
              <a:rPr sz="1800" spc="-235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단위의  매핑을  </a:t>
            </a:r>
            <a:r>
              <a:rPr sz="1800" spc="-240" dirty="0">
                <a:solidFill>
                  <a:srgbClr val="FF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하므로 컨트롤러의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개수를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줄일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621075" cy="272125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endParaRPr lang="en-US" sz="1200" spc="30" dirty="0" smtClean="0">
              <a:solidFill>
                <a:srgbClr val="636363"/>
              </a:solidFill>
              <a:ea typeface="가는각진제목체" panose="02030600000101010101" pitchFamily="18" charset="-127"/>
              <a:cs typeface="Arial"/>
            </a:endParaRPr>
          </a:p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-1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1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-1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lang="en-US" altLang="ko-KR"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b</a:t>
            </a:r>
            <a:r>
              <a:rPr sz="1200" spc="-1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oard</a:t>
            </a:r>
            <a:r>
              <a:rPr sz="12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-1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-10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7099300">
              <a:lnSpc>
                <a:spcPct val="100000"/>
              </a:lnSpc>
              <a:spcBef>
                <a:spcPts val="340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 err="1" smtClean="0">
                <a:ea typeface="가는각진제목체" panose="02030600000101010101" pitchFamily="18" charset="-127"/>
                <a:cs typeface="Arial"/>
              </a:rPr>
              <a:t>BoardControlle</a:t>
            </a:r>
            <a:r>
              <a:rPr lang="en-US" sz="1200" spc="45" dirty="0" smtClean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 smtClean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3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3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list</a:t>
            </a:r>
            <a:r>
              <a:rPr sz="12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00" dirty="0">
                <a:ea typeface="가는각진제목체" panose="02030600000101010101" pitchFamily="18" charset="-127"/>
                <a:cs typeface="Arial"/>
              </a:rPr>
              <a:t>list(Model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2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"/product/list"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20" dirty="0" err="1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2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2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lang="en-US" sz="1200" spc="2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20" dirty="0" err="1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regist</a:t>
            </a:r>
            <a:r>
              <a:rPr sz="12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 marR="6339840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regist(Model </a:t>
            </a:r>
            <a:r>
              <a:rPr sz="12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"/product/regist"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636734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(10/11)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28941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RequestMappingHandlerMapping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부모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 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추가하면 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클래스에도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단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재정의하면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클래스의 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</a:t>
            </a:r>
            <a:r>
              <a:rPr sz="18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무시됩니다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동일하게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2348864"/>
            <a:ext cx="9719945" cy="137922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ParentController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lang="en-US" sz="1200" spc="19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</a:t>
            </a:r>
            <a:r>
              <a:rPr sz="1200" spc="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5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7012940" indent="-335280">
              <a:lnSpc>
                <a:spcPct val="100000"/>
              </a:lnSpc>
              <a:spcBef>
                <a:spcPts val="715"/>
              </a:spcBef>
            </a:pPr>
            <a:r>
              <a:rPr lang="en-US" sz="1200" spc="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  </a:t>
            </a: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60" dirty="0">
                <a:ea typeface="가는각진제목체" panose="02030600000101010101" pitchFamily="18" charset="-127"/>
                <a:cs typeface="Arial"/>
              </a:rPr>
              <a:t>find()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84709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3717035"/>
            <a:ext cx="9719945" cy="1656714"/>
          </a:xfrm>
          <a:custGeom>
            <a:avLst/>
            <a:gdLst/>
            <a:ahLst/>
            <a:cxnLst/>
            <a:rect l="l" t="t" r="r" b="b"/>
            <a:pathLst>
              <a:path w="9719945" h="1656714">
                <a:moveTo>
                  <a:pt x="0" y="1656207"/>
                </a:moveTo>
                <a:lnTo>
                  <a:pt x="9719945" y="1656207"/>
                </a:lnTo>
                <a:lnTo>
                  <a:pt x="9719945" y="0"/>
                </a:lnTo>
                <a:lnTo>
                  <a:pt x="0" y="0"/>
                </a:lnTo>
                <a:lnTo>
                  <a:pt x="0" y="16562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24" y="3717035"/>
            <a:ext cx="9719945" cy="1656714"/>
          </a:xfrm>
          <a:custGeom>
            <a:avLst/>
            <a:gdLst/>
            <a:ahLst/>
            <a:cxnLst/>
            <a:rect l="l" t="t" r="r" b="b"/>
            <a:pathLst>
              <a:path w="9719945" h="1656714">
                <a:moveTo>
                  <a:pt x="0" y="1656207"/>
                </a:moveTo>
                <a:lnTo>
                  <a:pt x="9719945" y="1656207"/>
                </a:lnTo>
                <a:lnTo>
                  <a:pt x="9719945" y="0"/>
                </a:lnTo>
                <a:lnTo>
                  <a:pt x="0" y="0"/>
                </a:lnTo>
                <a:lnTo>
                  <a:pt x="0" y="165620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3792728"/>
            <a:ext cx="488137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 marR="5080" indent="-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ChildController </a:t>
            </a:r>
            <a:r>
              <a:rPr sz="1200" spc="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extends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ParentController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335280" marR="5080" indent="-335280">
              <a:lnSpc>
                <a:spcPct val="100000"/>
              </a:lnSpc>
            </a:pPr>
            <a:r>
              <a:rPr lang="en-US" sz="1200" spc="19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200" spc="-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Override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60" dirty="0">
                <a:ea typeface="가는각진제목체" panose="02030600000101010101" pitchFamily="18" charset="-127"/>
                <a:cs typeface="Arial"/>
              </a:rPr>
              <a:t>find()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lang="en-US" sz="12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ea typeface="가는각진제목체" panose="02030600000101010101" pitchFamily="18" charset="-127"/>
                <a:cs typeface="Arial"/>
              </a:rPr>
              <a:t>   </a:t>
            </a:r>
            <a:r>
              <a:rPr sz="1200" spc="85" dirty="0" err="1" smtClean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200" i="1" spc="85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200" i="1" spc="85" dirty="0" err="1" smtClean="0">
                <a:ea typeface="가는각진제목체" panose="02030600000101010101" pitchFamily="18" charset="-127"/>
                <a:cs typeface="Arial"/>
              </a:rPr>
              <a:t>.println</a:t>
            </a:r>
            <a:r>
              <a:rPr sz="1200" i="1" spc="8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i="1" spc="8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"child </a:t>
            </a:r>
            <a:r>
              <a:rPr sz="1200" i="1" spc="1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find"</a:t>
            </a:r>
            <a:r>
              <a:rPr sz="1200" i="1" spc="150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200" i="1" spc="150" dirty="0" smtClean="0">
              <a:ea typeface="가는각진제목체" panose="02030600000101010101" pitchFamily="18" charset="-127"/>
              <a:cs typeface="Arial"/>
            </a:endParaRPr>
          </a:p>
          <a:p>
            <a:pPr marL="671830" marR="1184275" indent="-337185">
              <a:lnSpc>
                <a:spcPct val="100000"/>
              </a:lnSpc>
            </a:pPr>
            <a:r>
              <a:rPr lang="en-US" sz="1200" i="1" spc="1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i="1" spc="15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</a:t>
            </a:r>
            <a:r>
              <a:rPr sz="1200" spc="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"find"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8515" y="4466018"/>
            <a:ext cx="3816985" cy="792480"/>
          </a:xfrm>
          <a:custGeom>
            <a:avLst/>
            <a:gdLst/>
            <a:ahLst/>
            <a:cxnLst/>
            <a:rect l="l" t="t" r="r" b="b"/>
            <a:pathLst>
              <a:path w="3816984" h="792479">
                <a:moveTo>
                  <a:pt x="3684524" y="0"/>
                </a:moveTo>
                <a:lnTo>
                  <a:pt x="131952" y="0"/>
                </a:lnTo>
                <a:lnTo>
                  <a:pt x="90237" y="6724"/>
                </a:lnTo>
                <a:lnTo>
                  <a:pt x="54013" y="25452"/>
                </a:lnTo>
                <a:lnTo>
                  <a:pt x="25452" y="54013"/>
                </a:lnTo>
                <a:lnTo>
                  <a:pt x="6724" y="90237"/>
                </a:lnTo>
                <a:lnTo>
                  <a:pt x="0" y="131952"/>
                </a:lnTo>
                <a:lnTo>
                  <a:pt x="0" y="660019"/>
                </a:lnTo>
                <a:lnTo>
                  <a:pt x="6724" y="701796"/>
                </a:lnTo>
                <a:lnTo>
                  <a:pt x="25452" y="738057"/>
                </a:lnTo>
                <a:lnTo>
                  <a:pt x="54013" y="766638"/>
                </a:lnTo>
                <a:lnTo>
                  <a:pt x="90237" y="785373"/>
                </a:lnTo>
                <a:lnTo>
                  <a:pt x="131952" y="792098"/>
                </a:lnTo>
                <a:lnTo>
                  <a:pt x="3684524" y="792098"/>
                </a:lnTo>
                <a:lnTo>
                  <a:pt x="3726239" y="785373"/>
                </a:lnTo>
                <a:lnTo>
                  <a:pt x="3762463" y="766638"/>
                </a:lnTo>
                <a:lnTo>
                  <a:pt x="3791024" y="738057"/>
                </a:lnTo>
                <a:lnTo>
                  <a:pt x="3809752" y="701796"/>
                </a:lnTo>
                <a:lnTo>
                  <a:pt x="3816477" y="660019"/>
                </a:lnTo>
                <a:lnTo>
                  <a:pt x="3816477" y="131952"/>
                </a:lnTo>
                <a:lnTo>
                  <a:pt x="3809752" y="90237"/>
                </a:lnTo>
                <a:lnTo>
                  <a:pt x="3791024" y="54013"/>
                </a:lnTo>
                <a:lnTo>
                  <a:pt x="3762463" y="25452"/>
                </a:lnTo>
                <a:lnTo>
                  <a:pt x="3726239" y="6724"/>
                </a:lnTo>
                <a:lnTo>
                  <a:pt x="3684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8515" y="4466018"/>
            <a:ext cx="3816985" cy="792480"/>
          </a:xfrm>
          <a:custGeom>
            <a:avLst/>
            <a:gdLst/>
            <a:ahLst/>
            <a:cxnLst/>
            <a:rect l="l" t="t" r="r" b="b"/>
            <a:pathLst>
              <a:path w="3816984" h="792479">
                <a:moveTo>
                  <a:pt x="0" y="131952"/>
                </a:moveTo>
                <a:lnTo>
                  <a:pt x="6724" y="90237"/>
                </a:lnTo>
                <a:lnTo>
                  <a:pt x="25452" y="54013"/>
                </a:lnTo>
                <a:lnTo>
                  <a:pt x="54013" y="25452"/>
                </a:lnTo>
                <a:lnTo>
                  <a:pt x="90237" y="6724"/>
                </a:lnTo>
                <a:lnTo>
                  <a:pt x="131952" y="0"/>
                </a:lnTo>
                <a:lnTo>
                  <a:pt x="3684524" y="0"/>
                </a:lnTo>
                <a:lnTo>
                  <a:pt x="3726239" y="6724"/>
                </a:lnTo>
                <a:lnTo>
                  <a:pt x="3762463" y="25452"/>
                </a:lnTo>
                <a:lnTo>
                  <a:pt x="3791024" y="54013"/>
                </a:lnTo>
                <a:lnTo>
                  <a:pt x="3809752" y="90237"/>
                </a:lnTo>
                <a:lnTo>
                  <a:pt x="3816477" y="131952"/>
                </a:lnTo>
                <a:lnTo>
                  <a:pt x="3816477" y="660019"/>
                </a:lnTo>
                <a:lnTo>
                  <a:pt x="3809752" y="701796"/>
                </a:lnTo>
                <a:lnTo>
                  <a:pt x="3791024" y="738057"/>
                </a:lnTo>
                <a:lnTo>
                  <a:pt x="3762463" y="766638"/>
                </a:lnTo>
                <a:lnTo>
                  <a:pt x="3726239" y="785373"/>
                </a:lnTo>
                <a:lnTo>
                  <a:pt x="3684524" y="792098"/>
                </a:lnTo>
                <a:lnTo>
                  <a:pt x="131952" y="792098"/>
                </a:lnTo>
                <a:lnTo>
                  <a:pt x="90237" y="785373"/>
                </a:lnTo>
                <a:lnTo>
                  <a:pt x="54013" y="766638"/>
                </a:lnTo>
                <a:lnTo>
                  <a:pt x="25452" y="738057"/>
                </a:lnTo>
                <a:lnTo>
                  <a:pt x="6724" y="701796"/>
                </a:lnTo>
                <a:lnTo>
                  <a:pt x="0" y="660019"/>
                </a:lnTo>
                <a:lnTo>
                  <a:pt x="0" y="13195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8099" y="4580827"/>
            <a:ext cx="3498850" cy="5473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1899"/>
              </a:lnSpc>
              <a:spcBef>
                <a:spcPts val="70"/>
              </a:spcBef>
            </a:pPr>
            <a:r>
              <a:rPr sz="12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ChildController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상위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클래스인 </a:t>
            </a:r>
            <a:r>
              <a:rPr sz="11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ParentController</a:t>
            </a:r>
            <a:r>
              <a:rPr sz="1100" spc="-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정의된  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그대로</a:t>
            </a:r>
            <a:r>
              <a:rPr sz="1100" spc="-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상속받습니다</a:t>
            </a:r>
            <a:r>
              <a:rPr sz="11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결국 </a:t>
            </a:r>
            <a:r>
              <a:rPr sz="11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/find </a:t>
            </a:r>
            <a:r>
              <a:rPr sz="11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100" spc="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입력했을 </a:t>
            </a:r>
            <a:r>
              <a:rPr sz="11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1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"child </a:t>
            </a:r>
            <a:r>
              <a:rPr sz="11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find</a:t>
            </a:r>
            <a:r>
              <a:rPr sz="11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＂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문구가</a:t>
            </a:r>
            <a:r>
              <a:rPr sz="11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2658" y="4343400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1159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3.2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(11/11)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매핑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9782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이용하면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요청정보를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value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매핑할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매핑할 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(GET,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POST,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PUT,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DELETE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params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일치할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9721850" cy="1512570"/>
          </a:xfrm>
          <a:custGeom>
            <a:avLst/>
            <a:gdLst/>
            <a:ahLst/>
            <a:cxnLst/>
            <a:rect l="l" t="t" r="r" b="b"/>
            <a:pathLst>
              <a:path w="9721850" h="1512570">
                <a:moveTo>
                  <a:pt x="0" y="1512188"/>
                </a:moveTo>
                <a:lnTo>
                  <a:pt x="9721342" y="1512188"/>
                </a:lnTo>
                <a:lnTo>
                  <a:pt x="9721342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9721850" cy="1512570"/>
          </a:xfrm>
          <a:custGeom>
            <a:avLst/>
            <a:gdLst/>
            <a:ahLst/>
            <a:cxnLst/>
            <a:rect l="l" t="t" r="r" b="b"/>
            <a:pathLst>
              <a:path w="9721850" h="1512570">
                <a:moveTo>
                  <a:pt x="0" y="1512188"/>
                </a:moveTo>
                <a:lnTo>
                  <a:pt x="9721342" y="1512188"/>
                </a:lnTo>
                <a:lnTo>
                  <a:pt x="9721342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2443734"/>
            <a:ext cx="7503159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(value=</a:t>
            </a:r>
            <a:r>
              <a:rPr sz="12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"/boards/{boardId}"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method=RequestMethod.</a:t>
            </a:r>
            <a:r>
              <a:rPr sz="12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i="1" spc="2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0" dirty="0">
                <a:ea typeface="가는각진제목체" panose="02030600000101010101" pitchFamily="18" charset="-127"/>
                <a:cs typeface="Arial"/>
              </a:rPr>
              <a:t>params=</a:t>
            </a:r>
            <a:r>
              <a:rPr sz="1200" i="1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"admin=true"</a:t>
            </a:r>
            <a:r>
              <a:rPr sz="1200" i="1" spc="1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findBoard(</a:t>
            </a:r>
            <a:r>
              <a:rPr sz="1200" spc="4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"boardId"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boardId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){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...............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"/board/read"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7" y="3541267"/>
            <a:ext cx="96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4671" y="3140964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4068572" y="0"/>
                </a:moveTo>
                <a:lnTo>
                  <a:pt x="108076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131"/>
                </a:lnTo>
                <a:lnTo>
                  <a:pt x="8493" y="582126"/>
                </a:lnTo>
                <a:lnTo>
                  <a:pt x="31654" y="616442"/>
                </a:lnTo>
                <a:lnTo>
                  <a:pt x="66008" y="639589"/>
                </a:lnTo>
                <a:lnTo>
                  <a:pt x="108076" y="648081"/>
                </a:lnTo>
                <a:lnTo>
                  <a:pt x="4068572" y="648081"/>
                </a:lnTo>
                <a:lnTo>
                  <a:pt x="4110640" y="639589"/>
                </a:lnTo>
                <a:lnTo>
                  <a:pt x="4144994" y="616442"/>
                </a:lnTo>
                <a:lnTo>
                  <a:pt x="4168155" y="582126"/>
                </a:lnTo>
                <a:lnTo>
                  <a:pt x="4176649" y="540131"/>
                </a:lnTo>
                <a:lnTo>
                  <a:pt x="4176649" y="107950"/>
                </a:lnTo>
                <a:lnTo>
                  <a:pt x="4168155" y="65954"/>
                </a:lnTo>
                <a:lnTo>
                  <a:pt x="4144994" y="31638"/>
                </a:lnTo>
                <a:lnTo>
                  <a:pt x="4110640" y="8491"/>
                </a:lnTo>
                <a:lnTo>
                  <a:pt x="406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4671" y="3140964"/>
            <a:ext cx="4177029" cy="648335"/>
          </a:xfrm>
          <a:custGeom>
            <a:avLst/>
            <a:gdLst/>
            <a:ahLst/>
            <a:cxnLst/>
            <a:rect l="l" t="t" r="r" b="b"/>
            <a:pathLst>
              <a:path w="4177029" h="648335">
                <a:moveTo>
                  <a:pt x="0" y="107950"/>
                </a:moveTo>
                <a:lnTo>
                  <a:pt x="8493" y="65954"/>
                </a:lnTo>
                <a:lnTo>
                  <a:pt x="31654" y="31638"/>
                </a:lnTo>
                <a:lnTo>
                  <a:pt x="66008" y="8491"/>
                </a:lnTo>
                <a:lnTo>
                  <a:pt x="108076" y="0"/>
                </a:lnTo>
                <a:lnTo>
                  <a:pt x="4068572" y="0"/>
                </a:lnTo>
                <a:lnTo>
                  <a:pt x="4110640" y="8491"/>
                </a:lnTo>
                <a:lnTo>
                  <a:pt x="4144994" y="31638"/>
                </a:lnTo>
                <a:lnTo>
                  <a:pt x="4168155" y="65954"/>
                </a:lnTo>
                <a:lnTo>
                  <a:pt x="4176649" y="107950"/>
                </a:lnTo>
                <a:lnTo>
                  <a:pt x="4176649" y="540131"/>
                </a:lnTo>
                <a:lnTo>
                  <a:pt x="4168155" y="582126"/>
                </a:lnTo>
                <a:lnTo>
                  <a:pt x="4144994" y="616442"/>
                </a:lnTo>
                <a:lnTo>
                  <a:pt x="4110640" y="639589"/>
                </a:lnTo>
                <a:lnTo>
                  <a:pt x="4068572" y="648081"/>
                </a:lnTo>
                <a:lnTo>
                  <a:pt x="108076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795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7142" y="3277870"/>
            <a:ext cx="38487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/boards/{boardId}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요청된 </a:t>
            </a:r>
            <a:r>
              <a:rPr sz="1100" spc="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방식의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중 </a:t>
            </a:r>
            <a:r>
              <a:rPr sz="11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admin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</a:t>
            </a:r>
            <a:r>
              <a:rPr sz="1100" spc="-130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값이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100" spc="-7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true</a:t>
            </a:r>
            <a:r>
              <a:rPr sz="1100" spc="-7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</a:t>
            </a:r>
            <a:r>
              <a:rPr sz="11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요청만</a:t>
            </a:r>
            <a:r>
              <a:rPr sz="11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8815" y="3018345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8653" y="2349500"/>
            <a:ext cx="3601085" cy="2952115"/>
          </a:xfrm>
          <a:custGeom>
            <a:avLst/>
            <a:gdLst/>
            <a:ahLst/>
            <a:cxnLst/>
            <a:rect l="l" t="t" r="r" b="b"/>
            <a:pathLst>
              <a:path w="3601084" h="2952115">
                <a:moveTo>
                  <a:pt x="0" y="2951734"/>
                </a:moveTo>
                <a:lnTo>
                  <a:pt x="3600577" y="2951734"/>
                </a:lnTo>
                <a:lnTo>
                  <a:pt x="3600577" y="0"/>
                </a:lnTo>
                <a:lnTo>
                  <a:pt x="0" y="0"/>
                </a:lnTo>
                <a:lnTo>
                  <a:pt x="0" y="29517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8653" y="2349500"/>
            <a:ext cx="3601085" cy="2952115"/>
          </a:xfrm>
          <a:custGeom>
            <a:avLst/>
            <a:gdLst/>
            <a:ahLst/>
            <a:cxnLst/>
            <a:rect l="l" t="t" r="r" b="b"/>
            <a:pathLst>
              <a:path w="3601084" h="2952115">
                <a:moveTo>
                  <a:pt x="0" y="2951734"/>
                </a:moveTo>
                <a:lnTo>
                  <a:pt x="3600577" y="2951734"/>
                </a:lnTo>
                <a:lnTo>
                  <a:pt x="3600577" y="0"/>
                </a:lnTo>
                <a:lnTo>
                  <a:pt x="0" y="0"/>
                </a:lnTo>
                <a:lnTo>
                  <a:pt x="0" y="295173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561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103092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(View)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 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모델의  정보를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표현하는  기능을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일반적으로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생성되어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브라우저에가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표현하지만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엑셀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/PDF/XML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콘텐츠로 생성되기도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콘텐츠를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작성할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수도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직접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컨버터를  사용하면  </a:t>
            </a:r>
            <a:r>
              <a:rPr sz="18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XML,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생성할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69" y="2348864"/>
            <a:ext cx="5544820" cy="280525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indent="-33528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7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70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17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235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3090545">
              <a:lnSpc>
                <a:spcPct val="100000"/>
              </a:lnSpc>
            </a:pPr>
            <a:r>
              <a:rPr sz="1200" spc="9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200" spc="1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260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200" spc="1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Posting(String </a:t>
            </a:r>
            <a:r>
              <a:rPr sz="1200" spc="1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4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905" marR="3174365">
              <a:lnSpc>
                <a:spcPct val="100000"/>
              </a:lnSpc>
            </a:pPr>
            <a:r>
              <a:rPr sz="1200" spc="1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15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1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id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1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id</a:t>
            </a:r>
            <a:r>
              <a:rPr sz="1200" spc="170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200" spc="170" dirty="0" smtClean="0">
              <a:ea typeface="가는각진제목체" panose="02030600000101010101" pitchFamily="18" charset="-127"/>
              <a:cs typeface="Arial"/>
            </a:endParaRPr>
          </a:p>
          <a:p>
            <a:pPr marL="763905" marR="3174365">
              <a:lnSpc>
                <a:spcPct val="100000"/>
              </a:lnSpc>
            </a:pPr>
            <a:r>
              <a:rPr sz="1200" spc="200" dirty="0" err="1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200" dirty="0" err="1" smtClean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200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00" dirty="0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905">
              <a:lnSpc>
                <a:spcPct val="100000"/>
              </a:lnSpc>
            </a:pPr>
            <a:r>
              <a:rPr sz="120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8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contents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941" y="2924949"/>
            <a:ext cx="720204" cy="72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941" y="4005059"/>
            <a:ext cx="720102" cy="720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68743" y="4149140"/>
            <a:ext cx="720102" cy="54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68743" y="2924949"/>
            <a:ext cx="720102" cy="748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2666" y="3429000"/>
            <a:ext cx="324485" cy="648335"/>
          </a:xfrm>
          <a:custGeom>
            <a:avLst/>
            <a:gdLst/>
            <a:ahLst/>
            <a:cxnLst/>
            <a:rect l="l" t="t" r="r" b="b"/>
            <a:pathLst>
              <a:path w="324484" h="648335">
                <a:moveTo>
                  <a:pt x="161925" y="0"/>
                </a:moveTo>
                <a:lnTo>
                  <a:pt x="161925" y="162051"/>
                </a:lnTo>
                <a:lnTo>
                  <a:pt x="0" y="162051"/>
                </a:lnTo>
                <a:lnTo>
                  <a:pt x="0" y="486029"/>
                </a:lnTo>
                <a:lnTo>
                  <a:pt x="161925" y="486029"/>
                </a:lnTo>
                <a:lnTo>
                  <a:pt x="161925" y="648081"/>
                </a:lnTo>
                <a:lnTo>
                  <a:pt x="323977" y="324104"/>
                </a:lnTo>
                <a:lnTo>
                  <a:pt x="1619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26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아키텍처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342982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MVC(Model-View-Controller)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코드를  처리하는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Model,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View,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영역별로 분리하면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결합도가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낮아져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변경이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영역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로직과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분리하므로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확장과  변경이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개발과정이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복잡해  초보자가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이해하고 개발하기에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다소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어려워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처음엔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진도가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늦어질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6986"/>
              </p:ext>
            </p:extLst>
          </p:nvPr>
        </p:nvGraphicFramePr>
        <p:xfrm>
          <a:off x="5593334" y="2529206"/>
          <a:ext cx="4428489" cy="2728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3348354"/>
              </a:tblGrid>
              <a:tr h="950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Model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상태의</a:t>
                      </a:r>
                      <a:r>
                        <a:rPr sz="11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캡슐화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상태 </a:t>
                      </a:r>
                      <a:r>
                        <a:rPr sz="11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쿼리에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대한</a:t>
                      </a:r>
                      <a:r>
                        <a:rPr sz="11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기능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표현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변경을 뷰에</a:t>
                      </a:r>
                      <a:r>
                        <a:rPr sz="1100" spc="-9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통지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50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99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200" spc="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View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모델을 화면에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시각적으로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표현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모델에게 업데이트</a:t>
                      </a:r>
                      <a:r>
                        <a:rPr sz="1100" spc="-9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요청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사용자의   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입력을  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컨트롤러에</a:t>
                      </a:r>
                      <a:r>
                        <a:rPr sz="11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전달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컨트롤러가   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뷰를   선택하도록    허용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78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Controller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어플리케이션의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행위</a:t>
                      </a:r>
                      <a:r>
                        <a:rPr sz="11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정의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사용자 액션에 대한 모델</a:t>
                      </a:r>
                      <a:r>
                        <a:rPr sz="1100" spc="-6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업데이트와 매핑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100" spc="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-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응답에</a:t>
                      </a:r>
                      <a:r>
                        <a:rPr sz="1100" spc="-6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1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대한 뷰 선택 </a:t>
                      </a:r>
                      <a:endParaRPr sz="11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Noto Sans CJK JP Regular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50769" y="2505583"/>
            <a:ext cx="1132205" cy="1082040"/>
          </a:xfrm>
          <a:custGeom>
            <a:avLst/>
            <a:gdLst/>
            <a:ahLst/>
            <a:cxnLst/>
            <a:rect l="l" t="t" r="r" b="b"/>
            <a:pathLst>
              <a:path w="1132204" h="1082039">
                <a:moveTo>
                  <a:pt x="565911" y="0"/>
                </a:moveTo>
                <a:lnTo>
                  <a:pt x="517082" y="1984"/>
                </a:lnTo>
                <a:lnTo>
                  <a:pt x="469406" y="7830"/>
                </a:lnTo>
                <a:lnTo>
                  <a:pt x="423054" y="17374"/>
                </a:lnTo>
                <a:lnTo>
                  <a:pt x="378194" y="30455"/>
                </a:lnTo>
                <a:lnTo>
                  <a:pt x="334998" y="46910"/>
                </a:lnTo>
                <a:lnTo>
                  <a:pt x="293635" y="66578"/>
                </a:lnTo>
                <a:lnTo>
                  <a:pt x="254274" y="89295"/>
                </a:lnTo>
                <a:lnTo>
                  <a:pt x="217087" y="114901"/>
                </a:lnTo>
                <a:lnTo>
                  <a:pt x="182241" y="143232"/>
                </a:lnTo>
                <a:lnTo>
                  <a:pt x="149909" y="174126"/>
                </a:lnTo>
                <a:lnTo>
                  <a:pt x="120258" y="207422"/>
                </a:lnTo>
                <a:lnTo>
                  <a:pt x="93460" y="242956"/>
                </a:lnTo>
                <a:lnTo>
                  <a:pt x="69683" y="280567"/>
                </a:lnTo>
                <a:lnTo>
                  <a:pt x="49099" y="320093"/>
                </a:lnTo>
                <a:lnTo>
                  <a:pt x="31876" y="361372"/>
                </a:lnTo>
                <a:lnTo>
                  <a:pt x="18185" y="404240"/>
                </a:lnTo>
                <a:lnTo>
                  <a:pt x="8195" y="448537"/>
                </a:lnTo>
                <a:lnTo>
                  <a:pt x="2077" y="494099"/>
                </a:lnTo>
                <a:lnTo>
                  <a:pt x="0" y="540765"/>
                </a:lnTo>
                <a:lnTo>
                  <a:pt x="2077" y="587432"/>
                </a:lnTo>
                <a:lnTo>
                  <a:pt x="8195" y="632994"/>
                </a:lnTo>
                <a:lnTo>
                  <a:pt x="18185" y="677291"/>
                </a:lnTo>
                <a:lnTo>
                  <a:pt x="31876" y="720159"/>
                </a:lnTo>
                <a:lnTo>
                  <a:pt x="49099" y="761438"/>
                </a:lnTo>
                <a:lnTo>
                  <a:pt x="69683" y="800964"/>
                </a:lnTo>
                <a:lnTo>
                  <a:pt x="93460" y="838575"/>
                </a:lnTo>
                <a:lnTo>
                  <a:pt x="120258" y="874109"/>
                </a:lnTo>
                <a:lnTo>
                  <a:pt x="149909" y="907405"/>
                </a:lnTo>
                <a:lnTo>
                  <a:pt x="182241" y="938299"/>
                </a:lnTo>
                <a:lnTo>
                  <a:pt x="217087" y="966630"/>
                </a:lnTo>
                <a:lnTo>
                  <a:pt x="254274" y="992236"/>
                </a:lnTo>
                <a:lnTo>
                  <a:pt x="293635" y="1014953"/>
                </a:lnTo>
                <a:lnTo>
                  <a:pt x="334998" y="1034621"/>
                </a:lnTo>
                <a:lnTo>
                  <a:pt x="378194" y="1051076"/>
                </a:lnTo>
                <a:lnTo>
                  <a:pt x="423054" y="1064157"/>
                </a:lnTo>
                <a:lnTo>
                  <a:pt x="469406" y="1073701"/>
                </a:lnTo>
                <a:lnTo>
                  <a:pt x="517082" y="1079547"/>
                </a:lnTo>
                <a:lnTo>
                  <a:pt x="565911" y="1081532"/>
                </a:lnTo>
                <a:lnTo>
                  <a:pt x="614760" y="1079547"/>
                </a:lnTo>
                <a:lnTo>
                  <a:pt x="662453" y="1073701"/>
                </a:lnTo>
                <a:lnTo>
                  <a:pt x="708820" y="1064157"/>
                </a:lnTo>
                <a:lnTo>
                  <a:pt x="753693" y="1051076"/>
                </a:lnTo>
                <a:lnTo>
                  <a:pt x="796901" y="1034621"/>
                </a:lnTo>
                <a:lnTo>
                  <a:pt x="838274" y="1014953"/>
                </a:lnTo>
                <a:lnTo>
                  <a:pt x="877644" y="992236"/>
                </a:lnTo>
                <a:lnTo>
                  <a:pt x="914839" y="966630"/>
                </a:lnTo>
                <a:lnTo>
                  <a:pt x="949690" y="938299"/>
                </a:lnTo>
                <a:lnTo>
                  <a:pt x="982028" y="907405"/>
                </a:lnTo>
                <a:lnTo>
                  <a:pt x="1011682" y="874109"/>
                </a:lnTo>
                <a:lnTo>
                  <a:pt x="1038484" y="838575"/>
                </a:lnTo>
                <a:lnTo>
                  <a:pt x="1062263" y="800964"/>
                </a:lnTo>
                <a:lnTo>
                  <a:pt x="1082849" y="761438"/>
                </a:lnTo>
                <a:lnTo>
                  <a:pt x="1100073" y="720159"/>
                </a:lnTo>
                <a:lnTo>
                  <a:pt x="1113765" y="677291"/>
                </a:lnTo>
                <a:lnTo>
                  <a:pt x="1123755" y="632994"/>
                </a:lnTo>
                <a:lnTo>
                  <a:pt x="1129873" y="587432"/>
                </a:lnTo>
                <a:lnTo>
                  <a:pt x="1131951" y="540765"/>
                </a:lnTo>
                <a:lnTo>
                  <a:pt x="1129873" y="494099"/>
                </a:lnTo>
                <a:lnTo>
                  <a:pt x="1123755" y="448537"/>
                </a:lnTo>
                <a:lnTo>
                  <a:pt x="1113765" y="404240"/>
                </a:lnTo>
                <a:lnTo>
                  <a:pt x="1100073" y="361372"/>
                </a:lnTo>
                <a:lnTo>
                  <a:pt x="1082849" y="320093"/>
                </a:lnTo>
                <a:lnTo>
                  <a:pt x="1062263" y="280567"/>
                </a:lnTo>
                <a:lnTo>
                  <a:pt x="1038484" y="242956"/>
                </a:lnTo>
                <a:lnTo>
                  <a:pt x="1011682" y="207422"/>
                </a:lnTo>
                <a:lnTo>
                  <a:pt x="982028" y="174126"/>
                </a:lnTo>
                <a:lnTo>
                  <a:pt x="949690" y="143232"/>
                </a:lnTo>
                <a:lnTo>
                  <a:pt x="914839" y="114901"/>
                </a:lnTo>
                <a:lnTo>
                  <a:pt x="877644" y="89295"/>
                </a:lnTo>
                <a:lnTo>
                  <a:pt x="838274" y="66578"/>
                </a:lnTo>
                <a:lnTo>
                  <a:pt x="796901" y="46910"/>
                </a:lnTo>
                <a:lnTo>
                  <a:pt x="753693" y="30455"/>
                </a:lnTo>
                <a:lnTo>
                  <a:pt x="708820" y="17374"/>
                </a:lnTo>
                <a:lnTo>
                  <a:pt x="662453" y="7830"/>
                </a:lnTo>
                <a:lnTo>
                  <a:pt x="614760" y="1984"/>
                </a:lnTo>
                <a:lnTo>
                  <a:pt x="5659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0769" y="2505583"/>
            <a:ext cx="1132205" cy="1082040"/>
          </a:xfrm>
          <a:custGeom>
            <a:avLst/>
            <a:gdLst/>
            <a:ahLst/>
            <a:cxnLst/>
            <a:rect l="l" t="t" r="r" b="b"/>
            <a:pathLst>
              <a:path w="1132204" h="1082039">
                <a:moveTo>
                  <a:pt x="0" y="540765"/>
                </a:moveTo>
                <a:lnTo>
                  <a:pt x="2077" y="494099"/>
                </a:lnTo>
                <a:lnTo>
                  <a:pt x="8195" y="448537"/>
                </a:lnTo>
                <a:lnTo>
                  <a:pt x="18185" y="404240"/>
                </a:lnTo>
                <a:lnTo>
                  <a:pt x="31876" y="361372"/>
                </a:lnTo>
                <a:lnTo>
                  <a:pt x="49099" y="320093"/>
                </a:lnTo>
                <a:lnTo>
                  <a:pt x="69683" y="280567"/>
                </a:lnTo>
                <a:lnTo>
                  <a:pt x="93460" y="242956"/>
                </a:lnTo>
                <a:lnTo>
                  <a:pt x="120258" y="207422"/>
                </a:lnTo>
                <a:lnTo>
                  <a:pt x="149909" y="174126"/>
                </a:lnTo>
                <a:lnTo>
                  <a:pt x="182241" y="143232"/>
                </a:lnTo>
                <a:lnTo>
                  <a:pt x="217087" y="114901"/>
                </a:lnTo>
                <a:lnTo>
                  <a:pt x="254274" y="89295"/>
                </a:lnTo>
                <a:lnTo>
                  <a:pt x="293635" y="66578"/>
                </a:lnTo>
                <a:lnTo>
                  <a:pt x="334998" y="46910"/>
                </a:lnTo>
                <a:lnTo>
                  <a:pt x="378194" y="30455"/>
                </a:lnTo>
                <a:lnTo>
                  <a:pt x="423054" y="17374"/>
                </a:lnTo>
                <a:lnTo>
                  <a:pt x="469406" y="7830"/>
                </a:lnTo>
                <a:lnTo>
                  <a:pt x="517082" y="1984"/>
                </a:lnTo>
                <a:lnTo>
                  <a:pt x="565911" y="0"/>
                </a:lnTo>
                <a:lnTo>
                  <a:pt x="614760" y="1984"/>
                </a:lnTo>
                <a:lnTo>
                  <a:pt x="662453" y="7830"/>
                </a:lnTo>
                <a:lnTo>
                  <a:pt x="708820" y="17374"/>
                </a:lnTo>
                <a:lnTo>
                  <a:pt x="753693" y="30455"/>
                </a:lnTo>
                <a:lnTo>
                  <a:pt x="796901" y="46910"/>
                </a:lnTo>
                <a:lnTo>
                  <a:pt x="838274" y="66578"/>
                </a:lnTo>
                <a:lnTo>
                  <a:pt x="877644" y="89295"/>
                </a:lnTo>
                <a:lnTo>
                  <a:pt x="914839" y="114901"/>
                </a:lnTo>
                <a:lnTo>
                  <a:pt x="949690" y="143232"/>
                </a:lnTo>
                <a:lnTo>
                  <a:pt x="982028" y="174126"/>
                </a:lnTo>
                <a:lnTo>
                  <a:pt x="1011682" y="207422"/>
                </a:lnTo>
                <a:lnTo>
                  <a:pt x="1038484" y="242956"/>
                </a:lnTo>
                <a:lnTo>
                  <a:pt x="1062263" y="280567"/>
                </a:lnTo>
                <a:lnTo>
                  <a:pt x="1082849" y="320093"/>
                </a:lnTo>
                <a:lnTo>
                  <a:pt x="1100073" y="361372"/>
                </a:lnTo>
                <a:lnTo>
                  <a:pt x="1113765" y="404240"/>
                </a:lnTo>
                <a:lnTo>
                  <a:pt x="1123755" y="448537"/>
                </a:lnTo>
                <a:lnTo>
                  <a:pt x="1129873" y="494099"/>
                </a:lnTo>
                <a:lnTo>
                  <a:pt x="1131951" y="540765"/>
                </a:lnTo>
                <a:lnTo>
                  <a:pt x="1129873" y="587432"/>
                </a:lnTo>
                <a:lnTo>
                  <a:pt x="1123755" y="632994"/>
                </a:lnTo>
                <a:lnTo>
                  <a:pt x="1113765" y="677291"/>
                </a:lnTo>
                <a:lnTo>
                  <a:pt x="1100073" y="720159"/>
                </a:lnTo>
                <a:lnTo>
                  <a:pt x="1082849" y="761438"/>
                </a:lnTo>
                <a:lnTo>
                  <a:pt x="1062263" y="800964"/>
                </a:lnTo>
                <a:lnTo>
                  <a:pt x="1038484" y="838575"/>
                </a:lnTo>
                <a:lnTo>
                  <a:pt x="1011682" y="874109"/>
                </a:lnTo>
                <a:lnTo>
                  <a:pt x="982028" y="907405"/>
                </a:lnTo>
                <a:lnTo>
                  <a:pt x="949690" y="938299"/>
                </a:lnTo>
                <a:lnTo>
                  <a:pt x="914839" y="966630"/>
                </a:lnTo>
                <a:lnTo>
                  <a:pt x="877644" y="992236"/>
                </a:lnTo>
                <a:lnTo>
                  <a:pt x="838274" y="1014953"/>
                </a:lnTo>
                <a:lnTo>
                  <a:pt x="796901" y="1034621"/>
                </a:lnTo>
                <a:lnTo>
                  <a:pt x="753693" y="1051076"/>
                </a:lnTo>
                <a:lnTo>
                  <a:pt x="708820" y="1064157"/>
                </a:lnTo>
                <a:lnTo>
                  <a:pt x="662453" y="1073701"/>
                </a:lnTo>
                <a:lnTo>
                  <a:pt x="614760" y="1079547"/>
                </a:lnTo>
                <a:lnTo>
                  <a:pt x="565911" y="1081532"/>
                </a:lnTo>
                <a:lnTo>
                  <a:pt x="517082" y="1079547"/>
                </a:lnTo>
                <a:lnTo>
                  <a:pt x="469406" y="1073701"/>
                </a:lnTo>
                <a:lnTo>
                  <a:pt x="423054" y="1064157"/>
                </a:lnTo>
                <a:lnTo>
                  <a:pt x="378194" y="1051076"/>
                </a:lnTo>
                <a:lnTo>
                  <a:pt x="334998" y="1034621"/>
                </a:lnTo>
                <a:lnTo>
                  <a:pt x="293635" y="1014953"/>
                </a:lnTo>
                <a:lnTo>
                  <a:pt x="254274" y="992236"/>
                </a:lnTo>
                <a:lnTo>
                  <a:pt x="217087" y="966630"/>
                </a:lnTo>
                <a:lnTo>
                  <a:pt x="182241" y="938299"/>
                </a:lnTo>
                <a:lnTo>
                  <a:pt x="149909" y="907405"/>
                </a:lnTo>
                <a:lnTo>
                  <a:pt x="120258" y="874109"/>
                </a:lnTo>
                <a:lnTo>
                  <a:pt x="93460" y="838575"/>
                </a:lnTo>
                <a:lnTo>
                  <a:pt x="69683" y="800964"/>
                </a:lnTo>
                <a:lnTo>
                  <a:pt x="49099" y="761438"/>
                </a:lnTo>
                <a:lnTo>
                  <a:pt x="31876" y="720159"/>
                </a:lnTo>
                <a:lnTo>
                  <a:pt x="18185" y="677291"/>
                </a:lnTo>
                <a:lnTo>
                  <a:pt x="8195" y="632994"/>
                </a:lnTo>
                <a:lnTo>
                  <a:pt x="2077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1382" y="2932303"/>
            <a:ext cx="493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2450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80" h="1082039">
                <a:moveTo>
                  <a:pt x="554863" y="0"/>
                </a:moveTo>
                <a:lnTo>
                  <a:pt x="506986" y="1984"/>
                </a:lnTo>
                <a:lnTo>
                  <a:pt x="460240" y="7830"/>
                </a:lnTo>
                <a:lnTo>
                  <a:pt x="414792" y="17374"/>
                </a:lnTo>
                <a:lnTo>
                  <a:pt x="370808" y="30455"/>
                </a:lnTo>
                <a:lnTo>
                  <a:pt x="328455" y="46910"/>
                </a:lnTo>
                <a:lnTo>
                  <a:pt x="287899" y="66578"/>
                </a:lnTo>
                <a:lnTo>
                  <a:pt x="249307" y="89295"/>
                </a:lnTo>
                <a:lnTo>
                  <a:pt x="212846" y="114901"/>
                </a:lnTo>
                <a:lnTo>
                  <a:pt x="178681" y="143232"/>
                </a:lnTo>
                <a:lnTo>
                  <a:pt x="146980" y="174126"/>
                </a:lnTo>
                <a:lnTo>
                  <a:pt x="117908" y="207422"/>
                </a:lnTo>
                <a:lnTo>
                  <a:pt x="91633" y="242956"/>
                </a:lnTo>
                <a:lnTo>
                  <a:pt x="68322" y="280567"/>
                </a:lnTo>
                <a:lnTo>
                  <a:pt x="48139" y="320093"/>
                </a:lnTo>
                <a:lnTo>
                  <a:pt x="31253" y="361372"/>
                </a:lnTo>
                <a:lnTo>
                  <a:pt x="17829" y="404240"/>
                </a:lnTo>
                <a:lnTo>
                  <a:pt x="8035" y="448537"/>
                </a:lnTo>
                <a:lnTo>
                  <a:pt x="2036" y="494099"/>
                </a:lnTo>
                <a:lnTo>
                  <a:pt x="0" y="540765"/>
                </a:lnTo>
                <a:lnTo>
                  <a:pt x="2036" y="587432"/>
                </a:lnTo>
                <a:lnTo>
                  <a:pt x="8035" y="632994"/>
                </a:lnTo>
                <a:lnTo>
                  <a:pt x="17829" y="677291"/>
                </a:lnTo>
                <a:lnTo>
                  <a:pt x="31253" y="720159"/>
                </a:lnTo>
                <a:lnTo>
                  <a:pt x="48139" y="761438"/>
                </a:lnTo>
                <a:lnTo>
                  <a:pt x="68322" y="800964"/>
                </a:lnTo>
                <a:lnTo>
                  <a:pt x="91633" y="838575"/>
                </a:lnTo>
                <a:lnTo>
                  <a:pt x="117908" y="874109"/>
                </a:lnTo>
                <a:lnTo>
                  <a:pt x="146980" y="907405"/>
                </a:lnTo>
                <a:lnTo>
                  <a:pt x="178681" y="938299"/>
                </a:lnTo>
                <a:lnTo>
                  <a:pt x="212846" y="966630"/>
                </a:lnTo>
                <a:lnTo>
                  <a:pt x="249307" y="992236"/>
                </a:lnTo>
                <a:lnTo>
                  <a:pt x="287899" y="1014953"/>
                </a:lnTo>
                <a:lnTo>
                  <a:pt x="328455" y="1034621"/>
                </a:lnTo>
                <a:lnTo>
                  <a:pt x="370808" y="1051076"/>
                </a:lnTo>
                <a:lnTo>
                  <a:pt x="414792" y="1064157"/>
                </a:lnTo>
                <a:lnTo>
                  <a:pt x="460240" y="1073701"/>
                </a:lnTo>
                <a:lnTo>
                  <a:pt x="506986" y="1079547"/>
                </a:lnTo>
                <a:lnTo>
                  <a:pt x="554863" y="1081531"/>
                </a:lnTo>
                <a:lnTo>
                  <a:pt x="602758" y="1079547"/>
                </a:lnTo>
                <a:lnTo>
                  <a:pt x="649521" y="1073701"/>
                </a:lnTo>
                <a:lnTo>
                  <a:pt x="694984" y="1064157"/>
                </a:lnTo>
                <a:lnTo>
                  <a:pt x="738982" y="1051076"/>
                </a:lnTo>
                <a:lnTo>
                  <a:pt x="781346" y="1034621"/>
                </a:lnTo>
                <a:lnTo>
                  <a:pt x="821912" y="1014953"/>
                </a:lnTo>
                <a:lnTo>
                  <a:pt x="860513" y="992236"/>
                </a:lnTo>
                <a:lnTo>
                  <a:pt x="896982" y="966630"/>
                </a:lnTo>
                <a:lnTo>
                  <a:pt x="931153" y="938299"/>
                </a:lnTo>
                <a:lnTo>
                  <a:pt x="962859" y="907405"/>
                </a:lnTo>
                <a:lnTo>
                  <a:pt x="991934" y="874109"/>
                </a:lnTo>
                <a:lnTo>
                  <a:pt x="1018212" y="838575"/>
                </a:lnTo>
                <a:lnTo>
                  <a:pt x="1041526" y="800964"/>
                </a:lnTo>
                <a:lnTo>
                  <a:pt x="1061710" y="761438"/>
                </a:lnTo>
                <a:lnTo>
                  <a:pt x="1078598" y="720159"/>
                </a:lnTo>
                <a:lnTo>
                  <a:pt x="1092022" y="677291"/>
                </a:lnTo>
                <a:lnTo>
                  <a:pt x="1101817" y="632994"/>
                </a:lnTo>
                <a:lnTo>
                  <a:pt x="1107816" y="587432"/>
                </a:lnTo>
                <a:lnTo>
                  <a:pt x="1109852" y="540765"/>
                </a:lnTo>
                <a:lnTo>
                  <a:pt x="1107816" y="494099"/>
                </a:lnTo>
                <a:lnTo>
                  <a:pt x="1101817" y="448537"/>
                </a:lnTo>
                <a:lnTo>
                  <a:pt x="1092022" y="404240"/>
                </a:lnTo>
                <a:lnTo>
                  <a:pt x="1078598" y="361372"/>
                </a:lnTo>
                <a:lnTo>
                  <a:pt x="1061710" y="320093"/>
                </a:lnTo>
                <a:lnTo>
                  <a:pt x="1041526" y="280567"/>
                </a:lnTo>
                <a:lnTo>
                  <a:pt x="1018212" y="242956"/>
                </a:lnTo>
                <a:lnTo>
                  <a:pt x="991934" y="207422"/>
                </a:lnTo>
                <a:lnTo>
                  <a:pt x="962859" y="174126"/>
                </a:lnTo>
                <a:lnTo>
                  <a:pt x="931153" y="143232"/>
                </a:lnTo>
                <a:lnTo>
                  <a:pt x="896982" y="114901"/>
                </a:lnTo>
                <a:lnTo>
                  <a:pt x="860513" y="89295"/>
                </a:lnTo>
                <a:lnTo>
                  <a:pt x="821912" y="66578"/>
                </a:lnTo>
                <a:lnTo>
                  <a:pt x="781346" y="46910"/>
                </a:lnTo>
                <a:lnTo>
                  <a:pt x="738982" y="30455"/>
                </a:lnTo>
                <a:lnTo>
                  <a:pt x="694984" y="17374"/>
                </a:lnTo>
                <a:lnTo>
                  <a:pt x="649521" y="7830"/>
                </a:lnTo>
                <a:lnTo>
                  <a:pt x="602758" y="1984"/>
                </a:lnTo>
                <a:lnTo>
                  <a:pt x="554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2450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80" h="1082039">
                <a:moveTo>
                  <a:pt x="0" y="540765"/>
                </a:moveTo>
                <a:lnTo>
                  <a:pt x="2036" y="494099"/>
                </a:lnTo>
                <a:lnTo>
                  <a:pt x="8035" y="448537"/>
                </a:lnTo>
                <a:lnTo>
                  <a:pt x="17829" y="404240"/>
                </a:lnTo>
                <a:lnTo>
                  <a:pt x="31253" y="361372"/>
                </a:lnTo>
                <a:lnTo>
                  <a:pt x="48139" y="320093"/>
                </a:lnTo>
                <a:lnTo>
                  <a:pt x="68322" y="280567"/>
                </a:lnTo>
                <a:lnTo>
                  <a:pt x="91633" y="242956"/>
                </a:lnTo>
                <a:lnTo>
                  <a:pt x="117908" y="207422"/>
                </a:lnTo>
                <a:lnTo>
                  <a:pt x="146980" y="174126"/>
                </a:lnTo>
                <a:lnTo>
                  <a:pt x="178681" y="143232"/>
                </a:lnTo>
                <a:lnTo>
                  <a:pt x="212846" y="114901"/>
                </a:lnTo>
                <a:lnTo>
                  <a:pt x="249307" y="89295"/>
                </a:lnTo>
                <a:lnTo>
                  <a:pt x="287899" y="66578"/>
                </a:lnTo>
                <a:lnTo>
                  <a:pt x="328455" y="46910"/>
                </a:lnTo>
                <a:lnTo>
                  <a:pt x="370808" y="30455"/>
                </a:lnTo>
                <a:lnTo>
                  <a:pt x="414792" y="17374"/>
                </a:lnTo>
                <a:lnTo>
                  <a:pt x="460240" y="7830"/>
                </a:lnTo>
                <a:lnTo>
                  <a:pt x="506986" y="1984"/>
                </a:lnTo>
                <a:lnTo>
                  <a:pt x="554863" y="0"/>
                </a:lnTo>
                <a:lnTo>
                  <a:pt x="602758" y="1984"/>
                </a:lnTo>
                <a:lnTo>
                  <a:pt x="649521" y="7830"/>
                </a:lnTo>
                <a:lnTo>
                  <a:pt x="694984" y="17374"/>
                </a:lnTo>
                <a:lnTo>
                  <a:pt x="738982" y="30455"/>
                </a:lnTo>
                <a:lnTo>
                  <a:pt x="781346" y="46910"/>
                </a:lnTo>
                <a:lnTo>
                  <a:pt x="821912" y="66578"/>
                </a:lnTo>
                <a:lnTo>
                  <a:pt x="860513" y="89295"/>
                </a:lnTo>
                <a:lnTo>
                  <a:pt x="896982" y="114901"/>
                </a:lnTo>
                <a:lnTo>
                  <a:pt x="931153" y="143232"/>
                </a:lnTo>
                <a:lnTo>
                  <a:pt x="962859" y="174126"/>
                </a:lnTo>
                <a:lnTo>
                  <a:pt x="991934" y="207422"/>
                </a:lnTo>
                <a:lnTo>
                  <a:pt x="1018212" y="242956"/>
                </a:lnTo>
                <a:lnTo>
                  <a:pt x="1041526" y="280567"/>
                </a:lnTo>
                <a:lnTo>
                  <a:pt x="1061710" y="320093"/>
                </a:lnTo>
                <a:lnTo>
                  <a:pt x="1078598" y="361372"/>
                </a:lnTo>
                <a:lnTo>
                  <a:pt x="1092022" y="404240"/>
                </a:lnTo>
                <a:lnTo>
                  <a:pt x="1101817" y="448537"/>
                </a:lnTo>
                <a:lnTo>
                  <a:pt x="1107816" y="494099"/>
                </a:lnTo>
                <a:lnTo>
                  <a:pt x="1109852" y="540765"/>
                </a:lnTo>
                <a:lnTo>
                  <a:pt x="1107816" y="587432"/>
                </a:lnTo>
                <a:lnTo>
                  <a:pt x="1101817" y="632994"/>
                </a:lnTo>
                <a:lnTo>
                  <a:pt x="1092022" y="677291"/>
                </a:lnTo>
                <a:lnTo>
                  <a:pt x="1078598" y="720159"/>
                </a:lnTo>
                <a:lnTo>
                  <a:pt x="1061710" y="761438"/>
                </a:lnTo>
                <a:lnTo>
                  <a:pt x="1041526" y="800964"/>
                </a:lnTo>
                <a:lnTo>
                  <a:pt x="1018212" y="838575"/>
                </a:lnTo>
                <a:lnTo>
                  <a:pt x="991934" y="874109"/>
                </a:lnTo>
                <a:lnTo>
                  <a:pt x="962859" y="907405"/>
                </a:lnTo>
                <a:lnTo>
                  <a:pt x="931153" y="938299"/>
                </a:lnTo>
                <a:lnTo>
                  <a:pt x="896982" y="966630"/>
                </a:lnTo>
                <a:lnTo>
                  <a:pt x="860513" y="992236"/>
                </a:lnTo>
                <a:lnTo>
                  <a:pt x="821912" y="1014953"/>
                </a:lnTo>
                <a:lnTo>
                  <a:pt x="781346" y="1034621"/>
                </a:lnTo>
                <a:lnTo>
                  <a:pt x="738982" y="1051076"/>
                </a:lnTo>
                <a:lnTo>
                  <a:pt x="694984" y="1064157"/>
                </a:lnTo>
                <a:lnTo>
                  <a:pt x="649521" y="1073701"/>
                </a:lnTo>
                <a:lnTo>
                  <a:pt x="602758" y="1079547"/>
                </a:lnTo>
                <a:lnTo>
                  <a:pt x="554863" y="1081531"/>
                </a:lnTo>
                <a:lnTo>
                  <a:pt x="506986" y="1079547"/>
                </a:lnTo>
                <a:lnTo>
                  <a:pt x="460240" y="1073701"/>
                </a:lnTo>
                <a:lnTo>
                  <a:pt x="414792" y="1064157"/>
                </a:lnTo>
                <a:lnTo>
                  <a:pt x="370808" y="1051076"/>
                </a:lnTo>
                <a:lnTo>
                  <a:pt x="328455" y="1034621"/>
                </a:lnTo>
                <a:lnTo>
                  <a:pt x="287899" y="1014953"/>
                </a:lnTo>
                <a:lnTo>
                  <a:pt x="249307" y="992236"/>
                </a:lnTo>
                <a:lnTo>
                  <a:pt x="212846" y="966630"/>
                </a:lnTo>
                <a:lnTo>
                  <a:pt x="178681" y="938299"/>
                </a:lnTo>
                <a:lnTo>
                  <a:pt x="146980" y="907405"/>
                </a:lnTo>
                <a:lnTo>
                  <a:pt x="117908" y="874109"/>
                </a:lnTo>
                <a:lnTo>
                  <a:pt x="91633" y="838575"/>
                </a:lnTo>
                <a:lnTo>
                  <a:pt x="68322" y="800964"/>
                </a:lnTo>
                <a:lnTo>
                  <a:pt x="48139" y="761438"/>
                </a:lnTo>
                <a:lnTo>
                  <a:pt x="31253" y="720159"/>
                </a:lnTo>
                <a:lnTo>
                  <a:pt x="17829" y="677291"/>
                </a:lnTo>
                <a:lnTo>
                  <a:pt x="8035" y="632994"/>
                </a:lnTo>
                <a:lnTo>
                  <a:pt x="2036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686" y="4374008"/>
            <a:ext cx="408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8702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79" h="1082039">
                <a:moveTo>
                  <a:pt x="554863" y="0"/>
                </a:moveTo>
                <a:lnTo>
                  <a:pt x="506986" y="1984"/>
                </a:lnTo>
                <a:lnTo>
                  <a:pt x="460240" y="7830"/>
                </a:lnTo>
                <a:lnTo>
                  <a:pt x="414792" y="17374"/>
                </a:lnTo>
                <a:lnTo>
                  <a:pt x="370808" y="30455"/>
                </a:lnTo>
                <a:lnTo>
                  <a:pt x="328455" y="46910"/>
                </a:lnTo>
                <a:lnTo>
                  <a:pt x="287899" y="66578"/>
                </a:lnTo>
                <a:lnTo>
                  <a:pt x="249307" y="89295"/>
                </a:lnTo>
                <a:lnTo>
                  <a:pt x="212846" y="114901"/>
                </a:lnTo>
                <a:lnTo>
                  <a:pt x="178681" y="143232"/>
                </a:lnTo>
                <a:lnTo>
                  <a:pt x="146980" y="174126"/>
                </a:lnTo>
                <a:lnTo>
                  <a:pt x="117908" y="207422"/>
                </a:lnTo>
                <a:lnTo>
                  <a:pt x="91633" y="242956"/>
                </a:lnTo>
                <a:lnTo>
                  <a:pt x="68322" y="280567"/>
                </a:lnTo>
                <a:lnTo>
                  <a:pt x="48139" y="320093"/>
                </a:lnTo>
                <a:lnTo>
                  <a:pt x="31253" y="361372"/>
                </a:lnTo>
                <a:lnTo>
                  <a:pt x="17829" y="404240"/>
                </a:lnTo>
                <a:lnTo>
                  <a:pt x="8035" y="448537"/>
                </a:lnTo>
                <a:lnTo>
                  <a:pt x="2036" y="494099"/>
                </a:lnTo>
                <a:lnTo>
                  <a:pt x="0" y="540765"/>
                </a:lnTo>
                <a:lnTo>
                  <a:pt x="2036" y="587432"/>
                </a:lnTo>
                <a:lnTo>
                  <a:pt x="8035" y="632994"/>
                </a:lnTo>
                <a:lnTo>
                  <a:pt x="17829" y="677291"/>
                </a:lnTo>
                <a:lnTo>
                  <a:pt x="31253" y="720159"/>
                </a:lnTo>
                <a:lnTo>
                  <a:pt x="48139" y="761438"/>
                </a:lnTo>
                <a:lnTo>
                  <a:pt x="68322" y="800964"/>
                </a:lnTo>
                <a:lnTo>
                  <a:pt x="91633" y="838575"/>
                </a:lnTo>
                <a:lnTo>
                  <a:pt x="117908" y="874109"/>
                </a:lnTo>
                <a:lnTo>
                  <a:pt x="146980" y="907405"/>
                </a:lnTo>
                <a:lnTo>
                  <a:pt x="178681" y="938299"/>
                </a:lnTo>
                <a:lnTo>
                  <a:pt x="212846" y="966630"/>
                </a:lnTo>
                <a:lnTo>
                  <a:pt x="249307" y="992236"/>
                </a:lnTo>
                <a:lnTo>
                  <a:pt x="287899" y="1014953"/>
                </a:lnTo>
                <a:lnTo>
                  <a:pt x="328455" y="1034621"/>
                </a:lnTo>
                <a:lnTo>
                  <a:pt x="370808" y="1051076"/>
                </a:lnTo>
                <a:lnTo>
                  <a:pt x="414792" y="1064157"/>
                </a:lnTo>
                <a:lnTo>
                  <a:pt x="460240" y="1073701"/>
                </a:lnTo>
                <a:lnTo>
                  <a:pt x="506986" y="1079547"/>
                </a:lnTo>
                <a:lnTo>
                  <a:pt x="554863" y="1081531"/>
                </a:lnTo>
                <a:lnTo>
                  <a:pt x="602739" y="1079547"/>
                </a:lnTo>
                <a:lnTo>
                  <a:pt x="649485" y="1073701"/>
                </a:lnTo>
                <a:lnTo>
                  <a:pt x="694933" y="1064157"/>
                </a:lnTo>
                <a:lnTo>
                  <a:pt x="738917" y="1051076"/>
                </a:lnTo>
                <a:lnTo>
                  <a:pt x="781270" y="1034621"/>
                </a:lnTo>
                <a:lnTo>
                  <a:pt x="821826" y="1014953"/>
                </a:lnTo>
                <a:lnTo>
                  <a:pt x="860418" y="992236"/>
                </a:lnTo>
                <a:lnTo>
                  <a:pt x="896879" y="966630"/>
                </a:lnTo>
                <a:lnTo>
                  <a:pt x="931044" y="938299"/>
                </a:lnTo>
                <a:lnTo>
                  <a:pt x="962745" y="907405"/>
                </a:lnTo>
                <a:lnTo>
                  <a:pt x="991817" y="874109"/>
                </a:lnTo>
                <a:lnTo>
                  <a:pt x="1018092" y="838575"/>
                </a:lnTo>
                <a:lnTo>
                  <a:pt x="1041403" y="800964"/>
                </a:lnTo>
                <a:lnTo>
                  <a:pt x="1061586" y="761438"/>
                </a:lnTo>
                <a:lnTo>
                  <a:pt x="1078472" y="720159"/>
                </a:lnTo>
                <a:lnTo>
                  <a:pt x="1091896" y="677291"/>
                </a:lnTo>
                <a:lnTo>
                  <a:pt x="1101690" y="632994"/>
                </a:lnTo>
                <a:lnTo>
                  <a:pt x="1107689" y="587432"/>
                </a:lnTo>
                <a:lnTo>
                  <a:pt x="1109726" y="540765"/>
                </a:lnTo>
                <a:lnTo>
                  <a:pt x="1107689" y="494099"/>
                </a:lnTo>
                <a:lnTo>
                  <a:pt x="1101690" y="448537"/>
                </a:lnTo>
                <a:lnTo>
                  <a:pt x="1091896" y="404240"/>
                </a:lnTo>
                <a:lnTo>
                  <a:pt x="1078472" y="361372"/>
                </a:lnTo>
                <a:lnTo>
                  <a:pt x="1061586" y="320093"/>
                </a:lnTo>
                <a:lnTo>
                  <a:pt x="1041403" y="280567"/>
                </a:lnTo>
                <a:lnTo>
                  <a:pt x="1018092" y="242956"/>
                </a:lnTo>
                <a:lnTo>
                  <a:pt x="991817" y="207422"/>
                </a:lnTo>
                <a:lnTo>
                  <a:pt x="962745" y="174126"/>
                </a:lnTo>
                <a:lnTo>
                  <a:pt x="931044" y="143232"/>
                </a:lnTo>
                <a:lnTo>
                  <a:pt x="896879" y="114901"/>
                </a:lnTo>
                <a:lnTo>
                  <a:pt x="860418" y="89295"/>
                </a:lnTo>
                <a:lnTo>
                  <a:pt x="821826" y="66578"/>
                </a:lnTo>
                <a:lnTo>
                  <a:pt x="781270" y="46910"/>
                </a:lnTo>
                <a:lnTo>
                  <a:pt x="738917" y="30455"/>
                </a:lnTo>
                <a:lnTo>
                  <a:pt x="694933" y="17374"/>
                </a:lnTo>
                <a:lnTo>
                  <a:pt x="649485" y="7830"/>
                </a:lnTo>
                <a:lnTo>
                  <a:pt x="602739" y="1984"/>
                </a:lnTo>
                <a:lnTo>
                  <a:pt x="554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8702" y="3947160"/>
            <a:ext cx="1109980" cy="1082040"/>
          </a:xfrm>
          <a:custGeom>
            <a:avLst/>
            <a:gdLst/>
            <a:ahLst/>
            <a:cxnLst/>
            <a:rect l="l" t="t" r="r" b="b"/>
            <a:pathLst>
              <a:path w="1109979" h="1082039">
                <a:moveTo>
                  <a:pt x="0" y="540765"/>
                </a:moveTo>
                <a:lnTo>
                  <a:pt x="2036" y="494099"/>
                </a:lnTo>
                <a:lnTo>
                  <a:pt x="8035" y="448537"/>
                </a:lnTo>
                <a:lnTo>
                  <a:pt x="17829" y="404240"/>
                </a:lnTo>
                <a:lnTo>
                  <a:pt x="31253" y="361372"/>
                </a:lnTo>
                <a:lnTo>
                  <a:pt x="48139" y="320093"/>
                </a:lnTo>
                <a:lnTo>
                  <a:pt x="68322" y="280567"/>
                </a:lnTo>
                <a:lnTo>
                  <a:pt x="91633" y="242956"/>
                </a:lnTo>
                <a:lnTo>
                  <a:pt x="117908" y="207422"/>
                </a:lnTo>
                <a:lnTo>
                  <a:pt x="146980" y="174126"/>
                </a:lnTo>
                <a:lnTo>
                  <a:pt x="178681" y="143232"/>
                </a:lnTo>
                <a:lnTo>
                  <a:pt x="212846" y="114901"/>
                </a:lnTo>
                <a:lnTo>
                  <a:pt x="249307" y="89295"/>
                </a:lnTo>
                <a:lnTo>
                  <a:pt x="287899" y="66578"/>
                </a:lnTo>
                <a:lnTo>
                  <a:pt x="328455" y="46910"/>
                </a:lnTo>
                <a:lnTo>
                  <a:pt x="370808" y="30455"/>
                </a:lnTo>
                <a:lnTo>
                  <a:pt x="414792" y="17374"/>
                </a:lnTo>
                <a:lnTo>
                  <a:pt x="460240" y="7830"/>
                </a:lnTo>
                <a:lnTo>
                  <a:pt x="506986" y="1984"/>
                </a:lnTo>
                <a:lnTo>
                  <a:pt x="554863" y="0"/>
                </a:lnTo>
                <a:lnTo>
                  <a:pt x="602739" y="1984"/>
                </a:lnTo>
                <a:lnTo>
                  <a:pt x="649485" y="7830"/>
                </a:lnTo>
                <a:lnTo>
                  <a:pt x="694933" y="17374"/>
                </a:lnTo>
                <a:lnTo>
                  <a:pt x="738917" y="30455"/>
                </a:lnTo>
                <a:lnTo>
                  <a:pt x="781270" y="46910"/>
                </a:lnTo>
                <a:lnTo>
                  <a:pt x="821826" y="66578"/>
                </a:lnTo>
                <a:lnTo>
                  <a:pt x="860418" y="89295"/>
                </a:lnTo>
                <a:lnTo>
                  <a:pt x="896879" y="114901"/>
                </a:lnTo>
                <a:lnTo>
                  <a:pt x="931044" y="143232"/>
                </a:lnTo>
                <a:lnTo>
                  <a:pt x="962745" y="174126"/>
                </a:lnTo>
                <a:lnTo>
                  <a:pt x="991817" y="207422"/>
                </a:lnTo>
                <a:lnTo>
                  <a:pt x="1018092" y="242956"/>
                </a:lnTo>
                <a:lnTo>
                  <a:pt x="1041403" y="280567"/>
                </a:lnTo>
                <a:lnTo>
                  <a:pt x="1061586" y="320093"/>
                </a:lnTo>
                <a:lnTo>
                  <a:pt x="1078472" y="361372"/>
                </a:lnTo>
                <a:lnTo>
                  <a:pt x="1091896" y="404240"/>
                </a:lnTo>
                <a:lnTo>
                  <a:pt x="1101690" y="448537"/>
                </a:lnTo>
                <a:lnTo>
                  <a:pt x="1107689" y="494099"/>
                </a:lnTo>
                <a:lnTo>
                  <a:pt x="1109726" y="540765"/>
                </a:lnTo>
                <a:lnTo>
                  <a:pt x="1107689" y="587432"/>
                </a:lnTo>
                <a:lnTo>
                  <a:pt x="1101690" y="632994"/>
                </a:lnTo>
                <a:lnTo>
                  <a:pt x="1091896" y="677291"/>
                </a:lnTo>
                <a:lnTo>
                  <a:pt x="1078472" y="720159"/>
                </a:lnTo>
                <a:lnTo>
                  <a:pt x="1061586" y="761438"/>
                </a:lnTo>
                <a:lnTo>
                  <a:pt x="1041403" y="800964"/>
                </a:lnTo>
                <a:lnTo>
                  <a:pt x="1018092" y="838575"/>
                </a:lnTo>
                <a:lnTo>
                  <a:pt x="991817" y="874109"/>
                </a:lnTo>
                <a:lnTo>
                  <a:pt x="962745" y="907405"/>
                </a:lnTo>
                <a:lnTo>
                  <a:pt x="931044" y="938299"/>
                </a:lnTo>
                <a:lnTo>
                  <a:pt x="896879" y="966630"/>
                </a:lnTo>
                <a:lnTo>
                  <a:pt x="860418" y="992236"/>
                </a:lnTo>
                <a:lnTo>
                  <a:pt x="821826" y="1014953"/>
                </a:lnTo>
                <a:lnTo>
                  <a:pt x="781270" y="1034621"/>
                </a:lnTo>
                <a:lnTo>
                  <a:pt x="738917" y="1051076"/>
                </a:lnTo>
                <a:lnTo>
                  <a:pt x="694933" y="1064157"/>
                </a:lnTo>
                <a:lnTo>
                  <a:pt x="649485" y="1073701"/>
                </a:lnTo>
                <a:lnTo>
                  <a:pt x="602739" y="1079547"/>
                </a:lnTo>
                <a:lnTo>
                  <a:pt x="554863" y="1081531"/>
                </a:lnTo>
                <a:lnTo>
                  <a:pt x="506986" y="1079547"/>
                </a:lnTo>
                <a:lnTo>
                  <a:pt x="460240" y="1073701"/>
                </a:lnTo>
                <a:lnTo>
                  <a:pt x="414792" y="1064157"/>
                </a:lnTo>
                <a:lnTo>
                  <a:pt x="370808" y="1051076"/>
                </a:lnTo>
                <a:lnTo>
                  <a:pt x="328455" y="1034621"/>
                </a:lnTo>
                <a:lnTo>
                  <a:pt x="287899" y="1014953"/>
                </a:lnTo>
                <a:lnTo>
                  <a:pt x="249307" y="992236"/>
                </a:lnTo>
                <a:lnTo>
                  <a:pt x="212846" y="966630"/>
                </a:lnTo>
                <a:lnTo>
                  <a:pt x="178681" y="938299"/>
                </a:lnTo>
                <a:lnTo>
                  <a:pt x="146980" y="907405"/>
                </a:lnTo>
                <a:lnTo>
                  <a:pt x="117908" y="874109"/>
                </a:lnTo>
                <a:lnTo>
                  <a:pt x="91633" y="838575"/>
                </a:lnTo>
                <a:lnTo>
                  <a:pt x="68322" y="800964"/>
                </a:lnTo>
                <a:lnTo>
                  <a:pt x="48139" y="761438"/>
                </a:lnTo>
                <a:lnTo>
                  <a:pt x="31253" y="720159"/>
                </a:lnTo>
                <a:lnTo>
                  <a:pt x="17829" y="677291"/>
                </a:lnTo>
                <a:lnTo>
                  <a:pt x="8035" y="632994"/>
                </a:lnTo>
                <a:lnTo>
                  <a:pt x="2036" y="587432"/>
                </a:lnTo>
                <a:lnTo>
                  <a:pt x="0" y="540765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7892" y="4374008"/>
            <a:ext cx="8990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7338" y="3339466"/>
            <a:ext cx="356870" cy="642620"/>
          </a:xfrm>
          <a:custGeom>
            <a:avLst/>
            <a:gdLst/>
            <a:ahLst/>
            <a:cxnLst/>
            <a:rect l="l" t="t" r="r" b="b"/>
            <a:pathLst>
              <a:path w="356869" h="642620">
                <a:moveTo>
                  <a:pt x="24384" y="591819"/>
                </a:moveTo>
                <a:lnTo>
                  <a:pt x="0" y="636269"/>
                </a:lnTo>
                <a:lnTo>
                  <a:pt x="11049" y="642365"/>
                </a:lnTo>
                <a:lnTo>
                  <a:pt x="35560" y="597915"/>
                </a:lnTo>
                <a:lnTo>
                  <a:pt x="24384" y="591819"/>
                </a:lnTo>
                <a:close/>
              </a:path>
              <a:path w="356869" h="642620">
                <a:moveTo>
                  <a:pt x="67182" y="513841"/>
                </a:moveTo>
                <a:lnTo>
                  <a:pt x="42799" y="558419"/>
                </a:lnTo>
                <a:lnTo>
                  <a:pt x="53848" y="564514"/>
                </a:lnTo>
                <a:lnTo>
                  <a:pt x="78359" y="519938"/>
                </a:lnTo>
                <a:lnTo>
                  <a:pt x="67182" y="513841"/>
                </a:lnTo>
                <a:close/>
              </a:path>
              <a:path w="356869" h="642620">
                <a:moveTo>
                  <a:pt x="110109" y="435990"/>
                </a:moveTo>
                <a:lnTo>
                  <a:pt x="85598" y="480440"/>
                </a:lnTo>
                <a:lnTo>
                  <a:pt x="96774" y="486536"/>
                </a:lnTo>
                <a:lnTo>
                  <a:pt x="121157" y="442086"/>
                </a:lnTo>
                <a:lnTo>
                  <a:pt x="110109" y="435990"/>
                </a:lnTo>
                <a:close/>
              </a:path>
              <a:path w="356869" h="642620">
                <a:moveTo>
                  <a:pt x="152907" y="358013"/>
                </a:moveTo>
                <a:lnTo>
                  <a:pt x="128397" y="402589"/>
                </a:lnTo>
                <a:lnTo>
                  <a:pt x="139573" y="408686"/>
                </a:lnTo>
                <a:lnTo>
                  <a:pt x="163956" y="364108"/>
                </a:lnTo>
                <a:lnTo>
                  <a:pt x="152907" y="358013"/>
                </a:lnTo>
                <a:close/>
              </a:path>
              <a:path w="356869" h="642620">
                <a:moveTo>
                  <a:pt x="195706" y="280162"/>
                </a:moveTo>
                <a:lnTo>
                  <a:pt x="171195" y="324612"/>
                </a:lnTo>
                <a:lnTo>
                  <a:pt x="182372" y="330707"/>
                </a:lnTo>
                <a:lnTo>
                  <a:pt x="206756" y="286257"/>
                </a:lnTo>
                <a:lnTo>
                  <a:pt x="195706" y="280162"/>
                </a:lnTo>
                <a:close/>
              </a:path>
              <a:path w="356869" h="642620">
                <a:moveTo>
                  <a:pt x="238506" y="202183"/>
                </a:moveTo>
                <a:lnTo>
                  <a:pt x="213994" y="246761"/>
                </a:lnTo>
                <a:lnTo>
                  <a:pt x="225170" y="252856"/>
                </a:lnTo>
                <a:lnTo>
                  <a:pt x="249555" y="208279"/>
                </a:lnTo>
                <a:lnTo>
                  <a:pt x="238506" y="202183"/>
                </a:lnTo>
                <a:close/>
              </a:path>
              <a:path w="356869" h="642620">
                <a:moveTo>
                  <a:pt x="281305" y="124332"/>
                </a:moveTo>
                <a:lnTo>
                  <a:pt x="256794" y="168782"/>
                </a:lnTo>
                <a:lnTo>
                  <a:pt x="267969" y="174878"/>
                </a:lnTo>
                <a:lnTo>
                  <a:pt x="292481" y="130428"/>
                </a:lnTo>
                <a:lnTo>
                  <a:pt x="281305" y="124332"/>
                </a:lnTo>
                <a:close/>
              </a:path>
              <a:path w="356869" h="642620">
                <a:moveTo>
                  <a:pt x="324104" y="46354"/>
                </a:moveTo>
                <a:lnTo>
                  <a:pt x="299593" y="90931"/>
                </a:lnTo>
                <a:lnTo>
                  <a:pt x="310769" y="97027"/>
                </a:lnTo>
                <a:lnTo>
                  <a:pt x="335280" y="52450"/>
                </a:lnTo>
                <a:lnTo>
                  <a:pt x="324104" y="46354"/>
                </a:lnTo>
                <a:close/>
              </a:path>
              <a:path w="356869" h="642620">
                <a:moveTo>
                  <a:pt x="355145" y="44450"/>
                </a:moveTo>
                <a:lnTo>
                  <a:pt x="332359" y="44450"/>
                </a:lnTo>
                <a:lnTo>
                  <a:pt x="353568" y="85089"/>
                </a:lnTo>
                <a:lnTo>
                  <a:pt x="355145" y="44450"/>
                </a:lnTo>
                <a:close/>
              </a:path>
              <a:path w="356869" h="642620">
                <a:moveTo>
                  <a:pt x="356869" y="0"/>
                </a:moveTo>
                <a:lnTo>
                  <a:pt x="286766" y="48387"/>
                </a:lnTo>
                <a:lnTo>
                  <a:pt x="332359" y="44450"/>
                </a:lnTo>
                <a:lnTo>
                  <a:pt x="355145" y="44450"/>
                </a:lnTo>
                <a:lnTo>
                  <a:pt x="35686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9088" y="3339466"/>
            <a:ext cx="356870" cy="642620"/>
          </a:xfrm>
          <a:custGeom>
            <a:avLst/>
            <a:gdLst/>
            <a:ahLst/>
            <a:cxnLst/>
            <a:rect l="l" t="t" r="r" b="b"/>
            <a:pathLst>
              <a:path w="356870" h="642620">
                <a:moveTo>
                  <a:pt x="332359" y="591819"/>
                </a:moveTo>
                <a:lnTo>
                  <a:pt x="321183" y="597915"/>
                </a:lnTo>
                <a:lnTo>
                  <a:pt x="345694" y="642365"/>
                </a:lnTo>
                <a:lnTo>
                  <a:pt x="356870" y="636269"/>
                </a:lnTo>
                <a:lnTo>
                  <a:pt x="332359" y="591819"/>
                </a:lnTo>
                <a:close/>
              </a:path>
              <a:path w="356870" h="642620">
                <a:moveTo>
                  <a:pt x="289560" y="513841"/>
                </a:moveTo>
                <a:lnTo>
                  <a:pt x="278384" y="519938"/>
                </a:lnTo>
                <a:lnTo>
                  <a:pt x="302895" y="564514"/>
                </a:lnTo>
                <a:lnTo>
                  <a:pt x="314071" y="558419"/>
                </a:lnTo>
                <a:lnTo>
                  <a:pt x="289560" y="513841"/>
                </a:lnTo>
                <a:close/>
              </a:path>
              <a:path w="356870" h="642620">
                <a:moveTo>
                  <a:pt x="246761" y="435990"/>
                </a:moveTo>
                <a:lnTo>
                  <a:pt x="235585" y="442086"/>
                </a:lnTo>
                <a:lnTo>
                  <a:pt x="260096" y="486536"/>
                </a:lnTo>
                <a:lnTo>
                  <a:pt x="271272" y="480440"/>
                </a:lnTo>
                <a:lnTo>
                  <a:pt x="246761" y="435990"/>
                </a:lnTo>
                <a:close/>
              </a:path>
              <a:path w="356870" h="642620">
                <a:moveTo>
                  <a:pt x="203962" y="358013"/>
                </a:moveTo>
                <a:lnTo>
                  <a:pt x="192786" y="364108"/>
                </a:lnTo>
                <a:lnTo>
                  <a:pt x="217297" y="408686"/>
                </a:lnTo>
                <a:lnTo>
                  <a:pt x="228346" y="402589"/>
                </a:lnTo>
                <a:lnTo>
                  <a:pt x="203962" y="358013"/>
                </a:lnTo>
                <a:close/>
              </a:path>
              <a:path w="356870" h="642620">
                <a:moveTo>
                  <a:pt x="161162" y="280162"/>
                </a:moveTo>
                <a:lnTo>
                  <a:pt x="149987" y="286257"/>
                </a:lnTo>
                <a:lnTo>
                  <a:pt x="174498" y="330707"/>
                </a:lnTo>
                <a:lnTo>
                  <a:pt x="185547" y="324612"/>
                </a:lnTo>
                <a:lnTo>
                  <a:pt x="161162" y="280162"/>
                </a:lnTo>
                <a:close/>
              </a:path>
              <a:path w="356870" h="642620">
                <a:moveTo>
                  <a:pt x="118363" y="202183"/>
                </a:moveTo>
                <a:lnTo>
                  <a:pt x="107187" y="208279"/>
                </a:lnTo>
                <a:lnTo>
                  <a:pt x="131699" y="252856"/>
                </a:lnTo>
                <a:lnTo>
                  <a:pt x="142748" y="246761"/>
                </a:lnTo>
                <a:lnTo>
                  <a:pt x="118363" y="202183"/>
                </a:lnTo>
                <a:close/>
              </a:path>
              <a:path w="356870" h="642620">
                <a:moveTo>
                  <a:pt x="75564" y="124332"/>
                </a:moveTo>
                <a:lnTo>
                  <a:pt x="64388" y="130428"/>
                </a:lnTo>
                <a:lnTo>
                  <a:pt x="88900" y="174878"/>
                </a:lnTo>
                <a:lnTo>
                  <a:pt x="99949" y="168782"/>
                </a:lnTo>
                <a:lnTo>
                  <a:pt x="75564" y="124332"/>
                </a:lnTo>
                <a:close/>
              </a:path>
              <a:path w="356870" h="642620">
                <a:moveTo>
                  <a:pt x="32638" y="46354"/>
                </a:moveTo>
                <a:lnTo>
                  <a:pt x="21589" y="52450"/>
                </a:lnTo>
                <a:lnTo>
                  <a:pt x="45974" y="97027"/>
                </a:lnTo>
                <a:lnTo>
                  <a:pt x="57150" y="90931"/>
                </a:lnTo>
                <a:lnTo>
                  <a:pt x="32638" y="46354"/>
                </a:lnTo>
                <a:close/>
              </a:path>
              <a:path w="356870" h="642620">
                <a:moveTo>
                  <a:pt x="0" y="0"/>
                </a:moveTo>
                <a:lnTo>
                  <a:pt x="3301" y="85089"/>
                </a:lnTo>
                <a:lnTo>
                  <a:pt x="24384" y="44450"/>
                </a:lnTo>
                <a:lnTo>
                  <a:pt x="64399" y="44450"/>
                </a:lnTo>
                <a:lnTo>
                  <a:pt x="0" y="0"/>
                </a:lnTo>
                <a:close/>
              </a:path>
              <a:path w="356870" h="642620">
                <a:moveTo>
                  <a:pt x="64399" y="44450"/>
                </a:moveTo>
                <a:lnTo>
                  <a:pt x="24384" y="44450"/>
                </a:lnTo>
                <a:lnTo>
                  <a:pt x="70103" y="48387"/>
                </a:lnTo>
                <a:lnTo>
                  <a:pt x="64399" y="444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2302" y="4449827"/>
            <a:ext cx="906780" cy="76200"/>
          </a:xfrm>
          <a:custGeom>
            <a:avLst/>
            <a:gdLst/>
            <a:ahLst/>
            <a:cxnLst/>
            <a:rect l="l" t="t" r="r" b="b"/>
            <a:pathLst>
              <a:path w="906779" h="76200">
                <a:moveTo>
                  <a:pt x="906399" y="31750"/>
                </a:moveTo>
                <a:lnTo>
                  <a:pt x="855599" y="31750"/>
                </a:lnTo>
                <a:lnTo>
                  <a:pt x="855599" y="44450"/>
                </a:lnTo>
                <a:lnTo>
                  <a:pt x="906399" y="44450"/>
                </a:lnTo>
                <a:lnTo>
                  <a:pt x="906399" y="31750"/>
                </a:lnTo>
                <a:close/>
              </a:path>
              <a:path w="906779" h="76200">
                <a:moveTo>
                  <a:pt x="817499" y="31750"/>
                </a:moveTo>
                <a:lnTo>
                  <a:pt x="766699" y="31750"/>
                </a:lnTo>
                <a:lnTo>
                  <a:pt x="766699" y="44450"/>
                </a:lnTo>
                <a:lnTo>
                  <a:pt x="817499" y="44450"/>
                </a:lnTo>
                <a:lnTo>
                  <a:pt x="817499" y="31750"/>
                </a:lnTo>
                <a:close/>
              </a:path>
              <a:path w="906779" h="76200">
                <a:moveTo>
                  <a:pt x="728599" y="31750"/>
                </a:moveTo>
                <a:lnTo>
                  <a:pt x="677799" y="31750"/>
                </a:lnTo>
                <a:lnTo>
                  <a:pt x="677799" y="44450"/>
                </a:lnTo>
                <a:lnTo>
                  <a:pt x="728599" y="44450"/>
                </a:lnTo>
                <a:lnTo>
                  <a:pt x="728599" y="31750"/>
                </a:lnTo>
                <a:close/>
              </a:path>
              <a:path w="906779" h="76200">
                <a:moveTo>
                  <a:pt x="639699" y="31750"/>
                </a:moveTo>
                <a:lnTo>
                  <a:pt x="588899" y="31750"/>
                </a:lnTo>
                <a:lnTo>
                  <a:pt x="588899" y="44450"/>
                </a:lnTo>
                <a:lnTo>
                  <a:pt x="639699" y="44450"/>
                </a:lnTo>
                <a:lnTo>
                  <a:pt x="639699" y="31750"/>
                </a:lnTo>
                <a:close/>
              </a:path>
              <a:path w="906779" h="76200">
                <a:moveTo>
                  <a:pt x="550799" y="31750"/>
                </a:moveTo>
                <a:lnTo>
                  <a:pt x="499999" y="31750"/>
                </a:lnTo>
                <a:lnTo>
                  <a:pt x="499999" y="44450"/>
                </a:lnTo>
                <a:lnTo>
                  <a:pt x="550799" y="44450"/>
                </a:lnTo>
                <a:lnTo>
                  <a:pt x="550799" y="31750"/>
                </a:lnTo>
                <a:close/>
              </a:path>
              <a:path w="906779" h="76200">
                <a:moveTo>
                  <a:pt x="461899" y="31750"/>
                </a:moveTo>
                <a:lnTo>
                  <a:pt x="411099" y="31750"/>
                </a:lnTo>
                <a:lnTo>
                  <a:pt x="411099" y="44450"/>
                </a:lnTo>
                <a:lnTo>
                  <a:pt x="461899" y="44450"/>
                </a:lnTo>
                <a:lnTo>
                  <a:pt x="461899" y="31750"/>
                </a:lnTo>
                <a:close/>
              </a:path>
              <a:path w="906779" h="76200">
                <a:moveTo>
                  <a:pt x="372999" y="31750"/>
                </a:moveTo>
                <a:lnTo>
                  <a:pt x="322199" y="31750"/>
                </a:lnTo>
                <a:lnTo>
                  <a:pt x="322199" y="44450"/>
                </a:lnTo>
                <a:lnTo>
                  <a:pt x="372999" y="44450"/>
                </a:lnTo>
                <a:lnTo>
                  <a:pt x="372999" y="31750"/>
                </a:lnTo>
                <a:close/>
              </a:path>
              <a:path w="906779" h="76200">
                <a:moveTo>
                  <a:pt x="284099" y="31750"/>
                </a:moveTo>
                <a:lnTo>
                  <a:pt x="233299" y="31750"/>
                </a:lnTo>
                <a:lnTo>
                  <a:pt x="233299" y="44450"/>
                </a:lnTo>
                <a:lnTo>
                  <a:pt x="284099" y="44450"/>
                </a:lnTo>
                <a:lnTo>
                  <a:pt x="284099" y="31750"/>
                </a:lnTo>
                <a:close/>
              </a:path>
              <a:path w="906779" h="76200">
                <a:moveTo>
                  <a:pt x="195199" y="31750"/>
                </a:moveTo>
                <a:lnTo>
                  <a:pt x="144399" y="31750"/>
                </a:lnTo>
                <a:lnTo>
                  <a:pt x="144399" y="44450"/>
                </a:lnTo>
                <a:lnTo>
                  <a:pt x="195199" y="44450"/>
                </a:lnTo>
                <a:lnTo>
                  <a:pt x="195199" y="31750"/>
                </a:lnTo>
                <a:close/>
              </a:path>
              <a:path w="906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0800" y="38100"/>
                </a:lnTo>
                <a:lnTo>
                  <a:pt x="76200" y="0"/>
                </a:lnTo>
                <a:close/>
              </a:path>
              <a:path w="906779" h="76200">
                <a:moveTo>
                  <a:pt x="106299" y="31750"/>
                </a:moveTo>
                <a:lnTo>
                  <a:pt x="55499" y="31750"/>
                </a:lnTo>
                <a:lnTo>
                  <a:pt x="55499" y="44450"/>
                </a:lnTo>
                <a:lnTo>
                  <a:pt x="106299" y="44450"/>
                </a:lnTo>
                <a:lnTo>
                  <a:pt x="106299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2221" y="3474738"/>
            <a:ext cx="2774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7516" y="3474738"/>
            <a:ext cx="2774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8108" y="4553730"/>
            <a:ext cx="42989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</a:t>
            </a:r>
            <a:r>
              <a:rPr sz="1050" spc="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6194" y="2349500"/>
            <a:ext cx="4897120" cy="2663825"/>
          </a:xfrm>
          <a:custGeom>
            <a:avLst/>
            <a:gdLst/>
            <a:ahLst/>
            <a:cxnLst/>
            <a:rect l="l" t="t" r="r" b="b"/>
            <a:pathLst>
              <a:path w="4897120" h="2663825">
                <a:moveTo>
                  <a:pt x="0" y="2663698"/>
                </a:moveTo>
                <a:lnTo>
                  <a:pt x="4896738" y="2663698"/>
                </a:lnTo>
                <a:lnTo>
                  <a:pt x="4896738" y="0"/>
                </a:lnTo>
                <a:lnTo>
                  <a:pt x="0" y="0"/>
                </a:lnTo>
                <a:lnTo>
                  <a:pt x="0" y="26636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194" y="2349500"/>
            <a:ext cx="4897120" cy="2663825"/>
          </a:xfrm>
          <a:custGeom>
            <a:avLst/>
            <a:gdLst/>
            <a:ahLst/>
            <a:cxnLst/>
            <a:rect l="l" t="t" r="r" b="b"/>
            <a:pathLst>
              <a:path w="4897120" h="2663825">
                <a:moveTo>
                  <a:pt x="0" y="2663698"/>
                </a:moveTo>
                <a:lnTo>
                  <a:pt x="4896738" y="2663698"/>
                </a:lnTo>
                <a:lnTo>
                  <a:pt x="4896738" y="0"/>
                </a:lnTo>
                <a:lnTo>
                  <a:pt x="0" y="0"/>
                </a:lnTo>
                <a:lnTo>
                  <a:pt x="0" y="26636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9421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</a:t>
            </a:r>
            <a:r>
              <a:rPr sz="2200" spc="3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1025144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이해가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필요합니다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돌아갈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지정해주었다면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뷰에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명확히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지정하지 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알려주어도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생성할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어떠한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정보도  알려주지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않을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DefaultRequestToViewNameTranslator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설정할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6719" y="3392423"/>
            <a:ext cx="247015" cy="621030"/>
          </a:xfrm>
          <a:custGeom>
            <a:avLst/>
            <a:gdLst/>
            <a:ahLst/>
            <a:cxnLst/>
            <a:rect l="l" t="t" r="r" b="b"/>
            <a:pathLst>
              <a:path w="247015" h="621029">
                <a:moveTo>
                  <a:pt x="76200" y="544321"/>
                </a:moveTo>
                <a:lnTo>
                  <a:pt x="0" y="582421"/>
                </a:lnTo>
                <a:lnTo>
                  <a:pt x="76200" y="620521"/>
                </a:lnTo>
                <a:lnTo>
                  <a:pt x="55033" y="588771"/>
                </a:lnTo>
                <a:lnTo>
                  <a:pt x="50800" y="588771"/>
                </a:lnTo>
                <a:lnTo>
                  <a:pt x="50800" y="576071"/>
                </a:lnTo>
                <a:lnTo>
                  <a:pt x="55033" y="576071"/>
                </a:lnTo>
                <a:lnTo>
                  <a:pt x="76200" y="544321"/>
                </a:lnTo>
                <a:close/>
              </a:path>
              <a:path w="247015" h="621029">
                <a:moveTo>
                  <a:pt x="50800" y="582421"/>
                </a:moveTo>
                <a:lnTo>
                  <a:pt x="50800" y="588771"/>
                </a:lnTo>
                <a:lnTo>
                  <a:pt x="55033" y="588771"/>
                </a:lnTo>
                <a:lnTo>
                  <a:pt x="50800" y="582421"/>
                </a:lnTo>
                <a:close/>
              </a:path>
              <a:path w="247015" h="621029">
                <a:moveTo>
                  <a:pt x="233933" y="576071"/>
                </a:moveTo>
                <a:lnTo>
                  <a:pt x="55033" y="576071"/>
                </a:lnTo>
                <a:lnTo>
                  <a:pt x="50800" y="582421"/>
                </a:lnTo>
                <a:lnTo>
                  <a:pt x="55033" y="588771"/>
                </a:lnTo>
                <a:lnTo>
                  <a:pt x="243839" y="588771"/>
                </a:lnTo>
                <a:lnTo>
                  <a:pt x="246633" y="585977"/>
                </a:lnTo>
                <a:lnTo>
                  <a:pt x="246633" y="582421"/>
                </a:lnTo>
                <a:lnTo>
                  <a:pt x="233933" y="582421"/>
                </a:lnTo>
                <a:lnTo>
                  <a:pt x="233933" y="576071"/>
                </a:lnTo>
                <a:close/>
              </a:path>
              <a:path w="247015" h="621029">
                <a:moveTo>
                  <a:pt x="55033" y="576071"/>
                </a:moveTo>
                <a:lnTo>
                  <a:pt x="50800" y="576071"/>
                </a:lnTo>
                <a:lnTo>
                  <a:pt x="50800" y="582421"/>
                </a:lnTo>
                <a:lnTo>
                  <a:pt x="55033" y="576071"/>
                </a:lnTo>
                <a:close/>
              </a:path>
              <a:path w="247015" h="621029">
                <a:moveTo>
                  <a:pt x="233933" y="6350"/>
                </a:moveTo>
                <a:lnTo>
                  <a:pt x="233933" y="582421"/>
                </a:lnTo>
                <a:lnTo>
                  <a:pt x="240283" y="576071"/>
                </a:lnTo>
                <a:lnTo>
                  <a:pt x="246633" y="576071"/>
                </a:lnTo>
                <a:lnTo>
                  <a:pt x="246633" y="12700"/>
                </a:lnTo>
                <a:lnTo>
                  <a:pt x="240283" y="12700"/>
                </a:lnTo>
                <a:lnTo>
                  <a:pt x="233933" y="6350"/>
                </a:lnTo>
                <a:close/>
              </a:path>
              <a:path w="247015" h="621029">
                <a:moveTo>
                  <a:pt x="246633" y="576071"/>
                </a:moveTo>
                <a:lnTo>
                  <a:pt x="240283" y="576071"/>
                </a:lnTo>
                <a:lnTo>
                  <a:pt x="233933" y="582421"/>
                </a:lnTo>
                <a:lnTo>
                  <a:pt x="246633" y="582421"/>
                </a:lnTo>
                <a:lnTo>
                  <a:pt x="246633" y="576071"/>
                </a:lnTo>
                <a:close/>
              </a:path>
              <a:path w="247015" h="621029">
                <a:moveTo>
                  <a:pt x="243839" y="0"/>
                </a:moveTo>
                <a:lnTo>
                  <a:pt x="11683" y="0"/>
                </a:lnTo>
                <a:lnTo>
                  <a:pt x="11683" y="12700"/>
                </a:lnTo>
                <a:lnTo>
                  <a:pt x="233933" y="12700"/>
                </a:lnTo>
                <a:lnTo>
                  <a:pt x="233933" y="6350"/>
                </a:lnTo>
                <a:lnTo>
                  <a:pt x="246633" y="6350"/>
                </a:lnTo>
                <a:lnTo>
                  <a:pt x="246633" y="2921"/>
                </a:lnTo>
                <a:lnTo>
                  <a:pt x="243839" y="0"/>
                </a:lnTo>
                <a:close/>
              </a:path>
              <a:path w="247015" h="621029">
                <a:moveTo>
                  <a:pt x="246633" y="6350"/>
                </a:moveTo>
                <a:lnTo>
                  <a:pt x="233933" y="6350"/>
                </a:lnTo>
                <a:lnTo>
                  <a:pt x="240283" y="12700"/>
                </a:lnTo>
                <a:lnTo>
                  <a:pt x="246633" y="12700"/>
                </a:lnTo>
                <a:lnTo>
                  <a:pt x="246633" y="63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2241" y="3758819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1212468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12468" y="432053"/>
                </a:lnTo>
                <a:lnTo>
                  <a:pt x="1240490" y="426392"/>
                </a:lnTo>
                <a:lnTo>
                  <a:pt x="1263380" y="410956"/>
                </a:lnTo>
                <a:lnTo>
                  <a:pt x="1278816" y="388066"/>
                </a:lnTo>
                <a:lnTo>
                  <a:pt x="1284478" y="360044"/>
                </a:lnTo>
                <a:lnTo>
                  <a:pt x="1284478" y="72008"/>
                </a:lnTo>
                <a:lnTo>
                  <a:pt x="1278816" y="43987"/>
                </a:lnTo>
                <a:lnTo>
                  <a:pt x="1263380" y="21097"/>
                </a:lnTo>
                <a:lnTo>
                  <a:pt x="1240490" y="5661"/>
                </a:lnTo>
                <a:lnTo>
                  <a:pt x="1212468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2241" y="3758819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12468" y="0"/>
                </a:lnTo>
                <a:lnTo>
                  <a:pt x="1240490" y="5661"/>
                </a:lnTo>
                <a:lnTo>
                  <a:pt x="1263380" y="21097"/>
                </a:lnTo>
                <a:lnTo>
                  <a:pt x="1278816" y="43987"/>
                </a:lnTo>
                <a:lnTo>
                  <a:pt x="1284478" y="72008"/>
                </a:lnTo>
                <a:lnTo>
                  <a:pt x="1284478" y="360044"/>
                </a:lnTo>
                <a:lnTo>
                  <a:pt x="1278816" y="388066"/>
                </a:lnTo>
                <a:lnTo>
                  <a:pt x="1263380" y="410956"/>
                </a:lnTo>
                <a:lnTo>
                  <a:pt x="1240490" y="426392"/>
                </a:lnTo>
                <a:lnTo>
                  <a:pt x="1212468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4352" y="3831335"/>
            <a:ext cx="554736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8776" y="3831335"/>
            <a:ext cx="254508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0142" y="3360673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41299" y="38100"/>
                </a:moveTo>
                <a:lnTo>
                  <a:pt x="715899" y="76200"/>
                </a:lnTo>
                <a:lnTo>
                  <a:pt x="779399" y="44450"/>
                </a:lnTo>
                <a:lnTo>
                  <a:pt x="741299" y="44450"/>
                </a:lnTo>
                <a:lnTo>
                  <a:pt x="741299" y="38100"/>
                </a:lnTo>
                <a:close/>
              </a:path>
              <a:path w="792479" h="76200">
                <a:moveTo>
                  <a:pt x="7370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7065" y="44450"/>
                </a:lnTo>
                <a:lnTo>
                  <a:pt x="741299" y="38100"/>
                </a:lnTo>
                <a:lnTo>
                  <a:pt x="737065" y="31750"/>
                </a:lnTo>
                <a:close/>
              </a:path>
              <a:path w="792479" h="76200">
                <a:moveTo>
                  <a:pt x="779399" y="31750"/>
                </a:moveTo>
                <a:lnTo>
                  <a:pt x="741299" y="31750"/>
                </a:lnTo>
                <a:lnTo>
                  <a:pt x="741299" y="44450"/>
                </a:lnTo>
                <a:lnTo>
                  <a:pt x="779399" y="44450"/>
                </a:lnTo>
                <a:lnTo>
                  <a:pt x="792099" y="38100"/>
                </a:lnTo>
                <a:lnTo>
                  <a:pt x="779399" y="31750"/>
                </a:lnTo>
                <a:close/>
              </a:path>
              <a:path w="792479" h="76200">
                <a:moveTo>
                  <a:pt x="715899" y="0"/>
                </a:moveTo>
                <a:lnTo>
                  <a:pt x="741299" y="38100"/>
                </a:lnTo>
                <a:lnTo>
                  <a:pt x="741299" y="31750"/>
                </a:lnTo>
                <a:lnTo>
                  <a:pt x="779399" y="31750"/>
                </a:lnTo>
                <a:lnTo>
                  <a:pt x="71589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6239" y="2606675"/>
            <a:ext cx="1264285" cy="2160270"/>
          </a:xfrm>
          <a:custGeom>
            <a:avLst/>
            <a:gdLst/>
            <a:ahLst/>
            <a:cxnLst/>
            <a:rect l="l" t="t" r="r" b="b"/>
            <a:pathLst>
              <a:path w="1264285" h="2160270">
                <a:moveTo>
                  <a:pt x="1183894" y="0"/>
                </a:moveTo>
                <a:lnTo>
                  <a:pt x="80010" y="0"/>
                </a:lnTo>
                <a:lnTo>
                  <a:pt x="48863" y="6286"/>
                </a:lnTo>
                <a:lnTo>
                  <a:pt x="23431" y="23431"/>
                </a:lnTo>
                <a:lnTo>
                  <a:pt x="6286" y="48863"/>
                </a:lnTo>
                <a:lnTo>
                  <a:pt x="0" y="80010"/>
                </a:lnTo>
                <a:lnTo>
                  <a:pt x="0" y="2080260"/>
                </a:lnTo>
                <a:lnTo>
                  <a:pt x="6286" y="2111406"/>
                </a:lnTo>
                <a:lnTo>
                  <a:pt x="23431" y="2136838"/>
                </a:lnTo>
                <a:lnTo>
                  <a:pt x="48863" y="2153983"/>
                </a:lnTo>
                <a:lnTo>
                  <a:pt x="80010" y="2160270"/>
                </a:lnTo>
                <a:lnTo>
                  <a:pt x="1183894" y="2160270"/>
                </a:lnTo>
                <a:lnTo>
                  <a:pt x="1215040" y="2153983"/>
                </a:lnTo>
                <a:lnTo>
                  <a:pt x="1240472" y="2136838"/>
                </a:lnTo>
                <a:lnTo>
                  <a:pt x="1257617" y="2111406"/>
                </a:lnTo>
                <a:lnTo>
                  <a:pt x="1263903" y="2080260"/>
                </a:lnTo>
                <a:lnTo>
                  <a:pt x="1263903" y="80010"/>
                </a:lnTo>
                <a:lnTo>
                  <a:pt x="1257617" y="48863"/>
                </a:lnTo>
                <a:lnTo>
                  <a:pt x="1240472" y="23431"/>
                </a:lnTo>
                <a:lnTo>
                  <a:pt x="1215040" y="6286"/>
                </a:lnTo>
                <a:lnTo>
                  <a:pt x="1183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6239" y="2606675"/>
            <a:ext cx="1264285" cy="2160270"/>
          </a:xfrm>
          <a:custGeom>
            <a:avLst/>
            <a:gdLst/>
            <a:ahLst/>
            <a:cxnLst/>
            <a:rect l="l" t="t" r="r" b="b"/>
            <a:pathLst>
              <a:path w="1264285" h="2160270">
                <a:moveTo>
                  <a:pt x="0" y="80010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10" y="0"/>
                </a:lnTo>
                <a:lnTo>
                  <a:pt x="1183894" y="0"/>
                </a:lnTo>
                <a:lnTo>
                  <a:pt x="1215040" y="6286"/>
                </a:lnTo>
                <a:lnTo>
                  <a:pt x="1240472" y="23431"/>
                </a:lnTo>
                <a:lnTo>
                  <a:pt x="1257617" y="48863"/>
                </a:lnTo>
                <a:lnTo>
                  <a:pt x="1263903" y="80010"/>
                </a:lnTo>
                <a:lnTo>
                  <a:pt x="1263903" y="2080260"/>
                </a:lnTo>
                <a:lnTo>
                  <a:pt x="1257617" y="2111406"/>
                </a:lnTo>
                <a:lnTo>
                  <a:pt x="1240472" y="2136838"/>
                </a:lnTo>
                <a:lnTo>
                  <a:pt x="1215040" y="2153983"/>
                </a:lnTo>
                <a:lnTo>
                  <a:pt x="1183894" y="2160270"/>
                </a:lnTo>
                <a:lnTo>
                  <a:pt x="80010" y="2160270"/>
                </a:lnTo>
                <a:lnTo>
                  <a:pt x="48863" y="2153983"/>
                </a:lnTo>
                <a:lnTo>
                  <a:pt x="23431" y="2136838"/>
                </a:lnTo>
                <a:lnTo>
                  <a:pt x="6286" y="2111406"/>
                </a:lnTo>
                <a:lnTo>
                  <a:pt x="0" y="2080260"/>
                </a:lnTo>
                <a:lnTo>
                  <a:pt x="0" y="8001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9500" y="3426714"/>
            <a:ext cx="860425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37160">
              <a:lnSpc>
                <a:spcPct val="120000"/>
              </a:lnSpc>
              <a:spcBef>
                <a:spcPts val="100"/>
              </a:spcBef>
            </a:pPr>
            <a:r>
              <a:rPr sz="1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  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0142" y="2784601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792479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792479" h="76200">
                <a:moveTo>
                  <a:pt x="792099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792099" y="44450"/>
                </a:lnTo>
                <a:lnTo>
                  <a:pt x="792099" y="31750"/>
                </a:lnTo>
                <a:close/>
              </a:path>
              <a:path w="792479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2241" y="2606675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1224153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9"/>
                </a:lnTo>
                <a:lnTo>
                  <a:pt x="0" y="360045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24153" y="432053"/>
                </a:lnTo>
                <a:lnTo>
                  <a:pt x="1252174" y="426392"/>
                </a:lnTo>
                <a:lnTo>
                  <a:pt x="1275064" y="410956"/>
                </a:lnTo>
                <a:lnTo>
                  <a:pt x="1290500" y="388066"/>
                </a:lnTo>
                <a:lnTo>
                  <a:pt x="1296162" y="360045"/>
                </a:lnTo>
                <a:lnTo>
                  <a:pt x="1296162" y="72009"/>
                </a:lnTo>
                <a:lnTo>
                  <a:pt x="1290500" y="43987"/>
                </a:lnTo>
                <a:lnTo>
                  <a:pt x="1275064" y="21097"/>
                </a:lnTo>
                <a:lnTo>
                  <a:pt x="1252174" y="5661"/>
                </a:lnTo>
                <a:lnTo>
                  <a:pt x="1224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92241" y="2606675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24153" y="0"/>
                </a:lnTo>
                <a:lnTo>
                  <a:pt x="1252174" y="5661"/>
                </a:lnTo>
                <a:lnTo>
                  <a:pt x="1275064" y="21097"/>
                </a:lnTo>
                <a:lnTo>
                  <a:pt x="1290500" y="43987"/>
                </a:lnTo>
                <a:lnTo>
                  <a:pt x="1296162" y="72009"/>
                </a:lnTo>
                <a:lnTo>
                  <a:pt x="1296162" y="360045"/>
                </a:lnTo>
                <a:lnTo>
                  <a:pt x="1290500" y="388066"/>
                </a:lnTo>
                <a:lnTo>
                  <a:pt x="1275064" y="410956"/>
                </a:lnTo>
                <a:lnTo>
                  <a:pt x="1252174" y="426392"/>
                </a:lnTo>
                <a:lnTo>
                  <a:pt x="1224153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2241" y="318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1224153" y="0"/>
                </a:moveTo>
                <a:lnTo>
                  <a:pt x="72009" y="0"/>
                </a:lnTo>
                <a:lnTo>
                  <a:pt x="43987" y="5661"/>
                </a:lnTo>
                <a:lnTo>
                  <a:pt x="21097" y="21097"/>
                </a:lnTo>
                <a:lnTo>
                  <a:pt x="5661" y="43987"/>
                </a:lnTo>
                <a:lnTo>
                  <a:pt x="0" y="72008"/>
                </a:lnTo>
                <a:lnTo>
                  <a:pt x="0" y="360044"/>
                </a:lnTo>
                <a:lnTo>
                  <a:pt x="5661" y="388066"/>
                </a:lnTo>
                <a:lnTo>
                  <a:pt x="21097" y="410956"/>
                </a:lnTo>
                <a:lnTo>
                  <a:pt x="43987" y="426392"/>
                </a:lnTo>
                <a:lnTo>
                  <a:pt x="72009" y="432053"/>
                </a:lnTo>
                <a:lnTo>
                  <a:pt x="1224153" y="432053"/>
                </a:lnTo>
                <a:lnTo>
                  <a:pt x="1252174" y="426392"/>
                </a:lnTo>
                <a:lnTo>
                  <a:pt x="1275064" y="410956"/>
                </a:lnTo>
                <a:lnTo>
                  <a:pt x="1290500" y="388066"/>
                </a:lnTo>
                <a:lnTo>
                  <a:pt x="1296162" y="360044"/>
                </a:lnTo>
                <a:lnTo>
                  <a:pt x="1296162" y="72008"/>
                </a:lnTo>
                <a:lnTo>
                  <a:pt x="1290500" y="43987"/>
                </a:lnTo>
                <a:lnTo>
                  <a:pt x="1275064" y="21097"/>
                </a:lnTo>
                <a:lnTo>
                  <a:pt x="1252174" y="5661"/>
                </a:lnTo>
                <a:lnTo>
                  <a:pt x="1224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92241" y="3182747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72008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9" y="0"/>
                </a:lnTo>
                <a:lnTo>
                  <a:pt x="1224153" y="0"/>
                </a:lnTo>
                <a:lnTo>
                  <a:pt x="1252174" y="5661"/>
                </a:lnTo>
                <a:lnTo>
                  <a:pt x="1275064" y="21097"/>
                </a:lnTo>
                <a:lnTo>
                  <a:pt x="1290500" y="43987"/>
                </a:lnTo>
                <a:lnTo>
                  <a:pt x="1296162" y="72008"/>
                </a:lnTo>
                <a:lnTo>
                  <a:pt x="1296162" y="360044"/>
                </a:lnTo>
                <a:lnTo>
                  <a:pt x="1290500" y="388066"/>
                </a:lnTo>
                <a:lnTo>
                  <a:pt x="1275064" y="410956"/>
                </a:lnTo>
                <a:lnTo>
                  <a:pt x="1252174" y="426392"/>
                </a:lnTo>
                <a:lnTo>
                  <a:pt x="1224153" y="432053"/>
                </a:lnTo>
                <a:lnTo>
                  <a:pt x="72009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4"/>
                </a:lnTo>
                <a:lnTo>
                  <a:pt x="0" y="72008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6229" y="2708528"/>
            <a:ext cx="1880108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0415" algn="ctr">
              <a:lnSpc>
                <a:spcPts val="125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ts val="1070"/>
              </a:lnSpc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82320" algn="ctr">
              <a:lnSpc>
                <a:spcPct val="100000"/>
              </a:lnSpc>
              <a:spcBef>
                <a:spcPts val="835"/>
              </a:spcBef>
            </a:pP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4900" y="3419873"/>
            <a:ext cx="3867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05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7014" y="3491755"/>
            <a:ext cx="789686" cy="3378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200"/>
              </a:lnSpc>
              <a:spcBef>
                <a:spcPts val="19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객체를  생성하여</a:t>
            </a:r>
            <a:r>
              <a:rPr sz="105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0142" y="4190872"/>
            <a:ext cx="1472565" cy="366395"/>
          </a:xfrm>
          <a:custGeom>
            <a:avLst/>
            <a:gdLst/>
            <a:ahLst/>
            <a:cxnLst/>
            <a:rect l="l" t="t" r="r" b="b"/>
            <a:pathLst>
              <a:path w="1472564" h="366395">
                <a:moveTo>
                  <a:pt x="1427988" y="353694"/>
                </a:moveTo>
                <a:lnTo>
                  <a:pt x="0" y="353694"/>
                </a:lnTo>
                <a:lnTo>
                  <a:pt x="0" y="366394"/>
                </a:lnTo>
                <a:lnTo>
                  <a:pt x="1437767" y="366394"/>
                </a:lnTo>
                <a:lnTo>
                  <a:pt x="1440688" y="363600"/>
                </a:lnTo>
                <a:lnTo>
                  <a:pt x="1440688" y="360044"/>
                </a:lnTo>
                <a:lnTo>
                  <a:pt x="1427988" y="360044"/>
                </a:lnTo>
                <a:lnTo>
                  <a:pt x="1427988" y="353694"/>
                </a:lnTo>
                <a:close/>
              </a:path>
              <a:path w="1472564" h="366395">
                <a:moveTo>
                  <a:pt x="1434338" y="50800"/>
                </a:moveTo>
                <a:lnTo>
                  <a:pt x="1427988" y="55033"/>
                </a:lnTo>
                <a:lnTo>
                  <a:pt x="1427988" y="360044"/>
                </a:lnTo>
                <a:lnTo>
                  <a:pt x="1434338" y="353694"/>
                </a:lnTo>
                <a:lnTo>
                  <a:pt x="1440688" y="353694"/>
                </a:lnTo>
                <a:lnTo>
                  <a:pt x="1440688" y="55033"/>
                </a:lnTo>
                <a:lnTo>
                  <a:pt x="1434338" y="50800"/>
                </a:lnTo>
                <a:close/>
              </a:path>
              <a:path w="1472564" h="366395">
                <a:moveTo>
                  <a:pt x="1440688" y="353694"/>
                </a:moveTo>
                <a:lnTo>
                  <a:pt x="1434338" y="353694"/>
                </a:lnTo>
                <a:lnTo>
                  <a:pt x="1427988" y="360044"/>
                </a:lnTo>
                <a:lnTo>
                  <a:pt x="1440688" y="360044"/>
                </a:lnTo>
                <a:lnTo>
                  <a:pt x="1440688" y="353694"/>
                </a:lnTo>
                <a:close/>
              </a:path>
              <a:path w="1472564" h="366395">
                <a:moveTo>
                  <a:pt x="1434338" y="0"/>
                </a:moveTo>
                <a:lnTo>
                  <a:pt x="1396238" y="76200"/>
                </a:lnTo>
                <a:lnTo>
                  <a:pt x="1427988" y="55033"/>
                </a:lnTo>
                <a:lnTo>
                  <a:pt x="1427988" y="50800"/>
                </a:lnTo>
                <a:lnTo>
                  <a:pt x="1459738" y="50800"/>
                </a:lnTo>
                <a:lnTo>
                  <a:pt x="1434338" y="0"/>
                </a:lnTo>
                <a:close/>
              </a:path>
              <a:path w="1472564" h="366395">
                <a:moveTo>
                  <a:pt x="1459738" y="50800"/>
                </a:moveTo>
                <a:lnTo>
                  <a:pt x="1440688" y="50800"/>
                </a:lnTo>
                <a:lnTo>
                  <a:pt x="1440688" y="55033"/>
                </a:lnTo>
                <a:lnTo>
                  <a:pt x="1472438" y="76200"/>
                </a:lnTo>
                <a:lnTo>
                  <a:pt x="1459738" y="50800"/>
                </a:lnTo>
                <a:close/>
              </a:path>
              <a:path w="1472564" h="366395">
                <a:moveTo>
                  <a:pt x="1434338" y="50800"/>
                </a:moveTo>
                <a:lnTo>
                  <a:pt x="1427988" y="50800"/>
                </a:lnTo>
                <a:lnTo>
                  <a:pt x="1427988" y="55033"/>
                </a:lnTo>
                <a:lnTo>
                  <a:pt x="1434338" y="50800"/>
                </a:lnTo>
                <a:close/>
              </a:path>
              <a:path w="1472564" h="366395">
                <a:moveTo>
                  <a:pt x="1440688" y="50800"/>
                </a:moveTo>
                <a:lnTo>
                  <a:pt x="1434338" y="50800"/>
                </a:lnTo>
                <a:lnTo>
                  <a:pt x="1440688" y="55033"/>
                </a:lnTo>
                <a:lnTo>
                  <a:pt x="1440688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2390" y="4571950"/>
            <a:ext cx="4870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</a:t>
            </a:r>
            <a:r>
              <a:rPr sz="10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4353" y="3861054"/>
            <a:ext cx="1497330" cy="32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250"/>
              </a:lnSpc>
              <a:spcBef>
                <a:spcPts val="100"/>
              </a:spcBef>
            </a:pPr>
            <a:r>
              <a:rPr sz="1200" spc="6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200" spc="-1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</a:t>
            </a:r>
            <a:r>
              <a:rPr sz="12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w</a:t>
            </a:r>
            <a:r>
              <a:rPr sz="1200" spc="-3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ts val="1070"/>
              </a:lnSpc>
            </a:pP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</a:t>
            </a:r>
            <a:r>
              <a:rPr sz="10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00142" y="3936746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55033" y="44449"/>
                </a:lnTo>
                <a:lnTo>
                  <a:pt x="50800" y="44449"/>
                </a:lnTo>
                <a:lnTo>
                  <a:pt x="50800" y="31749"/>
                </a:lnTo>
                <a:lnTo>
                  <a:pt x="55033" y="31749"/>
                </a:lnTo>
                <a:lnTo>
                  <a:pt x="76200" y="0"/>
                </a:lnTo>
                <a:close/>
              </a:path>
              <a:path w="792479" h="76200">
                <a:moveTo>
                  <a:pt x="50800" y="38099"/>
                </a:moveTo>
                <a:lnTo>
                  <a:pt x="50800" y="44449"/>
                </a:lnTo>
                <a:lnTo>
                  <a:pt x="55033" y="44449"/>
                </a:lnTo>
                <a:lnTo>
                  <a:pt x="50800" y="38099"/>
                </a:lnTo>
                <a:close/>
              </a:path>
              <a:path w="792479" h="76200">
                <a:moveTo>
                  <a:pt x="792099" y="31749"/>
                </a:moveTo>
                <a:lnTo>
                  <a:pt x="55033" y="31749"/>
                </a:lnTo>
                <a:lnTo>
                  <a:pt x="50800" y="38099"/>
                </a:lnTo>
                <a:lnTo>
                  <a:pt x="55033" y="44449"/>
                </a:lnTo>
                <a:lnTo>
                  <a:pt x="792099" y="44449"/>
                </a:lnTo>
                <a:lnTo>
                  <a:pt x="792099" y="31749"/>
                </a:lnTo>
                <a:close/>
              </a:path>
              <a:path w="792479" h="76200">
                <a:moveTo>
                  <a:pt x="55033" y="31749"/>
                </a:moveTo>
                <a:lnTo>
                  <a:pt x="50800" y="31749"/>
                </a:lnTo>
                <a:lnTo>
                  <a:pt x="50800" y="38099"/>
                </a:lnTo>
                <a:lnTo>
                  <a:pt x="55033" y="3174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475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2200" spc="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지정방법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33081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방법에는 컨트롤러가 명시적으로 리턴하는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방법과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방법이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첫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번째는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ModelAndView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나 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설정하거나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문자열로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반환하는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번째는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Model, </a:t>
            </a:r>
            <a:r>
              <a:rPr sz="18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Map,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void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리턴하는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지정하는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지정되지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RequestToViewNameTranslator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718" y="216204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1887" y="2564892"/>
            <a:ext cx="4248785" cy="1584325"/>
          </a:xfrm>
          <a:custGeom>
            <a:avLst/>
            <a:gdLst/>
            <a:ahLst/>
            <a:cxnLst/>
            <a:rect l="l" t="t" r="r" b="b"/>
            <a:pathLst>
              <a:path w="4248785" h="1584325">
                <a:moveTo>
                  <a:pt x="0" y="1584198"/>
                </a:moveTo>
                <a:lnTo>
                  <a:pt x="4248531" y="1584198"/>
                </a:lnTo>
                <a:lnTo>
                  <a:pt x="4248531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887" y="2564892"/>
            <a:ext cx="4248785" cy="158432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1457960">
              <a:lnSpc>
                <a:spcPct val="100000"/>
              </a:lnSpc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1457960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-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ModelAndView(</a:t>
            </a:r>
            <a:r>
              <a:rPr sz="120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"board"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4500" y="2564892"/>
            <a:ext cx="4248150" cy="1584325"/>
          </a:xfrm>
          <a:custGeom>
            <a:avLst/>
            <a:gdLst/>
            <a:ahLst/>
            <a:cxnLst/>
            <a:rect l="l" t="t" r="r" b="b"/>
            <a:pathLst>
              <a:path w="4248150" h="1584325">
                <a:moveTo>
                  <a:pt x="0" y="1584198"/>
                </a:moveTo>
                <a:lnTo>
                  <a:pt x="4248023" y="1584198"/>
                </a:lnTo>
                <a:lnTo>
                  <a:pt x="4248023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500" y="2564892"/>
            <a:ext cx="4248150" cy="158432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09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355" marR="1708785">
              <a:lnSpc>
                <a:spcPct val="100000"/>
              </a:lnSpc>
            </a:pPr>
            <a:r>
              <a:rPr sz="120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"/board"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dirty="0" smtClean="0">
              <a:ea typeface="가는각진제목체" panose="02030600000101010101" pitchFamily="18" charset="-127"/>
              <a:cs typeface="Arial"/>
            </a:endParaRPr>
          </a:p>
          <a:p>
            <a:pPr marL="427355" marR="1708785">
              <a:lnSpc>
                <a:spcPct val="100000"/>
              </a:lnSpc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235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spc="-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R="1449070" algn="ctr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"board"</a:t>
            </a:r>
            <a:r>
              <a:rPr sz="1200" spc="5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1887" y="4437164"/>
            <a:ext cx="8641715" cy="1944370"/>
          </a:xfrm>
          <a:custGeom>
            <a:avLst/>
            <a:gdLst/>
            <a:ahLst/>
            <a:cxnLst/>
            <a:rect l="l" t="t" r="r" b="b"/>
            <a:pathLst>
              <a:path w="8641715" h="1944370">
                <a:moveTo>
                  <a:pt x="0" y="1944243"/>
                </a:moveTo>
                <a:lnTo>
                  <a:pt x="8641207" y="1944243"/>
                </a:lnTo>
                <a:lnTo>
                  <a:pt x="8641207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1887" y="4437164"/>
            <a:ext cx="8641715" cy="1944370"/>
          </a:xfrm>
          <a:custGeom>
            <a:avLst/>
            <a:gdLst/>
            <a:ahLst/>
            <a:cxnLst/>
            <a:rect l="l" t="t" r="r" b="b"/>
            <a:pathLst>
              <a:path w="8641715" h="1944370">
                <a:moveTo>
                  <a:pt x="0" y="1944243"/>
                </a:moveTo>
                <a:lnTo>
                  <a:pt x="8641207" y="1944243"/>
                </a:lnTo>
                <a:lnTo>
                  <a:pt x="8641207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0767" y="4473955"/>
            <a:ext cx="2548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097" y="5022850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2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"/board.do"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240" dirty="0">
                <a:ea typeface="가는각진제목체" panose="02030600000101010101" pitchFamily="18" charset="-127"/>
                <a:cs typeface="Arial"/>
              </a:rPr>
              <a:t>list()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767" y="5388609"/>
            <a:ext cx="5577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model =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HashMap&lt;String,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Object&gt;();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model;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479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1475" y="2339339"/>
            <a:ext cx="220980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672" y="2327148"/>
            <a:ext cx="58064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9532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20011" y="2327148"/>
            <a:ext cx="381000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4227" y="2339339"/>
            <a:ext cx="249936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97379" y="2327148"/>
            <a:ext cx="278892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9488" y="2339339"/>
            <a:ext cx="208787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1492" y="2327148"/>
            <a:ext cx="48158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6292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6772" y="2327148"/>
            <a:ext cx="38100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70988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1467" y="2339339"/>
            <a:ext cx="104394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8623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99103" y="2327148"/>
            <a:ext cx="481584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03903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4384" y="2327148"/>
            <a:ext cx="481584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39184" y="2339339"/>
            <a:ext cx="21336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33644" y="2339339"/>
            <a:ext cx="220979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77840" y="2327148"/>
            <a:ext cx="580643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81700" y="2339339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12179" y="2327148"/>
            <a:ext cx="381000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16396" y="2339339"/>
            <a:ext cx="249936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89547" y="2327148"/>
            <a:ext cx="278892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1655" y="2339339"/>
            <a:ext cx="208788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23659" y="2327148"/>
            <a:ext cx="481584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28459" y="2339339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58940" y="2327148"/>
            <a:ext cx="582168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64323" y="2339339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94804" y="2327148"/>
            <a:ext cx="480059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98080" y="2339339"/>
            <a:ext cx="213359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31887" y="4221098"/>
            <a:ext cx="8641715" cy="216535"/>
          </a:xfrm>
          <a:custGeom>
            <a:avLst/>
            <a:gdLst/>
            <a:ahLst/>
            <a:cxnLst/>
            <a:rect l="l" t="t" r="r" b="b"/>
            <a:pathLst>
              <a:path w="8641715" h="216535">
                <a:moveTo>
                  <a:pt x="0" y="216026"/>
                </a:moveTo>
                <a:lnTo>
                  <a:pt x="8641207" y="216026"/>
                </a:lnTo>
                <a:lnTo>
                  <a:pt x="864120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31887" y="4221098"/>
            <a:ext cx="8641715" cy="216535"/>
          </a:xfrm>
          <a:custGeom>
            <a:avLst/>
            <a:gdLst/>
            <a:ahLst/>
            <a:cxnLst/>
            <a:rect l="l" t="t" r="r" b="b"/>
            <a:pathLst>
              <a:path w="8641715" h="216535">
                <a:moveTo>
                  <a:pt x="0" y="216026"/>
                </a:moveTo>
                <a:lnTo>
                  <a:pt x="8641207" y="216026"/>
                </a:lnTo>
                <a:lnTo>
                  <a:pt x="864120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41475" y="4210811"/>
            <a:ext cx="220980" cy="2910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85672" y="4198620"/>
            <a:ext cx="580643" cy="2910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89532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20011" y="4198620"/>
            <a:ext cx="381000" cy="2910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4227" y="4210811"/>
            <a:ext cx="249936" cy="2910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97379" y="4198620"/>
            <a:ext cx="381000" cy="2910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01595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32076" y="4210811"/>
            <a:ext cx="422148" cy="2910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77439" y="4198620"/>
            <a:ext cx="278892" cy="2910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79548" y="4210811"/>
            <a:ext cx="21031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13076" y="4198620"/>
            <a:ext cx="381000" cy="2910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717292" y="4210811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47772" y="4198620"/>
            <a:ext cx="278892" cy="2910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49879" y="4210811"/>
            <a:ext cx="210312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83407" y="4198620"/>
            <a:ext cx="481583" cy="2910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88207" y="4210811"/>
            <a:ext cx="207264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18688" y="4198620"/>
            <a:ext cx="480060" cy="2910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21964" y="4210811"/>
            <a:ext cx="213360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78347" y="4559808"/>
            <a:ext cx="4050665" cy="741680"/>
          </a:xfrm>
          <a:custGeom>
            <a:avLst/>
            <a:gdLst/>
            <a:ahLst/>
            <a:cxnLst/>
            <a:rect l="l" t="t" r="r" b="b"/>
            <a:pathLst>
              <a:path w="4050665" h="741679">
                <a:moveTo>
                  <a:pt x="3927094" y="0"/>
                </a:moveTo>
                <a:lnTo>
                  <a:pt x="123571" y="0"/>
                </a:lnTo>
                <a:lnTo>
                  <a:pt x="75438" y="9717"/>
                </a:lnTo>
                <a:lnTo>
                  <a:pt x="36163" y="36210"/>
                </a:lnTo>
                <a:lnTo>
                  <a:pt x="9699" y="75491"/>
                </a:lnTo>
                <a:lnTo>
                  <a:pt x="0" y="123571"/>
                </a:lnTo>
                <a:lnTo>
                  <a:pt x="0" y="617855"/>
                </a:lnTo>
                <a:lnTo>
                  <a:pt x="9699" y="665988"/>
                </a:lnTo>
                <a:lnTo>
                  <a:pt x="36163" y="705262"/>
                </a:lnTo>
                <a:lnTo>
                  <a:pt x="75437" y="731726"/>
                </a:lnTo>
                <a:lnTo>
                  <a:pt x="123571" y="741426"/>
                </a:lnTo>
                <a:lnTo>
                  <a:pt x="3927094" y="741426"/>
                </a:lnTo>
                <a:lnTo>
                  <a:pt x="3975227" y="731726"/>
                </a:lnTo>
                <a:lnTo>
                  <a:pt x="4014501" y="705262"/>
                </a:lnTo>
                <a:lnTo>
                  <a:pt x="4040965" y="665988"/>
                </a:lnTo>
                <a:lnTo>
                  <a:pt x="4050665" y="617855"/>
                </a:lnTo>
                <a:lnTo>
                  <a:pt x="4050665" y="123571"/>
                </a:lnTo>
                <a:lnTo>
                  <a:pt x="4040965" y="75491"/>
                </a:lnTo>
                <a:lnTo>
                  <a:pt x="4014501" y="36210"/>
                </a:lnTo>
                <a:lnTo>
                  <a:pt x="3975227" y="9717"/>
                </a:lnTo>
                <a:lnTo>
                  <a:pt x="392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78347" y="4559808"/>
            <a:ext cx="4050665" cy="741680"/>
          </a:xfrm>
          <a:custGeom>
            <a:avLst/>
            <a:gdLst/>
            <a:ahLst/>
            <a:cxnLst/>
            <a:rect l="l" t="t" r="r" b="b"/>
            <a:pathLst>
              <a:path w="4050665" h="741679">
                <a:moveTo>
                  <a:pt x="0" y="123571"/>
                </a:moveTo>
                <a:lnTo>
                  <a:pt x="9699" y="75491"/>
                </a:lnTo>
                <a:lnTo>
                  <a:pt x="36163" y="36210"/>
                </a:lnTo>
                <a:lnTo>
                  <a:pt x="75438" y="9717"/>
                </a:lnTo>
                <a:lnTo>
                  <a:pt x="123571" y="0"/>
                </a:lnTo>
                <a:lnTo>
                  <a:pt x="3927094" y="0"/>
                </a:lnTo>
                <a:lnTo>
                  <a:pt x="3975227" y="9717"/>
                </a:lnTo>
                <a:lnTo>
                  <a:pt x="4014501" y="36210"/>
                </a:lnTo>
                <a:lnTo>
                  <a:pt x="4040965" y="75491"/>
                </a:lnTo>
                <a:lnTo>
                  <a:pt x="4050665" y="123571"/>
                </a:lnTo>
                <a:lnTo>
                  <a:pt x="4050665" y="617855"/>
                </a:lnTo>
                <a:lnTo>
                  <a:pt x="4040965" y="665988"/>
                </a:lnTo>
                <a:lnTo>
                  <a:pt x="4014501" y="705262"/>
                </a:lnTo>
                <a:lnTo>
                  <a:pt x="3975227" y="731726"/>
                </a:lnTo>
                <a:lnTo>
                  <a:pt x="3927094" y="741426"/>
                </a:lnTo>
                <a:lnTo>
                  <a:pt x="123571" y="741426"/>
                </a:lnTo>
                <a:lnTo>
                  <a:pt x="75437" y="731726"/>
                </a:lnTo>
                <a:lnTo>
                  <a:pt x="36163" y="705262"/>
                </a:lnTo>
                <a:lnTo>
                  <a:pt x="9699" y="665988"/>
                </a:lnTo>
                <a:lnTo>
                  <a:pt x="0" y="617855"/>
                </a:lnTo>
                <a:lnTo>
                  <a:pt x="0" y="12357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82817" y="4655311"/>
            <a:ext cx="3823335" cy="5565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spc="-16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이름이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지정되는 </a:t>
            </a:r>
            <a:r>
              <a:rPr sz="1100" spc="-1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100" spc="-1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요청한 </a:t>
            </a:r>
            <a:r>
              <a:rPr sz="1100" spc="5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맨 앞의 </a:t>
            </a:r>
            <a:r>
              <a:rPr sz="1100" spc="-18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기호와 끝  에 있는 </a:t>
            </a:r>
            <a:r>
              <a:rPr sz="1100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확장자를 </a:t>
            </a:r>
            <a:r>
              <a:rPr sz="1100" spc="-1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제외한 이름이 뷰의 이름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1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100" spc="-1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따라서 이 </a:t>
            </a:r>
            <a:r>
              <a:rPr sz="11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예제에서는  </a:t>
            </a:r>
            <a:r>
              <a:rPr sz="1100" spc="-3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</a:t>
            </a:r>
            <a:r>
              <a:rPr sz="1100" spc="-3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</a:t>
            </a:r>
            <a:r>
              <a:rPr sz="11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lang="en-US" sz="1100" spc="-3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100" spc="-13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</a:t>
            </a:r>
            <a:r>
              <a:rPr sz="1100" spc="-1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1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1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452490" y="4437189"/>
            <a:ext cx="413867" cy="3960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13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ViewResolver</a:t>
            </a:r>
            <a:endParaRPr sz="22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4534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반환하면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실제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존재하는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뷰가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아니므로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논리적인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실질적인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뷰로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바꿔줍니다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제공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등록하여 사용하거나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직접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확장하여  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등록하지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1972" y="2348852"/>
            <a:ext cx="7993380" cy="1003948"/>
          </a:xfrm>
          <a:custGeom>
            <a:avLst/>
            <a:gdLst/>
            <a:ahLst/>
            <a:cxnLst/>
            <a:rect l="l" t="t" r="r" b="b"/>
            <a:pathLst>
              <a:path w="7993380" h="936625">
                <a:moveTo>
                  <a:pt x="0" y="936129"/>
                </a:moveTo>
                <a:lnTo>
                  <a:pt x="7993126" y="936129"/>
                </a:lnTo>
                <a:lnTo>
                  <a:pt x="799312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1972" y="2348852"/>
            <a:ext cx="7993380" cy="1003948"/>
          </a:xfrm>
          <a:custGeom>
            <a:avLst/>
            <a:gdLst/>
            <a:ahLst/>
            <a:cxnLst/>
            <a:rect l="l" t="t" r="r" b="b"/>
            <a:pathLst>
              <a:path w="7993380" h="936625">
                <a:moveTo>
                  <a:pt x="0" y="936129"/>
                </a:moveTo>
                <a:lnTo>
                  <a:pt x="7993126" y="936129"/>
                </a:lnTo>
                <a:lnTo>
                  <a:pt x="7993126" y="0"/>
                </a:lnTo>
                <a:lnTo>
                  <a:pt x="0" y="0"/>
                </a:lnTo>
                <a:lnTo>
                  <a:pt x="0" y="93612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538" y="2430017"/>
            <a:ext cx="76047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200" spc="13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4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"org.springframework.web.servlet.view.InternalResourceViewResolver"</a:t>
            </a:r>
            <a:r>
              <a:rPr sz="1200" spc="4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200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beans:property </a:t>
            </a:r>
            <a:r>
              <a:rPr sz="1200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"prefix"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"/WEB-INF/views/"</a:t>
            </a:r>
            <a:r>
              <a:rPr sz="1200" i="1" spc="1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200" spc="3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3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beans:property </a:t>
            </a:r>
            <a:r>
              <a:rPr sz="1200" spc="3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"suffix"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value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".jsp"</a:t>
            </a:r>
            <a:r>
              <a:rPr sz="1200" i="1" spc="1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539" y="3030414"/>
            <a:ext cx="1106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200" spc="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010" y="3059574"/>
            <a:ext cx="7905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설정파일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1972" y="3551619"/>
            <a:ext cx="7993380" cy="648335"/>
          </a:xfrm>
          <a:custGeom>
            <a:avLst/>
            <a:gdLst/>
            <a:ahLst/>
            <a:cxnLst/>
            <a:rect l="l" t="t" r="r" b="b"/>
            <a:pathLst>
              <a:path w="7993380" h="648335">
                <a:moveTo>
                  <a:pt x="0" y="108076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7" y="0"/>
                </a:lnTo>
                <a:lnTo>
                  <a:pt x="7885176" y="0"/>
                </a:lnTo>
                <a:lnTo>
                  <a:pt x="7927171" y="8493"/>
                </a:lnTo>
                <a:lnTo>
                  <a:pt x="7961487" y="31654"/>
                </a:lnTo>
                <a:lnTo>
                  <a:pt x="7984634" y="66008"/>
                </a:lnTo>
                <a:lnTo>
                  <a:pt x="7993126" y="108076"/>
                </a:lnTo>
                <a:lnTo>
                  <a:pt x="7993126" y="540131"/>
                </a:lnTo>
                <a:lnTo>
                  <a:pt x="7984634" y="582126"/>
                </a:lnTo>
                <a:lnTo>
                  <a:pt x="7961487" y="616442"/>
                </a:lnTo>
                <a:lnTo>
                  <a:pt x="7927171" y="639589"/>
                </a:lnTo>
                <a:lnTo>
                  <a:pt x="7885176" y="648081"/>
                </a:lnTo>
                <a:lnTo>
                  <a:pt x="108077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8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235" y="3653472"/>
            <a:ext cx="6445250" cy="40902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14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200" spc="-6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prefix/suffix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등의 속성을 지정하고 싶다면 빈으로 등록해야 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endParaRPr lang="en-US" sz="1200" spc="-130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1200" spc="-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STS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플러그인을 통해 프로젝트를 생성한 </a:t>
            </a:r>
            <a:r>
              <a:rPr sz="12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2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이러한 설정이 기본으로 제공되므로</a:t>
            </a:r>
            <a:r>
              <a:rPr sz="1200" spc="-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편리합니다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6242" y="3429000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4231803" y="4495800"/>
            <a:ext cx="2007973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699">
            <a:solidFill>
              <a:srgbClr val="BEBEBE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UrlBasedViewResolver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865541" y="5181600"/>
            <a:ext cx="2740497" cy="432434"/>
          </a:xfrm>
          <a:custGeom>
            <a:avLst/>
            <a:gdLst/>
            <a:ahLst/>
            <a:cxnLst/>
            <a:rect l="l" t="t" r="r" b="b"/>
            <a:pathLst>
              <a:path w="1152525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080134" y="0"/>
                </a:lnTo>
                <a:lnTo>
                  <a:pt x="1108209" y="5661"/>
                </a:lnTo>
                <a:lnTo>
                  <a:pt x="1131093" y="21097"/>
                </a:lnTo>
                <a:lnTo>
                  <a:pt x="1146500" y="43987"/>
                </a:lnTo>
                <a:lnTo>
                  <a:pt x="1152143" y="72009"/>
                </a:lnTo>
                <a:lnTo>
                  <a:pt x="1152143" y="360045"/>
                </a:lnTo>
                <a:lnTo>
                  <a:pt x="1146500" y="388066"/>
                </a:lnTo>
                <a:lnTo>
                  <a:pt x="1131093" y="410956"/>
                </a:lnTo>
                <a:lnTo>
                  <a:pt x="1108209" y="426392"/>
                </a:lnTo>
                <a:lnTo>
                  <a:pt x="1080134" y="432054"/>
                </a:lnTo>
                <a:lnTo>
                  <a:pt x="72008" y="432054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699">
            <a:solidFill>
              <a:srgbClr val="BEBEBE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InternalResourceViewResolver</a:t>
            </a:r>
            <a:endParaRPr sz="12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235790" y="4928236"/>
            <a:ext cx="0" cy="25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85442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3.3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(5/5)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</a:t>
            </a:r>
            <a:r>
              <a:rPr sz="2200" spc="3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9055" y="1866645"/>
            <a:ext cx="1112240" cy="272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87407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리다이렉트뷰는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실제 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생성하지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페이지로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리다이렉트합니다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기존에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존재하는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요청으로 연결하고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싶을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예를 들어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연결할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  <a:tab pos="5295265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리다이렉트 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 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RedirectView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객체나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접두어</a:t>
            </a:r>
            <a:r>
              <a:rPr sz="1800" spc="-235" dirty="0">
                <a:solidFill>
                  <a:srgbClr val="0070C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	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포함한  문자열을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리턴하여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216204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736" y="2348864"/>
            <a:ext cx="7933055" cy="1352293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ts val="1430"/>
              </a:lnSpc>
              <a:spcBef>
                <a:spcPts val="585"/>
              </a:spcBef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레시피를 등록하고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전체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200" spc="-1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조회화면으로</a:t>
            </a:r>
            <a:r>
              <a:rPr sz="1200" spc="-8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리다이렉트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91440" marR="2531745">
              <a:lnSpc>
                <a:spcPts val="1440"/>
              </a:lnSpc>
              <a:spcBef>
                <a:spcPts val="3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i="1" spc="-2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5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2531745">
              <a:lnSpc>
                <a:spcPts val="1440"/>
              </a:lnSpc>
              <a:spcBef>
                <a:spcPts val="3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addRecipe(Recipe </a:t>
            </a:r>
            <a:r>
              <a:rPr sz="1200" spc="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200" spc="1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5310505">
              <a:lnSpc>
                <a:spcPct val="100000"/>
              </a:lnSpc>
            </a:pPr>
            <a:r>
              <a:rPr sz="1200" spc="80" dirty="0">
                <a:ea typeface="가는각진제목체" panose="02030600000101010101" pitchFamily="18" charset="-127"/>
                <a:cs typeface="Arial"/>
              </a:rPr>
              <a:t>chef.createRecipe(</a:t>
            </a:r>
            <a:r>
              <a:rPr sz="12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200" spc="8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5310505">
              <a:lnSpc>
                <a:spcPct val="100000"/>
              </a:lnSpc>
            </a:pPr>
            <a:r>
              <a:rPr sz="1200" spc="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200" spc="32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"redirect:/"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4005" y="3911727"/>
            <a:ext cx="7938134" cy="741680"/>
          </a:xfrm>
          <a:custGeom>
            <a:avLst/>
            <a:gdLst/>
            <a:ahLst/>
            <a:cxnLst/>
            <a:rect l="l" t="t" r="r" b="b"/>
            <a:pathLst>
              <a:path w="7938134" h="741679">
                <a:moveTo>
                  <a:pt x="0" y="123571"/>
                </a:moveTo>
                <a:lnTo>
                  <a:pt x="9699" y="75438"/>
                </a:lnTo>
                <a:lnTo>
                  <a:pt x="36163" y="36163"/>
                </a:lnTo>
                <a:lnTo>
                  <a:pt x="75437" y="9699"/>
                </a:lnTo>
                <a:lnTo>
                  <a:pt x="123570" y="0"/>
                </a:lnTo>
                <a:lnTo>
                  <a:pt x="7814437" y="0"/>
                </a:lnTo>
                <a:lnTo>
                  <a:pt x="7862589" y="9699"/>
                </a:lnTo>
                <a:lnTo>
                  <a:pt x="7901908" y="36163"/>
                </a:lnTo>
                <a:lnTo>
                  <a:pt x="7928415" y="75438"/>
                </a:lnTo>
                <a:lnTo>
                  <a:pt x="7938135" y="123571"/>
                </a:lnTo>
                <a:lnTo>
                  <a:pt x="7938135" y="617855"/>
                </a:lnTo>
                <a:lnTo>
                  <a:pt x="7928415" y="665934"/>
                </a:lnTo>
                <a:lnTo>
                  <a:pt x="7901908" y="705215"/>
                </a:lnTo>
                <a:lnTo>
                  <a:pt x="7862589" y="731708"/>
                </a:lnTo>
                <a:lnTo>
                  <a:pt x="7814437" y="741426"/>
                </a:lnTo>
                <a:lnTo>
                  <a:pt x="123570" y="741426"/>
                </a:lnTo>
                <a:lnTo>
                  <a:pt x="75437" y="731708"/>
                </a:lnTo>
                <a:lnTo>
                  <a:pt x="36163" y="705215"/>
                </a:lnTo>
                <a:lnTo>
                  <a:pt x="9699" y="665934"/>
                </a:lnTo>
                <a:lnTo>
                  <a:pt x="0" y="617855"/>
                </a:lnTo>
                <a:lnTo>
                  <a:pt x="0" y="12357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7585" y="3968877"/>
            <a:ext cx="7570470" cy="5811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tabLst>
                <a:tab pos="2477135" algn="l"/>
              </a:tabLst>
            </a:pPr>
            <a:r>
              <a:rPr sz="1400" spc="-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RedirectView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오브젝트를 직접 사용하지 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않아도</a:t>
            </a:r>
            <a:r>
              <a:rPr sz="12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문자열에 리다이렉트의 접두어를 포함시키면 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ViewResolver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200" spc="-1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 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UrlBasedViewResolver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에는</a:t>
            </a:r>
            <a:r>
              <a:rPr lang="en-US"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“redirect:”</a:t>
            </a:r>
            <a:r>
              <a:rPr lang="ko-KR" altLang="en-US"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처리가</a:t>
            </a:r>
            <a:r>
              <a:rPr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구현되어 </a:t>
            </a:r>
            <a:r>
              <a:rPr sz="12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기본으로 </a:t>
            </a:r>
            <a:r>
              <a:rPr sz="1200" spc="-150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2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InternalResourceViewResolver</a:t>
            </a:r>
            <a:r>
              <a:rPr sz="1200" spc="-2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lang="en-US"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200" spc="-150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200" spc="-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UrlBasedViewResolver</a:t>
            </a:r>
            <a:r>
              <a:rPr sz="1200" spc="-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상속받기 때문에 특별한 설정을 하지 않아도 사용할 수</a:t>
            </a:r>
            <a:r>
              <a:rPr sz="1200" spc="-1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00" spc="-14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4744" y="3728726"/>
            <a:ext cx="413867" cy="396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48510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SpringMVC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</a:t>
            </a:r>
            <a:r>
              <a:rPr sz="2200" spc="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88695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클라이언트에서 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7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파라메터</a:t>
            </a:r>
            <a:r>
              <a:rPr lang="ko-KR" altLang="en-US"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받거나  생성된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검증과정을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거친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파라미터가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될 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리턴하면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뷰에게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형태로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0076" y="2754502"/>
            <a:ext cx="1284605" cy="1091565"/>
          </a:xfrm>
          <a:custGeom>
            <a:avLst/>
            <a:gdLst/>
            <a:ahLst/>
            <a:cxnLst/>
            <a:rect l="l" t="t" r="r" b="b"/>
            <a:pathLst>
              <a:path w="1284604" h="1091564">
                <a:moveTo>
                  <a:pt x="0" y="181863"/>
                </a:moveTo>
                <a:lnTo>
                  <a:pt x="6495" y="133511"/>
                </a:lnTo>
                <a:lnTo>
                  <a:pt x="24826" y="90066"/>
                </a:lnTo>
                <a:lnTo>
                  <a:pt x="53260" y="53260"/>
                </a:lnTo>
                <a:lnTo>
                  <a:pt x="90066" y="24826"/>
                </a:lnTo>
                <a:lnTo>
                  <a:pt x="133511" y="6495"/>
                </a:lnTo>
                <a:lnTo>
                  <a:pt x="181864" y="0"/>
                </a:lnTo>
                <a:lnTo>
                  <a:pt x="1102614" y="0"/>
                </a:lnTo>
                <a:lnTo>
                  <a:pt x="1150912" y="6495"/>
                </a:lnTo>
                <a:lnTo>
                  <a:pt x="1194322" y="24826"/>
                </a:lnTo>
                <a:lnTo>
                  <a:pt x="1231106" y="53260"/>
                </a:lnTo>
                <a:lnTo>
                  <a:pt x="1259529" y="90066"/>
                </a:lnTo>
                <a:lnTo>
                  <a:pt x="1277856" y="133511"/>
                </a:lnTo>
                <a:lnTo>
                  <a:pt x="1284351" y="181863"/>
                </a:lnTo>
                <a:lnTo>
                  <a:pt x="1284351" y="909193"/>
                </a:lnTo>
                <a:lnTo>
                  <a:pt x="1277856" y="957545"/>
                </a:lnTo>
                <a:lnTo>
                  <a:pt x="1259529" y="1000990"/>
                </a:lnTo>
                <a:lnTo>
                  <a:pt x="1231106" y="1037796"/>
                </a:lnTo>
                <a:lnTo>
                  <a:pt x="1194322" y="1066230"/>
                </a:lnTo>
                <a:lnTo>
                  <a:pt x="1150912" y="1084561"/>
                </a:lnTo>
                <a:lnTo>
                  <a:pt x="1102614" y="1091057"/>
                </a:lnTo>
                <a:lnTo>
                  <a:pt x="181864" y="1091057"/>
                </a:lnTo>
                <a:lnTo>
                  <a:pt x="133511" y="1084561"/>
                </a:lnTo>
                <a:lnTo>
                  <a:pt x="90066" y="1066230"/>
                </a:lnTo>
                <a:lnTo>
                  <a:pt x="53260" y="1037796"/>
                </a:lnTo>
                <a:lnTo>
                  <a:pt x="24826" y="1000990"/>
                </a:lnTo>
                <a:lnTo>
                  <a:pt x="6495" y="957545"/>
                </a:lnTo>
                <a:lnTo>
                  <a:pt x="0" y="909193"/>
                </a:lnTo>
                <a:lnTo>
                  <a:pt x="0" y="181863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9435" y="2835021"/>
            <a:ext cx="407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0351" y="2754502"/>
            <a:ext cx="1284605" cy="1091565"/>
          </a:xfrm>
          <a:custGeom>
            <a:avLst/>
            <a:gdLst/>
            <a:ahLst/>
            <a:cxnLst/>
            <a:rect l="l" t="t" r="r" b="b"/>
            <a:pathLst>
              <a:path w="1284604" h="1091564">
                <a:moveTo>
                  <a:pt x="0" y="181863"/>
                </a:moveTo>
                <a:lnTo>
                  <a:pt x="6504" y="133511"/>
                </a:lnTo>
                <a:lnTo>
                  <a:pt x="24854" y="90066"/>
                </a:lnTo>
                <a:lnTo>
                  <a:pt x="53308" y="53260"/>
                </a:lnTo>
                <a:lnTo>
                  <a:pt x="90122" y="24826"/>
                </a:lnTo>
                <a:lnTo>
                  <a:pt x="133555" y="6495"/>
                </a:lnTo>
                <a:lnTo>
                  <a:pt x="181863" y="0"/>
                </a:lnTo>
                <a:lnTo>
                  <a:pt x="1102614" y="0"/>
                </a:lnTo>
                <a:lnTo>
                  <a:pt x="1150966" y="6495"/>
                </a:lnTo>
                <a:lnTo>
                  <a:pt x="1194411" y="24826"/>
                </a:lnTo>
                <a:lnTo>
                  <a:pt x="1231217" y="53260"/>
                </a:lnTo>
                <a:lnTo>
                  <a:pt x="1259651" y="90066"/>
                </a:lnTo>
                <a:lnTo>
                  <a:pt x="1277982" y="133511"/>
                </a:lnTo>
                <a:lnTo>
                  <a:pt x="1284477" y="181863"/>
                </a:lnTo>
                <a:lnTo>
                  <a:pt x="1284477" y="909193"/>
                </a:lnTo>
                <a:lnTo>
                  <a:pt x="1277982" y="957545"/>
                </a:lnTo>
                <a:lnTo>
                  <a:pt x="1259651" y="1000990"/>
                </a:lnTo>
                <a:lnTo>
                  <a:pt x="1231217" y="1037796"/>
                </a:lnTo>
                <a:lnTo>
                  <a:pt x="1194411" y="1066230"/>
                </a:lnTo>
                <a:lnTo>
                  <a:pt x="1150966" y="1084561"/>
                </a:lnTo>
                <a:lnTo>
                  <a:pt x="1102614" y="1091057"/>
                </a:lnTo>
                <a:lnTo>
                  <a:pt x="181863" y="1091057"/>
                </a:lnTo>
                <a:lnTo>
                  <a:pt x="133555" y="1084561"/>
                </a:lnTo>
                <a:lnTo>
                  <a:pt x="90122" y="1066230"/>
                </a:lnTo>
                <a:lnTo>
                  <a:pt x="53308" y="1037796"/>
                </a:lnTo>
                <a:lnTo>
                  <a:pt x="24854" y="1000990"/>
                </a:lnTo>
                <a:lnTo>
                  <a:pt x="6504" y="957545"/>
                </a:lnTo>
                <a:lnTo>
                  <a:pt x="0" y="909193"/>
                </a:lnTo>
                <a:lnTo>
                  <a:pt x="0" y="181863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543" y="2835021"/>
            <a:ext cx="84302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4428" y="2519552"/>
            <a:ext cx="2065655" cy="787400"/>
          </a:xfrm>
          <a:custGeom>
            <a:avLst/>
            <a:gdLst/>
            <a:ahLst/>
            <a:cxnLst/>
            <a:rect l="l" t="t" r="r" b="b"/>
            <a:pathLst>
              <a:path w="2065654" h="787400">
                <a:moveTo>
                  <a:pt x="50546" y="772795"/>
                </a:moveTo>
                <a:lnTo>
                  <a:pt x="33147" y="773684"/>
                </a:lnTo>
                <a:lnTo>
                  <a:pt x="0" y="774192"/>
                </a:lnTo>
                <a:lnTo>
                  <a:pt x="254" y="786892"/>
                </a:lnTo>
                <a:lnTo>
                  <a:pt x="33400" y="786384"/>
                </a:lnTo>
                <a:lnTo>
                  <a:pt x="51181" y="785495"/>
                </a:lnTo>
                <a:lnTo>
                  <a:pt x="50546" y="772795"/>
                </a:lnTo>
                <a:close/>
              </a:path>
              <a:path w="2065654" h="787400">
                <a:moveTo>
                  <a:pt x="138430" y="764539"/>
                </a:moveTo>
                <a:lnTo>
                  <a:pt x="131445" y="765556"/>
                </a:lnTo>
                <a:lnTo>
                  <a:pt x="98806" y="769238"/>
                </a:lnTo>
                <a:lnTo>
                  <a:pt x="88392" y="770127"/>
                </a:lnTo>
                <a:lnTo>
                  <a:pt x="89408" y="782827"/>
                </a:lnTo>
                <a:lnTo>
                  <a:pt x="99822" y="781938"/>
                </a:lnTo>
                <a:lnTo>
                  <a:pt x="132842" y="778256"/>
                </a:lnTo>
                <a:lnTo>
                  <a:pt x="140208" y="777113"/>
                </a:lnTo>
                <a:lnTo>
                  <a:pt x="138430" y="764539"/>
                </a:lnTo>
                <a:close/>
              </a:path>
              <a:path w="2065654" h="787400">
                <a:moveTo>
                  <a:pt x="225551" y="749046"/>
                </a:moveTo>
                <a:lnTo>
                  <a:pt x="195707" y="755142"/>
                </a:lnTo>
                <a:lnTo>
                  <a:pt x="175895" y="758698"/>
                </a:lnTo>
                <a:lnTo>
                  <a:pt x="178054" y="771271"/>
                </a:lnTo>
                <a:lnTo>
                  <a:pt x="197993" y="767714"/>
                </a:lnTo>
                <a:lnTo>
                  <a:pt x="228092" y="761492"/>
                </a:lnTo>
                <a:lnTo>
                  <a:pt x="225551" y="749046"/>
                </a:lnTo>
                <a:close/>
              </a:path>
              <a:path w="2065654" h="787400">
                <a:moveTo>
                  <a:pt x="310896" y="726313"/>
                </a:moveTo>
                <a:lnTo>
                  <a:pt x="289179" y="732789"/>
                </a:lnTo>
                <a:lnTo>
                  <a:pt x="262255" y="740156"/>
                </a:lnTo>
                <a:lnTo>
                  <a:pt x="265557" y="752475"/>
                </a:lnTo>
                <a:lnTo>
                  <a:pt x="292608" y="745109"/>
                </a:lnTo>
                <a:lnTo>
                  <a:pt x="314579" y="738377"/>
                </a:lnTo>
                <a:lnTo>
                  <a:pt x="310896" y="726313"/>
                </a:lnTo>
                <a:close/>
              </a:path>
              <a:path w="2065654" h="787400">
                <a:moveTo>
                  <a:pt x="393954" y="696468"/>
                </a:moveTo>
                <a:lnTo>
                  <a:pt x="377444" y="703199"/>
                </a:lnTo>
                <a:lnTo>
                  <a:pt x="346837" y="714375"/>
                </a:lnTo>
                <a:lnTo>
                  <a:pt x="350900" y="726439"/>
                </a:lnTo>
                <a:lnTo>
                  <a:pt x="352806" y="725805"/>
                </a:lnTo>
                <a:lnTo>
                  <a:pt x="381888" y="715137"/>
                </a:lnTo>
                <a:lnTo>
                  <a:pt x="398780" y="708279"/>
                </a:lnTo>
                <a:lnTo>
                  <a:pt x="393954" y="696468"/>
                </a:lnTo>
                <a:close/>
              </a:path>
              <a:path w="2065654" h="787400">
                <a:moveTo>
                  <a:pt x="473963" y="659130"/>
                </a:moveTo>
                <a:lnTo>
                  <a:pt x="458597" y="667258"/>
                </a:lnTo>
                <a:lnTo>
                  <a:pt x="432435" y="679831"/>
                </a:lnTo>
                <a:lnTo>
                  <a:pt x="428751" y="681482"/>
                </a:lnTo>
                <a:lnTo>
                  <a:pt x="433959" y="693038"/>
                </a:lnTo>
                <a:lnTo>
                  <a:pt x="437642" y="691388"/>
                </a:lnTo>
                <a:lnTo>
                  <a:pt x="464185" y="678688"/>
                </a:lnTo>
                <a:lnTo>
                  <a:pt x="479806" y="670433"/>
                </a:lnTo>
                <a:lnTo>
                  <a:pt x="473963" y="659130"/>
                </a:lnTo>
                <a:close/>
              </a:path>
              <a:path w="2065654" h="787400">
                <a:moveTo>
                  <a:pt x="549401" y="613537"/>
                </a:moveTo>
                <a:lnTo>
                  <a:pt x="531113" y="625856"/>
                </a:lnTo>
                <a:lnTo>
                  <a:pt x="508000" y="640207"/>
                </a:lnTo>
                <a:lnTo>
                  <a:pt x="506984" y="640714"/>
                </a:lnTo>
                <a:lnTo>
                  <a:pt x="513334" y="651763"/>
                </a:lnTo>
                <a:lnTo>
                  <a:pt x="514350" y="651256"/>
                </a:lnTo>
                <a:lnTo>
                  <a:pt x="537845" y="636777"/>
                </a:lnTo>
                <a:lnTo>
                  <a:pt x="556513" y="624077"/>
                </a:lnTo>
                <a:lnTo>
                  <a:pt x="549401" y="613537"/>
                </a:lnTo>
                <a:close/>
              </a:path>
              <a:path w="2065654" h="787400">
                <a:moveTo>
                  <a:pt x="617220" y="558164"/>
                </a:moveTo>
                <a:lnTo>
                  <a:pt x="610997" y="564261"/>
                </a:lnTo>
                <a:lnTo>
                  <a:pt x="592963" y="580263"/>
                </a:lnTo>
                <a:lnTo>
                  <a:pt x="579501" y="591185"/>
                </a:lnTo>
                <a:lnTo>
                  <a:pt x="587501" y="601091"/>
                </a:lnTo>
                <a:lnTo>
                  <a:pt x="600963" y="590169"/>
                </a:lnTo>
                <a:lnTo>
                  <a:pt x="619379" y="573786"/>
                </a:lnTo>
                <a:lnTo>
                  <a:pt x="626110" y="567182"/>
                </a:lnTo>
                <a:lnTo>
                  <a:pt x="617220" y="558164"/>
                </a:lnTo>
                <a:close/>
              </a:path>
              <a:path w="2065654" h="787400">
                <a:moveTo>
                  <a:pt x="671957" y="490474"/>
                </a:moveTo>
                <a:lnTo>
                  <a:pt x="667766" y="497459"/>
                </a:lnTo>
                <a:lnTo>
                  <a:pt x="655955" y="514476"/>
                </a:lnTo>
                <a:lnTo>
                  <a:pt x="642874" y="530987"/>
                </a:lnTo>
                <a:lnTo>
                  <a:pt x="652780" y="538861"/>
                </a:lnTo>
                <a:lnTo>
                  <a:pt x="665861" y="522350"/>
                </a:lnTo>
                <a:lnTo>
                  <a:pt x="678180" y="504698"/>
                </a:lnTo>
                <a:lnTo>
                  <a:pt x="682879" y="496950"/>
                </a:lnTo>
                <a:lnTo>
                  <a:pt x="671957" y="490474"/>
                </a:lnTo>
                <a:close/>
              </a:path>
              <a:path w="2065654" h="787400">
                <a:moveTo>
                  <a:pt x="700786" y="410337"/>
                </a:moveTo>
                <a:lnTo>
                  <a:pt x="700680" y="411099"/>
                </a:lnTo>
                <a:lnTo>
                  <a:pt x="697864" y="427989"/>
                </a:lnTo>
                <a:lnTo>
                  <a:pt x="693166" y="445516"/>
                </a:lnTo>
                <a:lnTo>
                  <a:pt x="688467" y="457454"/>
                </a:lnTo>
                <a:lnTo>
                  <a:pt x="700405" y="462025"/>
                </a:lnTo>
                <a:lnTo>
                  <a:pt x="704976" y="450088"/>
                </a:lnTo>
                <a:lnTo>
                  <a:pt x="710057" y="431292"/>
                </a:lnTo>
                <a:lnTo>
                  <a:pt x="713359" y="412623"/>
                </a:lnTo>
                <a:lnTo>
                  <a:pt x="713486" y="411099"/>
                </a:lnTo>
                <a:lnTo>
                  <a:pt x="700786" y="410337"/>
                </a:lnTo>
                <a:close/>
              </a:path>
              <a:path w="2065654" h="787400">
                <a:moveTo>
                  <a:pt x="716407" y="321563"/>
                </a:moveTo>
                <a:lnTo>
                  <a:pt x="710564" y="337566"/>
                </a:lnTo>
                <a:lnTo>
                  <a:pt x="705738" y="356108"/>
                </a:lnTo>
                <a:lnTo>
                  <a:pt x="703199" y="371729"/>
                </a:lnTo>
                <a:lnTo>
                  <a:pt x="715772" y="373761"/>
                </a:lnTo>
                <a:lnTo>
                  <a:pt x="718312" y="358267"/>
                </a:lnTo>
                <a:lnTo>
                  <a:pt x="722884" y="340868"/>
                </a:lnTo>
                <a:lnTo>
                  <a:pt x="728345" y="325882"/>
                </a:lnTo>
                <a:lnTo>
                  <a:pt x="716407" y="321563"/>
                </a:lnTo>
                <a:close/>
              </a:path>
              <a:path w="2065654" h="787400">
                <a:moveTo>
                  <a:pt x="763905" y="244094"/>
                </a:moveTo>
                <a:lnTo>
                  <a:pt x="760984" y="247523"/>
                </a:lnTo>
                <a:lnTo>
                  <a:pt x="747776" y="264922"/>
                </a:lnTo>
                <a:lnTo>
                  <a:pt x="735838" y="282701"/>
                </a:lnTo>
                <a:lnTo>
                  <a:pt x="733806" y="286512"/>
                </a:lnTo>
                <a:lnTo>
                  <a:pt x="744855" y="292735"/>
                </a:lnTo>
                <a:lnTo>
                  <a:pt x="747013" y="288925"/>
                </a:lnTo>
                <a:lnTo>
                  <a:pt x="758317" y="272034"/>
                </a:lnTo>
                <a:lnTo>
                  <a:pt x="771144" y="255270"/>
                </a:lnTo>
                <a:lnTo>
                  <a:pt x="773557" y="252475"/>
                </a:lnTo>
                <a:lnTo>
                  <a:pt x="763905" y="244094"/>
                </a:lnTo>
                <a:close/>
              </a:path>
              <a:path w="2065654" h="787400">
                <a:moveTo>
                  <a:pt x="828167" y="181483"/>
                </a:moveTo>
                <a:lnTo>
                  <a:pt x="809625" y="197104"/>
                </a:lnTo>
                <a:lnTo>
                  <a:pt x="792099" y="213487"/>
                </a:lnTo>
                <a:lnTo>
                  <a:pt x="789939" y="215773"/>
                </a:lnTo>
                <a:lnTo>
                  <a:pt x="799084" y="224662"/>
                </a:lnTo>
                <a:lnTo>
                  <a:pt x="801243" y="222376"/>
                </a:lnTo>
                <a:lnTo>
                  <a:pt x="818388" y="206375"/>
                </a:lnTo>
                <a:lnTo>
                  <a:pt x="836422" y="191135"/>
                </a:lnTo>
                <a:lnTo>
                  <a:pt x="828167" y="181483"/>
                </a:lnTo>
                <a:close/>
              </a:path>
              <a:path w="2065654" h="787400">
                <a:moveTo>
                  <a:pt x="901954" y="130175"/>
                </a:moveTo>
                <a:lnTo>
                  <a:pt x="892429" y="135889"/>
                </a:lnTo>
                <a:lnTo>
                  <a:pt x="869950" y="150495"/>
                </a:lnTo>
                <a:lnTo>
                  <a:pt x="859027" y="158242"/>
                </a:lnTo>
                <a:lnTo>
                  <a:pt x="866394" y="168529"/>
                </a:lnTo>
                <a:lnTo>
                  <a:pt x="877316" y="160782"/>
                </a:lnTo>
                <a:lnTo>
                  <a:pt x="899287" y="146558"/>
                </a:lnTo>
                <a:lnTo>
                  <a:pt x="908431" y="141097"/>
                </a:lnTo>
                <a:lnTo>
                  <a:pt x="901954" y="130175"/>
                </a:lnTo>
                <a:close/>
              </a:path>
              <a:path w="2065654" h="787400">
                <a:moveTo>
                  <a:pt x="981075" y="88392"/>
                </a:moveTo>
                <a:lnTo>
                  <a:pt x="965581" y="95631"/>
                </a:lnTo>
                <a:lnTo>
                  <a:pt x="940181" y="108458"/>
                </a:lnTo>
                <a:lnTo>
                  <a:pt x="935227" y="111125"/>
                </a:lnTo>
                <a:lnTo>
                  <a:pt x="941324" y="122300"/>
                </a:lnTo>
                <a:lnTo>
                  <a:pt x="946276" y="119634"/>
                </a:lnTo>
                <a:lnTo>
                  <a:pt x="971296" y="107061"/>
                </a:lnTo>
                <a:lnTo>
                  <a:pt x="986536" y="99949"/>
                </a:lnTo>
                <a:lnTo>
                  <a:pt x="981075" y="88392"/>
                </a:lnTo>
                <a:close/>
              </a:path>
              <a:path w="2065654" h="787400">
                <a:moveTo>
                  <a:pt x="1064133" y="54991"/>
                </a:moveTo>
                <a:lnTo>
                  <a:pt x="1046480" y="61213"/>
                </a:lnTo>
                <a:lnTo>
                  <a:pt x="1018794" y="72009"/>
                </a:lnTo>
                <a:lnTo>
                  <a:pt x="1016254" y="73025"/>
                </a:lnTo>
                <a:lnTo>
                  <a:pt x="1021207" y="84709"/>
                </a:lnTo>
                <a:lnTo>
                  <a:pt x="1051052" y="73025"/>
                </a:lnTo>
                <a:lnTo>
                  <a:pt x="1068324" y="66929"/>
                </a:lnTo>
                <a:lnTo>
                  <a:pt x="1064133" y="54991"/>
                </a:lnTo>
                <a:close/>
              </a:path>
              <a:path w="2065654" h="787400">
                <a:moveTo>
                  <a:pt x="1149858" y="29463"/>
                </a:moveTo>
                <a:lnTo>
                  <a:pt x="1133602" y="33527"/>
                </a:lnTo>
                <a:lnTo>
                  <a:pt x="1103884" y="41910"/>
                </a:lnTo>
                <a:lnTo>
                  <a:pt x="1100455" y="43052"/>
                </a:lnTo>
                <a:lnTo>
                  <a:pt x="1104392" y="55118"/>
                </a:lnTo>
                <a:lnTo>
                  <a:pt x="1137031" y="45720"/>
                </a:lnTo>
                <a:lnTo>
                  <a:pt x="1152906" y="41783"/>
                </a:lnTo>
                <a:lnTo>
                  <a:pt x="1149858" y="29463"/>
                </a:lnTo>
                <a:close/>
              </a:path>
              <a:path w="2065654" h="787400">
                <a:moveTo>
                  <a:pt x="1237488" y="11684"/>
                </a:moveTo>
                <a:lnTo>
                  <a:pt x="1225042" y="13588"/>
                </a:lnTo>
                <a:lnTo>
                  <a:pt x="1194181" y="19304"/>
                </a:lnTo>
                <a:lnTo>
                  <a:pt x="1187196" y="20827"/>
                </a:lnTo>
                <a:lnTo>
                  <a:pt x="1189863" y="33274"/>
                </a:lnTo>
                <a:lnTo>
                  <a:pt x="1196848" y="31750"/>
                </a:lnTo>
                <a:lnTo>
                  <a:pt x="1227327" y="26035"/>
                </a:lnTo>
                <a:lnTo>
                  <a:pt x="1239393" y="24257"/>
                </a:lnTo>
                <a:lnTo>
                  <a:pt x="1237488" y="11684"/>
                </a:lnTo>
                <a:close/>
              </a:path>
              <a:path w="2065654" h="787400">
                <a:moveTo>
                  <a:pt x="1326514" y="1905"/>
                </a:moveTo>
                <a:lnTo>
                  <a:pt x="1319276" y="2286"/>
                </a:lnTo>
                <a:lnTo>
                  <a:pt x="1287652" y="5080"/>
                </a:lnTo>
                <a:lnTo>
                  <a:pt x="1275461" y="6476"/>
                </a:lnTo>
                <a:lnTo>
                  <a:pt x="1276985" y="19050"/>
                </a:lnTo>
                <a:lnTo>
                  <a:pt x="1289177" y="17652"/>
                </a:lnTo>
                <a:lnTo>
                  <a:pt x="1320419" y="14859"/>
                </a:lnTo>
                <a:lnTo>
                  <a:pt x="1327150" y="14605"/>
                </a:lnTo>
                <a:lnTo>
                  <a:pt x="1326514" y="1905"/>
                </a:lnTo>
                <a:close/>
              </a:path>
              <a:path w="2065654" h="787400">
                <a:moveTo>
                  <a:pt x="1383030" y="0"/>
                </a:moveTo>
                <a:lnTo>
                  <a:pt x="1364742" y="381"/>
                </a:lnTo>
                <a:lnTo>
                  <a:pt x="1364996" y="13081"/>
                </a:lnTo>
                <a:lnTo>
                  <a:pt x="1383284" y="12700"/>
                </a:lnTo>
                <a:lnTo>
                  <a:pt x="1415430" y="12700"/>
                </a:lnTo>
                <a:lnTo>
                  <a:pt x="1415923" y="381"/>
                </a:lnTo>
                <a:lnTo>
                  <a:pt x="1414780" y="381"/>
                </a:lnTo>
                <a:lnTo>
                  <a:pt x="1383030" y="0"/>
                </a:lnTo>
                <a:close/>
              </a:path>
              <a:path w="2065654" h="787400">
                <a:moveTo>
                  <a:pt x="1415430" y="12700"/>
                </a:moveTo>
                <a:lnTo>
                  <a:pt x="1383284" y="12700"/>
                </a:lnTo>
                <a:lnTo>
                  <a:pt x="1414652" y="13081"/>
                </a:lnTo>
                <a:lnTo>
                  <a:pt x="1415414" y="13081"/>
                </a:lnTo>
                <a:lnTo>
                  <a:pt x="1415430" y="12700"/>
                </a:lnTo>
                <a:close/>
              </a:path>
              <a:path w="2065654" h="787400">
                <a:moveTo>
                  <a:pt x="1454023" y="1777"/>
                </a:moveTo>
                <a:lnTo>
                  <a:pt x="1453388" y="14477"/>
                </a:lnTo>
                <a:lnTo>
                  <a:pt x="1477518" y="15621"/>
                </a:lnTo>
                <a:lnTo>
                  <a:pt x="1504061" y="17525"/>
                </a:lnTo>
                <a:lnTo>
                  <a:pt x="1504950" y="4825"/>
                </a:lnTo>
                <a:lnTo>
                  <a:pt x="1478152" y="3048"/>
                </a:lnTo>
                <a:lnTo>
                  <a:pt x="1454023" y="1777"/>
                </a:lnTo>
                <a:close/>
              </a:path>
              <a:path w="2065654" h="787400">
                <a:moveTo>
                  <a:pt x="1543050" y="8255"/>
                </a:moveTo>
                <a:lnTo>
                  <a:pt x="1541652" y="20827"/>
                </a:lnTo>
                <a:lnTo>
                  <a:pt x="1570101" y="24002"/>
                </a:lnTo>
                <a:lnTo>
                  <a:pt x="1591945" y="27050"/>
                </a:lnTo>
                <a:lnTo>
                  <a:pt x="1593723" y="14477"/>
                </a:lnTo>
                <a:lnTo>
                  <a:pt x="1571498" y="11430"/>
                </a:lnTo>
                <a:lnTo>
                  <a:pt x="1543050" y="8255"/>
                </a:lnTo>
                <a:close/>
              </a:path>
              <a:path w="2065654" h="787400">
                <a:moveTo>
                  <a:pt x="1631950" y="19685"/>
                </a:moveTo>
                <a:lnTo>
                  <a:pt x="1631442" y="19685"/>
                </a:lnTo>
                <a:lnTo>
                  <a:pt x="1629664" y="32258"/>
                </a:lnTo>
                <a:lnTo>
                  <a:pt x="1630172" y="32258"/>
                </a:lnTo>
                <a:lnTo>
                  <a:pt x="1659382" y="37211"/>
                </a:lnTo>
                <a:lnTo>
                  <a:pt x="1679448" y="41021"/>
                </a:lnTo>
                <a:lnTo>
                  <a:pt x="1681734" y="28575"/>
                </a:lnTo>
                <a:lnTo>
                  <a:pt x="1661414" y="24637"/>
                </a:lnTo>
                <a:lnTo>
                  <a:pt x="1631950" y="19685"/>
                </a:lnTo>
                <a:close/>
              </a:path>
              <a:path w="2065654" h="787400">
                <a:moveTo>
                  <a:pt x="1719326" y="36195"/>
                </a:moveTo>
                <a:lnTo>
                  <a:pt x="1716532" y="48513"/>
                </a:lnTo>
                <a:lnTo>
                  <a:pt x="1743710" y="54737"/>
                </a:lnTo>
                <a:lnTo>
                  <a:pt x="1765808" y="60325"/>
                </a:lnTo>
                <a:lnTo>
                  <a:pt x="1768856" y="48006"/>
                </a:lnTo>
                <a:lnTo>
                  <a:pt x="1746504" y="42418"/>
                </a:lnTo>
                <a:lnTo>
                  <a:pt x="1719326" y="36195"/>
                </a:lnTo>
                <a:close/>
              </a:path>
              <a:path w="2065654" h="787400">
                <a:moveTo>
                  <a:pt x="1805813" y="58166"/>
                </a:moveTo>
                <a:lnTo>
                  <a:pt x="1802257" y="70358"/>
                </a:lnTo>
                <a:lnTo>
                  <a:pt x="1821307" y="75946"/>
                </a:lnTo>
                <a:lnTo>
                  <a:pt x="1845310" y="83820"/>
                </a:lnTo>
                <a:lnTo>
                  <a:pt x="1850389" y="85598"/>
                </a:lnTo>
                <a:lnTo>
                  <a:pt x="1854581" y="73660"/>
                </a:lnTo>
                <a:lnTo>
                  <a:pt x="1849247" y="71755"/>
                </a:lnTo>
                <a:lnTo>
                  <a:pt x="1824863" y="63881"/>
                </a:lnTo>
                <a:lnTo>
                  <a:pt x="1805813" y="58166"/>
                </a:lnTo>
                <a:close/>
              </a:path>
              <a:path w="2065654" h="787400">
                <a:moveTo>
                  <a:pt x="1890522" y="86868"/>
                </a:moveTo>
                <a:lnTo>
                  <a:pt x="1885950" y="98679"/>
                </a:lnTo>
                <a:lnTo>
                  <a:pt x="1890395" y="100457"/>
                </a:lnTo>
                <a:lnTo>
                  <a:pt x="1911350" y="109220"/>
                </a:lnTo>
                <a:lnTo>
                  <a:pt x="1931035" y="118237"/>
                </a:lnTo>
                <a:lnTo>
                  <a:pt x="1932051" y="118618"/>
                </a:lnTo>
                <a:lnTo>
                  <a:pt x="1937639" y="107314"/>
                </a:lnTo>
                <a:lnTo>
                  <a:pt x="1936242" y="106552"/>
                </a:lnTo>
                <a:lnTo>
                  <a:pt x="1916176" y="97536"/>
                </a:lnTo>
                <a:lnTo>
                  <a:pt x="1894967" y="88519"/>
                </a:lnTo>
                <a:lnTo>
                  <a:pt x="1890522" y="86868"/>
                </a:lnTo>
                <a:close/>
              </a:path>
              <a:path w="2065654" h="787400">
                <a:moveTo>
                  <a:pt x="1994789" y="178181"/>
                </a:moveTo>
                <a:lnTo>
                  <a:pt x="2058289" y="234950"/>
                </a:lnTo>
                <a:lnTo>
                  <a:pt x="2061984" y="191643"/>
                </a:lnTo>
                <a:lnTo>
                  <a:pt x="2034539" y="191643"/>
                </a:lnTo>
                <a:lnTo>
                  <a:pt x="2032889" y="189611"/>
                </a:lnTo>
                <a:lnTo>
                  <a:pt x="2036175" y="186999"/>
                </a:lnTo>
                <a:lnTo>
                  <a:pt x="1994789" y="178181"/>
                </a:lnTo>
                <a:close/>
              </a:path>
              <a:path w="2065654" h="787400">
                <a:moveTo>
                  <a:pt x="2036175" y="186999"/>
                </a:moveTo>
                <a:lnTo>
                  <a:pt x="2032889" y="189611"/>
                </a:lnTo>
                <a:lnTo>
                  <a:pt x="2034539" y="191643"/>
                </a:lnTo>
                <a:lnTo>
                  <a:pt x="2039493" y="187706"/>
                </a:lnTo>
                <a:lnTo>
                  <a:pt x="2036175" y="186999"/>
                </a:lnTo>
                <a:close/>
              </a:path>
              <a:path w="2065654" h="787400">
                <a:moveTo>
                  <a:pt x="2065527" y="150113"/>
                </a:moveTo>
                <a:lnTo>
                  <a:pt x="2043244" y="182289"/>
                </a:lnTo>
                <a:lnTo>
                  <a:pt x="2044446" y="183769"/>
                </a:lnTo>
                <a:lnTo>
                  <a:pt x="2034539" y="191643"/>
                </a:lnTo>
                <a:lnTo>
                  <a:pt x="2061984" y="191643"/>
                </a:lnTo>
                <a:lnTo>
                  <a:pt x="2065527" y="150113"/>
                </a:lnTo>
                <a:close/>
              </a:path>
              <a:path w="2065654" h="787400">
                <a:moveTo>
                  <a:pt x="2042795" y="181737"/>
                </a:moveTo>
                <a:lnTo>
                  <a:pt x="2036175" y="186999"/>
                </a:lnTo>
                <a:lnTo>
                  <a:pt x="2039493" y="187706"/>
                </a:lnTo>
                <a:lnTo>
                  <a:pt x="2043244" y="182289"/>
                </a:lnTo>
                <a:lnTo>
                  <a:pt x="2042795" y="181737"/>
                </a:lnTo>
                <a:close/>
              </a:path>
              <a:path w="2065654" h="787400">
                <a:moveTo>
                  <a:pt x="2043244" y="182289"/>
                </a:moveTo>
                <a:lnTo>
                  <a:pt x="2039493" y="187706"/>
                </a:lnTo>
                <a:lnTo>
                  <a:pt x="2044446" y="183769"/>
                </a:lnTo>
                <a:lnTo>
                  <a:pt x="2043244" y="182289"/>
                </a:lnTo>
                <a:close/>
              </a:path>
              <a:path w="2065654" h="787400">
                <a:moveTo>
                  <a:pt x="1971675" y="125222"/>
                </a:moveTo>
                <a:lnTo>
                  <a:pt x="1965452" y="136271"/>
                </a:lnTo>
                <a:lnTo>
                  <a:pt x="1966595" y="136906"/>
                </a:lnTo>
                <a:lnTo>
                  <a:pt x="1982343" y="146431"/>
                </a:lnTo>
                <a:lnTo>
                  <a:pt x="1996694" y="156337"/>
                </a:lnTo>
                <a:lnTo>
                  <a:pt x="2006727" y="164084"/>
                </a:lnTo>
                <a:lnTo>
                  <a:pt x="2014474" y="154050"/>
                </a:lnTo>
                <a:lnTo>
                  <a:pt x="2003806" y="145796"/>
                </a:lnTo>
                <a:lnTo>
                  <a:pt x="1988947" y="135636"/>
                </a:lnTo>
                <a:lnTo>
                  <a:pt x="1972691" y="125857"/>
                </a:lnTo>
                <a:lnTo>
                  <a:pt x="1971675" y="1252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8908" y="23488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804163" y="0"/>
                </a:moveTo>
                <a:lnTo>
                  <a:pt x="60070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24" y="323343"/>
                </a:lnTo>
                <a:lnTo>
                  <a:pt x="17605" y="342439"/>
                </a:lnTo>
                <a:lnTo>
                  <a:pt x="36701" y="355320"/>
                </a:lnTo>
                <a:lnTo>
                  <a:pt x="60070" y="360045"/>
                </a:lnTo>
                <a:lnTo>
                  <a:pt x="804163" y="360045"/>
                </a:lnTo>
                <a:lnTo>
                  <a:pt x="827514" y="355320"/>
                </a:lnTo>
                <a:lnTo>
                  <a:pt x="846566" y="342439"/>
                </a:lnTo>
                <a:lnTo>
                  <a:pt x="859403" y="323343"/>
                </a:lnTo>
                <a:lnTo>
                  <a:pt x="864107" y="299974"/>
                </a:lnTo>
                <a:lnTo>
                  <a:pt x="864107" y="59944"/>
                </a:lnTo>
                <a:lnTo>
                  <a:pt x="859403" y="36593"/>
                </a:lnTo>
                <a:lnTo>
                  <a:pt x="846566" y="17541"/>
                </a:lnTo>
                <a:lnTo>
                  <a:pt x="827514" y="470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8908" y="2348864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59944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0" y="0"/>
                </a:lnTo>
                <a:lnTo>
                  <a:pt x="804163" y="0"/>
                </a:lnTo>
                <a:lnTo>
                  <a:pt x="827514" y="4704"/>
                </a:lnTo>
                <a:lnTo>
                  <a:pt x="846566" y="17541"/>
                </a:lnTo>
                <a:lnTo>
                  <a:pt x="859403" y="36593"/>
                </a:lnTo>
                <a:lnTo>
                  <a:pt x="864107" y="59944"/>
                </a:lnTo>
                <a:lnTo>
                  <a:pt x="864107" y="299974"/>
                </a:lnTo>
                <a:lnTo>
                  <a:pt x="859403" y="323343"/>
                </a:lnTo>
                <a:lnTo>
                  <a:pt x="846566" y="342439"/>
                </a:lnTo>
                <a:lnTo>
                  <a:pt x="827514" y="355320"/>
                </a:lnTo>
                <a:lnTo>
                  <a:pt x="804163" y="360045"/>
                </a:lnTo>
                <a:lnTo>
                  <a:pt x="60070" y="360045"/>
                </a:lnTo>
                <a:lnTo>
                  <a:pt x="36701" y="355320"/>
                </a:lnTo>
                <a:lnTo>
                  <a:pt x="17605" y="342439"/>
                </a:lnTo>
                <a:lnTo>
                  <a:pt x="472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1269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5361" y="2414778"/>
            <a:ext cx="755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Command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0752" y="3079876"/>
            <a:ext cx="1284605" cy="432434"/>
          </a:xfrm>
          <a:custGeom>
            <a:avLst/>
            <a:gdLst/>
            <a:ahLst/>
            <a:cxnLst/>
            <a:rect l="l" t="t" r="r" b="b"/>
            <a:pathLst>
              <a:path w="1284604" h="432435">
                <a:moveTo>
                  <a:pt x="0" y="72009"/>
                </a:moveTo>
                <a:lnTo>
                  <a:pt x="5661" y="43987"/>
                </a:lnTo>
                <a:lnTo>
                  <a:pt x="21097" y="21097"/>
                </a:lnTo>
                <a:lnTo>
                  <a:pt x="43987" y="5661"/>
                </a:lnTo>
                <a:lnTo>
                  <a:pt x="72008" y="0"/>
                </a:lnTo>
                <a:lnTo>
                  <a:pt x="1212469" y="0"/>
                </a:lnTo>
                <a:lnTo>
                  <a:pt x="1240490" y="5661"/>
                </a:lnTo>
                <a:lnTo>
                  <a:pt x="1263380" y="21097"/>
                </a:lnTo>
                <a:lnTo>
                  <a:pt x="1278816" y="43987"/>
                </a:lnTo>
                <a:lnTo>
                  <a:pt x="1284477" y="72009"/>
                </a:lnTo>
                <a:lnTo>
                  <a:pt x="1284477" y="360045"/>
                </a:lnTo>
                <a:lnTo>
                  <a:pt x="1278816" y="388066"/>
                </a:lnTo>
                <a:lnTo>
                  <a:pt x="1263380" y="410956"/>
                </a:lnTo>
                <a:lnTo>
                  <a:pt x="1240490" y="426392"/>
                </a:lnTo>
                <a:lnTo>
                  <a:pt x="1212469" y="432053"/>
                </a:lnTo>
                <a:lnTo>
                  <a:pt x="72008" y="432053"/>
                </a:lnTo>
                <a:lnTo>
                  <a:pt x="43987" y="426392"/>
                </a:lnTo>
                <a:lnTo>
                  <a:pt x="21097" y="410956"/>
                </a:lnTo>
                <a:lnTo>
                  <a:pt x="5661" y="388066"/>
                </a:lnTo>
                <a:lnTo>
                  <a:pt x="0" y="360045"/>
                </a:lnTo>
                <a:lnTo>
                  <a:pt x="0" y="72009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3448" y="3184905"/>
            <a:ext cx="8439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</a:t>
            </a:r>
            <a:r>
              <a:rPr sz="12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6366" y="2519552"/>
            <a:ext cx="2065020" cy="812800"/>
          </a:xfrm>
          <a:custGeom>
            <a:avLst/>
            <a:gdLst/>
            <a:ahLst/>
            <a:cxnLst/>
            <a:rect l="l" t="t" r="r" b="b"/>
            <a:pathLst>
              <a:path w="2065020" h="812800">
                <a:moveTo>
                  <a:pt x="19431" y="184531"/>
                </a:moveTo>
                <a:lnTo>
                  <a:pt x="16002" y="188975"/>
                </a:lnTo>
                <a:lnTo>
                  <a:pt x="9144" y="200279"/>
                </a:lnTo>
                <a:lnTo>
                  <a:pt x="4445" y="210947"/>
                </a:lnTo>
                <a:lnTo>
                  <a:pt x="4318" y="211200"/>
                </a:lnTo>
                <a:lnTo>
                  <a:pt x="4191" y="211582"/>
                </a:lnTo>
                <a:lnTo>
                  <a:pt x="4063" y="211836"/>
                </a:lnTo>
                <a:lnTo>
                  <a:pt x="1143" y="222631"/>
                </a:lnTo>
                <a:lnTo>
                  <a:pt x="1016" y="223393"/>
                </a:lnTo>
                <a:lnTo>
                  <a:pt x="888" y="223774"/>
                </a:lnTo>
                <a:lnTo>
                  <a:pt x="0" y="234442"/>
                </a:lnTo>
                <a:lnTo>
                  <a:pt x="12700" y="235585"/>
                </a:lnTo>
                <a:lnTo>
                  <a:pt x="13504" y="225933"/>
                </a:lnTo>
                <a:lnTo>
                  <a:pt x="13335" y="225933"/>
                </a:lnTo>
                <a:lnTo>
                  <a:pt x="13544" y="225096"/>
                </a:lnTo>
                <a:lnTo>
                  <a:pt x="13625" y="224917"/>
                </a:lnTo>
                <a:lnTo>
                  <a:pt x="16128" y="216154"/>
                </a:lnTo>
                <a:lnTo>
                  <a:pt x="16328" y="215392"/>
                </a:lnTo>
                <a:lnTo>
                  <a:pt x="16404" y="215264"/>
                </a:lnTo>
                <a:lnTo>
                  <a:pt x="20828" y="205486"/>
                </a:lnTo>
                <a:lnTo>
                  <a:pt x="26924" y="195580"/>
                </a:lnTo>
                <a:lnTo>
                  <a:pt x="29463" y="192405"/>
                </a:lnTo>
                <a:lnTo>
                  <a:pt x="19431" y="184531"/>
                </a:lnTo>
                <a:close/>
              </a:path>
              <a:path w="2065020" h="812800">
                <a:moveTo>
                  <a:pt x="13588" y="224917"/>
                </a:moveTo>
                <a:lnTo>
                  <a:pt x="13335" y="225933"/>
                </a:lnTo>
                <a:lnTo>
                  <a:pt x="13574" y="225096"/>
                </a:lnTo>
                <a:lnTo>
                  <a:pt x="13588" y="224917"/>
                </a:lnTo>
                <a:close/>
              </a:path>
              <a:path w="2065020" h="812800">
                <a:moveTo>
                  <a:pt x="13574" y="225096"/>
                </a:moveTo>
                <a:lnTo>
                  <a:pt x="13335" y="225933"/>
                </a:lnTo>
                <a:lnTo>
                  <a:pt x="13504" y="225933"/>
                </a:lnTo>
                <a:lnTo>
                  <a:pt x="13574" y="225096"/>
                </a:lnTo>
                <a:close/>
              </a:path>
              <a:path w="2065020" h="812800">
                <a:moveTo>
                  <a:pt x="13625" y="224917"/>
                </a:moveTo>
                <a:lnTo>
                  <a:pt x="13574" y="225096"/>
                </a:lnTo>
                <a:lnTo>
                  <a:pt x="13625" y="224917"/>
                </a:lnTo>
                <a:close/>
              </a:path>
              <a:path w="2065020" h="812800">
                <a:moveTo>
                  <a:pt x="16383" y="215264"/>
                </a:moveTo>
                <a:lnTo>
                  <a:pt x="16002" y="216154"/>
                </a:lnTo>
                <a:lnTo>
                  <a:pt x="16346" y="215392"/>
                </a:lnTo>
                <a:lnTo>
                  <a:pt x="16383" y="215264"/>
                </a:lnTo>
                <a:close/>
              </a:path>
              <a:path w="2065020" h="812800">
                <a:moveTo>
                  <a:pt x="16346" y="215392"/>
                </a:moveTo>
                <a:lnTo>
                  <a:pt x="16002" y="216154"/>
                </a:lnTo>
                <a:lnTo>
                  <a:pt x="16346" y="215392"/>
                </a:lnTo>
                <a:close/>
              </a:path>
              <a:path w="2065020" h="812800">
                <a:moveTo>
                  <a:pt x="16404" y="215264"/>
                </a:moveTo>
                <a:lnTo>
                  <a:pt x="16346" y="215392"/>
                </a:lnTo>
                <a:lnTo>
                  <a:pt x="16404" y="215264"/>
                </a:lnTo>
                <a:close/>
              </a:path>
              <a:path w="2065020" h="812800">
                <a:moveTo>
                  <a:pt x="89535" y="127126"/>
                </a:moveTo>
                <a:lnTo>
                  <a:pt x="75311" y="135889"/>
                </a:lnTo>
                <a:lnTo>
                  <a:pt x="60452" y="146050"/>
                </a:lnTo>
                <a:lnTo>
                  <a:pt x="47117" y="156463"/>
                </a:lnTo>
                <a:lnTo>
                  <a:pt x="46862" y="156591"/>
                </a:lnTo>
                <a:lnTo>
                  <a:pt x="55245" y="166116"/>
                </a:lnTo>
                <a:lnTo>
                  <a:pt x="55499" y="165862"/>
                </a:lnTo>
                <a:lnTo>
                  <a:pt x="68199" y="156083"/>
                </a:lnTo>
                <a:lnTo>
                  <a:pt x="82550" y="146304"/>
                </a:lnTo>
                <a:lnTo>
                  <a:pt x="96138" y="138049"/>
                </a:lnTo>
                <a:lnTo>
                  <a:pt x="89535" y="127126"/>
                </a:lnTo>
                <a:close/>
              </a:path>
              <a:path w="2065020" h="812800">
                <a:moveTo>
                  <a:pt x="170687" y="88137"/>
                </a:moveTo>
                <a:lnTo>
                  <a:pt x="169418" y="88646"/>
                </a:lnTo>
                <a:lnTo>
                  <a:pt x="148209" y="97536"/>
                </a:lnTo>
                <a:lnTo>
                  <a:pt x="128016" y="106680"/>
                </a:lnTo>
                <a:lnTo>
                  <a:pt x="123571" y="108966"/>
                </a:lnTo>
                <a:lnTo>
                  <a:pt x="129286" y="120269"/>
                </a:lnTo>
                <a:lnTo>
                  <a:pt x="133731" y="118110"/>
                </a:lnTo>
                <a:lnTo>
                  <a:pt x="153416" y="109093"/>
                </a:lnTo>
                <a:lnTo>
                  <a:pt x="174371" y="100330"/>
                </a:lnTo>
                <a:lnTo>
                  <a:pt x="175133" y="100075"/>
                </a:lnTo>
                <a:lnTo>
                  <a:pt x="170687" y="88137"/>
                </a:lnTo>
                <a:close/>
              </a:path>
              <a:path w="2065020" h="812800">
                <a:moveTo>
                  <a:pt x="255143" y="59182"/>
                </a:moveTo>
                <a:lnTo>
                  <a:pt x="239522" y="63881"/>
                </a:lnTo>
                <a:lnTo>
                  <a:pt x="215137" y="71882"/>
                </a:lnTo>
                <a:lnTo>
                  <a:pt x="206502" y="74930"/>
                </a:lnTo>
                <a:lnTo>
                  <a:pt x="210693" y="86868"/>
                </a:lnTo>
                <a:lnTo>
                  <a:pt x="219456" y="83820"/>
                </a:lnTo>
                <a:lnTo>
                  <a:pt x="243459" y="75946"/>
                </a:lnTo>
                <a:lnTo>
                  <a:pt x="258825" y="71374"/>
                </a:lnTo>
                <a:lnTo>
                  <a:pt x="255143" y="59182"/>
                </a:lnTo>
                <a:close/>
              </a:path>
              <a:path w="2065020" h="812800">
                <a:moveTo>
                  <a:pt x="341630" y="36957"/>
                </a:moveTo>
                <a:lnTo>
                  <a:pt x="318008" y="42418"/>
                </a:lnTo>
                <a:lnTo>
                  <a:pt x="292100" y="48895"/>
                </a:lnTo>
                <a:lnTo>
                  <a:pt x="295275" y="61213"/>
                </a:lnTo>
                <a:lnTo>
                  <a:pt x="321056" y="54737"/>
                </a:lnTo>
                <a:lnTo>
                  <a:pt x="344550" y="49402"/>
                </a:lnTo>
                <a:lnTo>
                  <a:pt x="341630" y="36957"/>
                </a:lnTo>
                <a:close/>
              </a:path>
              <a:path w="2065020" h="812800">
                <a:moveTo>
                  <a:pt x="429387" y="20320"/>
                </a:moveTo>
                <a:lnTo>
                  <a:pt x="402971" y="24764"/>
                </a:lnTo>
                <a:lnTo>
                  <a:pt x="379222" y="29210"/>
                </a:lnTo>
                <a:lnTo>
                  <a:pt x="381508" y="41656"/>
                </a:lnTo>
                <a:lnTo>
                  <a:pt x="405384" y="37211"/>
                </a:lnTo>
                <a:lnTo>
                  <a:pt x="431419" y="32766"/>
                </a:lnTo>
                <a:lnTo>
                  <a:pt x="429387" y="20320"/>
                </a:lnTo>
                <a:close/>
              </a:path>
              <a:path w="2065020" h="812800">
                <a:moveTo>
                  <a:pt x="517779" y="8636"/>
                </a:moveTo>
                <a:lnTo>
                  <a:pt x="492887" y="11430"/>
                </a:lnTo>
                <a:lnTo>
                  <a:pt x="467233" y="14986"/>
                </a:lnTo>
                <a:lnTo>
                  <a:pt x="469011" y="27559"/>
                </a:lnTo>
                <a:lnTo>
                  <a:pt x="494665" y="24002"/>
                </a:lnTo>
                <a:lnTo>
                  <a:pt x="519175" y="21209"/>
                </a:lnTo>
                <a:lnTo>
                  <a:pt x="517779" y="8636"/>
                </a:lnTo>
                <a:close/>
              </a:path>
              <a:path w="2065020" h="812800">
                <a:moveTo>
                  <a:pt x="606806" y="1905"/>
                </a:moveTo>
                <a:lnTo>
                  <a:pt x="586359" y="3048"/>
                </a:lnTo>
                <a:lnTo>
                  <a:pt x="556006" y="5080"/>
                </a:lnTo>
                <a:lnTo>
                  <a:pt x="556895" y="17780"/>
                </a:lnTo>
                <a:lnTo>
                  <a:pt x="587248" y="15621"/>
                </a:lnTo>
                <a:lnTo>
                  <a:pt x="607441" y="14605"/>
                </a:lnTo>
                <a:lnTo>
                  <a:pt x="606806" y="1905"/>
                </a:lnTo>
                <a:close/>
              </a:path>
              <a:path w="2065020" h="812800">
                <a:moveTo>
                  <a:pt x="681355" y="0"/>
                </a:moveTo>
                <a:lnTo>
                  <a:pt x="649605" y="381"/>
                </a:lnTo>
                <a:lnTo>
                  <a:pt x="645033" y="508"/>
                </a:lnTo>
                <a:lnTo>
                  <a:pt x="645413" y="13208"/>
                </a:lnTo>
                <a:lnTo>
                  <a:pt x="649986" y="12954"/>
                </a:lnTo>
                <a:lnTo>
                  <a:pt x="695962" y="12700"/>
                </a:lnTo>
                <a:lnTo>
                  <a:pt x="696087" y="254"/>
                </a:lnTo>
                <a:lnTo>
                  <a:pt x="681355" y="0"/>
                </a:lnTo>
                <a:close/>
              </a:path>
              <a:path w="2065020" h="812800">
                <a:moveTo>
                  <a:pt x="695962" y="12700"/>
                </a:moveTo>
                <a:lnTo>
                  <a:pt x="681482" y="12700"/>
                </a:lnTo>
                <a:lnTo>
                  <a:pt x="695960" y="12954"/>
                </a:lnTo>
                <a:lnTo>
                  <a:pt x="695962" y="12700"/>
                </a:lnTo>
                <a:close/>
              </a:path>
              <a:path w="2065020" h="812800">
                <a:moveTo>
                  <a:pt x="734441" y="1650"/>
                </a:moveTo>
                <a:lnTo>
                  <a:pt x="733806" y="14350"/>
                </a:lnTo>
                <a:lnTo>
                  <a:pt x="744220" y="14859"/>
                </a:lnTo>
                <a:lnTo>
                  <a:pt x="775588" y="17652"/>
                </a:lnTo>
                <a:lnTo>
                  <a:pt x="783971" y="18669"/>
                </a:lnTo>
                <a:lnTo>
                  <a:pt x="785495" y="6096"/>
                </a:lnTo>
                <a:lnTo>
                  <a:pt x="776732" y="4952"/>
                </a:lnTo>
                <a:lnTo>
                  <a:pt x="744982" y="2286"/>
                </a:lnTo>
                <a:lnTo>
                  <a:pt x="734441" y="1650"/>
                </a:lnTo>
                <a:close/>
              </a:path>
              <a:path w="2065020" h="812800">
                <a:moveTo>
                  <a:pt x="823468" y="11049"/>
                </a:moveTo>
                <a:lnTo>
                  <a:pt x="821563" y="23622"/>
                </a:lnTo>
                <a:lnTo>
                  <a:pt x="837438" y="26035"/>
                </a:lnTo>
                <a:lnTo>
                  <a:pt x="867918" y="31623"/>
                </a:lnTo>
                <a:lnTo>
                  <a:pt x="871093" y="32385"/>
                </a:lnTo>
                <a:lnTo>
                  <a:pt x="873887" y="19938"/>
                </a:lnTo>
                <a:lnTo>
                  <a:pt x="870204" y="19176"/>
                </a:lnTo>
                <a:lnTo>
                  <a:pt x="839216" y="13462"/>
                </a:lnTo>
                <a:lnTo>
                  <a:pt x="823468" y="11049"/>
                </a:lnTo>
                <a:close/>
              </a:path>
              <a:path w="2065020" h="812800">
                <a:moveTo>
                  <a:pt x="911225" y="28448"/>
                </a:moveTo>
                <a:lnTo>
                  <a:pt x="908177" y="40767"/>
                </a:lnTo>
                <a:lnTo>
                  <a:pt x="927735" y="45593"/>
                </a:lnTo>
                <a:lnTo>
                  <a:pt x="956945" y="53848"/>
                </a:lnTo>
                <a:lnTo>
                  <a:pt x="960374" y="41656"/>
                </a:lnTo>
                <a:lnTo>
                  <a:pt x="930783" y="33274"/>
                </a:lnTo>
                <a:lnTo>
                  <a:pt x="911225" y="28448"/>
                </a:lnTo>
                <a:close/>
              </a:path>
              <a:path w="2065020" h="812800">
                <a:moveTo>
                  <a:pt x="997077" y="53467"/>
                </a:moveTo>
                <a:lnTo>
                  <a:pt x="992886" y="65405"/>
                </a:lnTo>
                <a:lnTo>
                  <a:pt x="1013713" y="72771"/>
                </a:lnTo>
                <a:lnTo>
                  <a:pt x="1040257" y="83058"/>
                </a:lnTo>
                <a:lnTo>
                  <a:pt x="1044829" y="71247"/>
                </a:lnTo>
                <a:lnTo>
                  <a:pt x="1017905" y="60833"/>
                </a:lnTo>
                <a:lnTo>
                  <a:pt x="997077" y="53467"/>
                </a:lnTo>
                <a:close/>
              </a:path>
              <a:path w="2065020" h="812800">
                <a:moveTo>
                  <a:pt x="1080262" y="86360"/>
                </a:moveTo>
                <a:lnTo>
                  <a:pt x="1074928" y="97917"/>
                </a:lnTo>
                <a:lnTo>
                  <a:pt x="1093469" y="106552"/>
                </a:lnTo>
                <a:lnTo>
                  <a:pt x="1118489" y="119125"/>
                </a:lnTo>
                <a:lnTo>
                  <a:pt x="1120139" y="120014"/>
                </a:lnTo>
                <a:lnTo>
                  <a:pt x="1126236" y="108966"/>
                </a:lnTo>
                <a:lnTo>
                  <a:pt x="1124204" y="107823"/>
                </a:lnTo>
                <a:lnTo>
                  <a:pt x="1098804" y="94996"/>
                </a:lnTo>
                <a:lnTo>
                  <a:pt x="1080262" y="86360"/>
                </a:lnTo>
                <a:close/>
              </a:path>
              <a:path w="2065020" h="812800">
                <a:moveTo>
                  <a:pt x="1159637" y="127762"/>
                </a:moveTo>
                <a:lnTo>
                  <a:pt x="1153160" y="138557"/>
                </a:lnTo>
                <a:lnTo>
                  <a:pt x="1165479" y="145923"/>
                </a:lnTo>
                <a:lnTo>
                  <a:pt x="1187450" y="160147"/>
                </a:lnTo>
                <a:lnTo>
                  <a:pt x="1195451" y="165862"/>
                </a:lnTo>
                <a:lnTo>
                  <a:pt x="1202816" y="155448"/>
                </a:lnTo>
                <a:lnTo>
                  <a:pt x="1194435" y="149606"/>
                </a:lnTo>
                <a:lnTo>
                  <a:pt x="1171956" y="135000"/>
                </a:lnTo>
                <a:lnTo>
                  <a:pt x="1159637" y="127762"/>
                </a:lnTo>
                <a:close/>
              </a:path>
              <a:path w="2065020" h="812800">
                <a:moveTo>
                  <a:pt x="1233551" y="178308"/>
                </a:moveTo>
                <a:lnTo>
                  <a:pt x="1225804" y="188341"/>
                </a:lnTo>
                <a:lnTo>
                  <a:pt x="1227963" y="189992"/>
                </a:lnTo>
                <a:lnTo>
                  <a:pt x="1246505" y="205612"/>
                </a:lnTo>
                <a:lnTo>
                  <a:pt x="1263523" y="221487"/>
                </a:lnTo>
                <a:lnTo>
                  <a:pt x="1272159" y="212089"/>
                </a:lnTo>
                <a:lnTo>
                  <a:pt x="1254633" y="195834"/>
                </a:lnTo>
                <a:lnTo>
                  <a:pt x="1235837" y="179959"/>
                </a:lnTo>
                <a:lnTo>
                  <a:pt x="1233551" y="178308"/>
                </a:lnTo>
                <a:close/>
              </a:path>
              <a:path w="2065020" h="812800">
                <a:moveTo>
                  <a:pt x="1298575" y="240537"/>
                </a:moveTo>
                <a:lnTo>
                  <a:pt x="1289050" y="248793"/>
                </a:lnTo>
                <a:lnTo>
                  <a:pt x="1293749" y="254254"/>
                </a:lnTo>
                <a:lnTo>
                  <a:pt x="1306449" y="270891"/>
                </a:lnTo>
                <a:lnTo>
                  <a:pt x="1317752" y="287909"/>
                </a:lnTo>
                <a:lnTo>
                  <a:pt x="1318260" y="288798"/>
                </a:lnTo>
                <a:lnTo>
                  <a:pt x="1329309" y="282448"/>
                </a:lnTo>
                <a:lnTo>
                  <a:pt x="1328292" y="280797"/>
                </a:lnTo>
                <a:lnTo>
                  <a:pt x="1316609" y="263271"/>
                </a:lnTo>
                <a:lnTo>
                  <a:pt x="1303274" y="245872"/>
                </a:lnTo>
                <a:lnTo>
                  <a:pt x="1298575" y="240537"/>
                </a:lnTo>
                <a:close/>
              </a:path>
              <a:path w="2065020" h="812800">
                <a:moveTo>
                  <a:pt x="1347089" y="316738"/>
                </a:moveTo>
                <a:lnTo>
                  <a:pt x="1335532" y="322072"/>
                </a:lnTo>
                <a:lnTo>
                  <a:pt x="1341882" y="339598"/>
                </a:lnTo>
                <a:lnTo>
                  <a:pt x="1346454" y="356870"/>
                </a:lnTo>
                <a:lnTo>
                  <a:pt x="1348359" y="369316"/>
                </a:lnTo>
                <a:lnTo>
                  <a:pt x="1360932" y="367284"/>
                </a:lnTo>
                <a:lnTo>
                  <a:pt x="1358773" y="353695"/>
                </a:lnTo>
                <a:lnTo>
                  <a:pt x="1353819" y="335152"/>
                </a:lnTo>
                <a:lnTo>
                  <a:pt x="1347089" y="316864"/>
                </a:lnTo>
                <a:close/>
              </a:path>
              <a:path w="2065020" h="812800">
                <a:moveTo>
                  <a:pt x="1363726" y="405892"/>
                </a:moveTo>
                <a:lnTo>
                  <a:pt x="1351026" y="406654"/>
                </a:lnTo>
                <a:lnTo>
                  <a:pt x="1351153" y="409701"/>
                </a:lnTo>
                <a:lnTo>
                  <a:pt x="1354328" y="428498"/>
                </a:lnTo>
                <a:lnTo>
                  <a:pt x="1359408" y="447039"/>
                </a:lnTo>
                <a:lnTo>
                  <a:pt x="1363472" y="457708"/>
                </a:lnTo>
                <a:lnTo>
                  <a:pt x="1375283" y="453136"/>
                </a:lnTo>
                <a:lnTo>
                  <a:pt x="1371600" y="443738"/>
                </a:lnTo>
                <a:lnTo>
                  <a:pt x="1366901" y="426338"/>
                </a:lnTo>
                <a:lnTo>
                  <a:pt x="1363853" y="409067"/>
                </a:lnTo>
                <a:lnTo>
                  <a:pt x="1363726" y="405892"/>
                </a:lnTo>
                <a:close/>
              </a:path>
              <a:path w="2065020" h="812800">
                <a:moveTo>
                  <a:pt x="1391665" y="486283"/>
                </a:moveTo>
                <a:lnTo>
                  <a:pt x="1380743" y="492760"/>
                </a:lnTo>
                <a:lnTo>
                  <a:pt x="1385951" y="501650"/>
                </a:lnTo>
                <a:lnTo>
                  <a:pt x="1398397" y="519302"/>
                </a:lnTo>
                <a:lnTo>
                  <a:pt x="1410842" y="534797"/>
                </a:lnTo>
                <a:lnTo>
                  <a:pt x="1420749" y="526796"/>
                </a:lnTo>
                <a:lnTo>
                  <a:pt x="1408811" y="512063"/>
                </a:lnTo>
                <a:lnTo>
                  <a:pt x="1396873" y="495046"/>
                </a:lnTo>
                <a:lnTo>
                  <a:pt x="1391665" y="486283"/>
                </a:lnTo>
                <a:close/>
              </a:path>
              <a:path w="2065020" h="812800">
                <a:moveTo>
                  <a:pt x="1446276" y="553974"/>
                </a:moveTo>
                <a:lnTo>
                  <a:pt x="1437386" y="563118"/>
                </a:lnTo>
                <a:lnTo>
                  <a:pt x="1444879" y="570484"/>
                </a:lnTo>
                <a:lnTo>
                  <a:pt x="1463293" y="586867"/>
                </a:lnTo>
                <a:lnTo>
                  <a:pt x="1475993" y="597026"/>
                </a:lnTo>
                <a:lnTo>
                  <a:pt x="1483994" y="587121"/>
                </a:lnTo>
                <a:lnTo>
                  <a:pt x="1471803" y="577342"/>
                </a:lnTo>
                <a:lnTo>
                  <a:pt x="1453768" y="561467"/>
                </a:lnTo>
                <a:lnTo>
                  <a:pt x="1446276" y="553974"/>
                </a:lnTo>
                <a:close/>
              </a:path>
              <a:path w="2065020" h="812800">
                <a:moveTo>
                  <a:pt x="1514093" y="609473"/>
                </a:moveTo>
                <a:lnTo>
                  <a:pt x="1506982" y="620013"/>
                </a:lnTo>
                <a:lnTo>
                  <a:pt x="1526539" y="633222"/>
                </a:lnTo>
                <a:lnTo>
                  <a:pt x="1549908" y="647573"/>
                </a:lnTo>
                <a:lnTo>
                  <a:pt x="1556639" y="636777"/>
                </a:lnTo>
                <a:lnTo>
                  <a:pt x="1533652" y="622554"/>
                </a:lnTo>
                <a:lnTo>
                  <a:pt x="1514093" y="609473"/>
                </a:lnTo>
                <a:close/>
              </a:path>
              <a:path w="2065020" h="812800">
                <a:moveTo>
                  <a:pt x="1589532" y="655066"/>
                </a:moveTo>
                <a:lnTo>
                  <a:pt x="1583689" y="666369"/>
                </a:lnTo>
                <a:lnTo>
                  <a:pt x="1600200" y="675005"/>
                </a:lnTo>
                <a:lnTo>
                  <a:pt x="1626742" y="687705"/>
                </a:lnTo>
                <a:lnTo>
                  <a:pt x="1629537" y="688975"/>
                </a:lnTo>
                <a:lnTo>
                  <a:pt x="1634743" y="677418"/>
                </a:lnTo>
                <a:lnTo>
                  <a:pt x="1632204" y="676275"/>
                </a:lnTo>
                <a:lnTo>
                  <a:pt x="1606041" y="663701"/>
                </a:lnTo>
                <a:lnTo>
                  <a:pt x="1589532" y="655066"/>
                </a:lnTo>
                <a:close/>
              </a:path>
              <a:path w="2065020" h="812800">
                <a:moveTo>
                  <a:pt x="1669541" y="692276"/>
                </a:moveTo>
                <a:lnTo>
                  <a:pt x="1664842" y="704088"/>
                </a:lnTo>
                <a:lnTo>
                  <a:pt x="1682496" y="711200"/>
                </a:lnTo>
                <a:lnTo>
                  <a:pt x="1711579" y="721995"/>
                </a:lnTo>
                <a:lnTo>
                  <a:pt x="1712594" y="722249"/>
                </a:lnTo>
                <a:lnTo>
                  <a:pt x="1716659" y="710184"/>
                </a:lnTo>
                <a:lnTo>
                  <a:pt x="1716024" y="710057"/>
                </a:lnTo>
                <a:lnTo>
                  <a:pt x="1687322" y="699388"/>
                </a:lnTo>
                <a:lnTo>
                  <a:pt x="1669541" y="692276"/>
                </a:lnTo>
                <a:close/>
              </a:path>
              <a:path w="2065020" h="812800">
                <a:moveTo>
                  <a:pt x="1752727" y="721995"/>
                </a:moveTo>
                <a:lnTo>
                  <a:pt x="1749043" y="734187"/>
                </a:lnTo>
                <a:lnTo>
                  <a:pt x="1771904" y="741045"/>
                </a:lnTo>
                <a:lnTo>
                  <a:pt x="1798065" y="748157"/>
                </a:lnTo>
                <a:lnTo>
                  <a:pt x="1801367" y="735964"/>
                </a:lnTo>
                <a:lnTo>
                  <a:pt x="1775460" y="728852"/>
                </a:lnTo>
                <a:lnTo>
                  <a:pt x="1752727" y="721995"/>
                </a:lnTo>
                <a:close/>
              </a:path>
              <a:path w="2065020" h="812800">
                <a:moveTo>
                  <a:pt x="1838071" y="744727"/>
                </a:moveTo>
                <a:lnTo>
                  <a:pt x="1835404" y="757174"/>
                </a:lnTo>
                <a:lnTo>
                  <a:pt x="1866391" y="763524"/>
                </a:lnTo>
                <a:lnTo>
                  <a:pt x="1885441" y="766826"/>
                </a:lnTo>
                <a:lnTo>
                  <a:pt x="1887728" y="754380"/>
                </a:lnTo>
                <a:lnTo>
                  <a:pt x="1868932" y="751077"/>
                </a:lnTo>
                <a:lnTo>
                  <a:pt x="1838071" y="744727"/>
                </a:lnTo>
                <a:close/>
              </a:path>
              <a:path w="2065020" h="812800">
                <a:moveTo>
                  <a:pt x="1925192" y="760222"/>
                </a:moveTo>
                <a:lnTo>
                  <a:pt x="1923288" y="772795"/>
                </a:lnTo>
                <a:lnTo>
                  <a:pt x="1931415" y="773938"/>
                </a:lnTo>
                <a:lnTo>
                  <a:pt x="1964436" y="777748"/>
                </a:lnTo>
                <a:lnTo>
                  <a:pt x="1974214" y="778510"/>
                </a:lnTo>
                <a:lnTo>
                  <a:pt x="1975231" y="765937"/>
                </a:lnTo>
                <a:lnTo>
                  <a:pt x="1965833" y="765175"/>
                </a:lnTo>
                <a:lnTo>
                  <a:pt x="1933321" y="761492"/>
                </a:lnTo>
                <a:lnTo>
                  <a:pt x="1925192" y="760222"/>
                </a:lnTo>
                <a:close/>
              </a:path>
              <a:path w="2065020" h="812800">
                <a:moveTo>
                  <a:pt x="2012635" y="776476"/>
                </a:moveTo>
                <a:lnTo>
                  <a:pt x="1987296" y="812292"/>
                </a:lnTo>
                <a:lnTo>
                  <a:pt x="2053870" y="781304"/>
                </a:lnTo>
                <a:lnTo>
                  <a:pt x="2012441" y="781304"/>
                </a:lnTo>
                <a:lnTo>
                  <a:pt x="2012635" y="776476"/>
                </a:lnTo>
                <a:close/>
              </a:path>
              <a:path w="2065020" h="812800">
                <a:moveTo>
                  <a:pt x="2013643" y="775050"/>
                </a:moveTo>
                <a:lnTo>
                  <a:pt x="2012635" y="776476"/>
                </a:lnTo>
                <a:lnTo>
                  <a:pt x="2012441" y="781304"/>
                </a:lnTo>
                <a:lnTo>
                  <a:pt x="2013331" y="781304"/>
                </a:lnTo>
                <a:lnTo>
                  <a:pt x="2013643" y="775050"/>
                </a:lnTo>
                <a:close/>
              </a:path>
              <a:path w="2065020" h="812800">
                <a:moveTo>
                  <a:pt x="2050044" y="768604"/>
                </a:moveTo>
                <a:lnTo>
                  <a:pt x="2013965" y="768604"/>
                </a:lnTo>
                <a:lnTo>
                  <a:pt x="2013331" y="781304"/>
                </a:lnTo>
                <a:lnTo>
                  <a:pt x="2053870" y="781304"/>
                </a:lnTo>
                <a:lnTo>
                  <a:pt x="2064512" y="776351"/>
                </a:lnTo>
                <a:lnTo>
                  <a:pt x="2050044" y="768604"/>
                </a:lnTo>
                <a:close/>
              </a:path>
              <a:path w="2065020" h="812800">
                <a:moveTo>
                  <a:pt x="2012756" y="773431"/>
                </a:moveTo>
                <a:lnTo>
                  <a:pt x="2012635" y="776476"/>
                </a:lnTo>
                <a:lnTo>
                  <a:pt x="2013643" y="775050"/>
                </a:lnTo>
                <a:lnTo>
                  <a:pt x="2013653" y="774860"/>
                </a:lnTo>
                <a:lnTo>
                  <a:pt x="2012756" y="773431"/>
                </a:lnTo>
                <a:close/>
              </a:path>
              <a:path w="2065020" h="812800">
                <a:moveTo>
                  <a:pt x="2013965" y="768604"/>
                </a:moveTo>
                <a:lnTo>
                  <a:pt x="2012950" y="768604"/>
                </a:lnTo>
                <a:lnTo>
                  <a:pt x="2012756" y="773431"/>
                </a:lnTo>
                <a:lnTo>
                  <a:pt x="2013653" y="774860"/>
                </a:lnTo>
                <a:lnTo>
                  <a:pt x="2013965" y="768604"/>
                </a:lnTo>
                <a:close/>
              </a:path>
              <a:path w="2065020" h="812800">
                <a:moveTo>
                  <a:pt x="1989328" y="736092"/>
                </a:moveTo>
                <a:lnTo>
                  <a:pt x="2012756" y="773431"/>
                </a:lnTo>
                <a:lnTo>
                  <a:pt x="2012950" y="768604"/>
                </a:lnTo>
                <a:lnTo>
                  <a:pt x="2050044" y="768604"/>
                </a:lnTo>
                <a:lnTo>
                  <a:pt x="1989328" y="7360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3838" y="233972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4" h="360044">
                <a:moveTo>
                  <a:pt x="804163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0"/>
                </a:lnTo>
                <a:lnTo>
                  <a:pt x="0" y="300100"/>
                </a:lnTo>
                <a:lnTo>
                  <a:pt x="4724" y="323451"/>
                </a:lnTo>
                <a:lnTo>
                  <a:pt x="17605" y="342503"/>
                </a:lnTo>
                <a:lnTo>
                  <a:pt x="36701" y="355340"/>
                </a:lnTo>
                <a:lnTo>
                  <a:pt x="60071" y="360044"/>
                </a:lnTo>
                <a:lnTo>
                  <a:pt x="804163" y="360044"/>
                </a:lnTo>
                <a:lnTo>
                  <a:pt x="827514" y="355340"/>
                </a:lnTo>
                <a:lnTo>
                  <a:pt x="846566" y="342503"/>
                </a:lnTo>
                <a:lnTo>
                  <a:pt x="859403" y="323451"/>
                </a:lnTo>
                <a:lnTo>
                  <a:pt x="864108" y="300100"/>
                </a:lnTo>
                <a:lnTo>
                  <a:pt x="864108" y="60070"/>
                </a:lnTo>
                <a:lnTo>
                  <a:pt x="859403" y="36701"/>
                </a:lnTo>
                <a:lnTo>
                  <a:pt x="846566" y="17605"/>
                </a:lnTo>
                <a:lnTo>
                  <a:pt x="827514" y="472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3838" y="233972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4" h="360044">
                <a:moveTo>
                  <a:pt x="0" y="60070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804163" y="0"/>
                </a:lnTo>
                <a:lnTo>
                  <a:pt x="827514" y="4724"/>
                </a:lnTo>
                <a:lnTo>
                  <a:pt x="846566" y="17605"/>
                </a:lnTo>
                <a:lnTo>
                  <a:pt x="859403" y="36701"/>
                </a:lnTo>
                <a:lnTo>
                  <a:pt x="864108" y="60070"/>
                </a:lnTo>
                <a:lnTo>
                  <a:pt x="864108" y="300100"/>
                </a:lnTo>
                <a:lnTo>
                  <a:pt x="859403" y="323451"/>
                </a:lnTo>
                <a:lnTo>
                  <a:pt x="846566" y="342503"/>
                </a:lnTo>
                <a:lnTo>
                  <a:pt x="827514" y="355340"/>
                </a:lnTo>
                <a:lnTo>
                  <a:pt x="804163" y="360044"/>
                </a:lnTo>
                <a:lnTo>
                  <a:pt x="60071" y="360044"/>
                </a:lnTo>
                <a:lnTo>
                  <a:pt x="36701" y="355340"/>
                </a:lnTo>
                <a:lnTo>
                  <a:pt x="17605" y="342503"/>
                </a:lnTo>
                <a:lnTo>
                  <a:pt x="4724" y="323451"/>
                </a:lnTo>
                <a:lnTo>
                  <a:pt x="0" y="300100"/>
                </a:lnTo>
                <a:lnTo>
                  <a:pt x="0" y="6007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9401" y="2728437"/>
            <a:ext cx="126936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350"/>
              </a:lnSpc>
              <a:spcBef>
                <a:spcPts val="114"/>
              </a:spcBef>
            </a:pPr>
            <a:r>
              <a:rPr sz="1150" i="1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form </a:t>
            </a:r>
            <a:r>
              <a:rPr sz="1150" i="1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data</a:t>
            </a:r>
            <a:r>
              <a:rPr sz="115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</a:t>
            </a:r>
            <a:r>
              <a:rPr sz="115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연결된</a:t>
            </a:r>
            <a:r>
              <a:rPr sz="1150" i="1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50" i="1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ts val="1350"/>
              </a:lnSpc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</a:t>
            </a:r>
            <a:r>
              <a:rPr sz="11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15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9966" y="2405634"/>
            <a:ext cx="136334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Parameter</a:t>
            </a:r>
            <a:r>
              <a:rPr sz="12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 marR="5080">
              <a:lnSpc>
                <a:spcPts val="1320"/>
              </a:lnSpc>
              <a:spcBef>
                <a:spcPts val="1000"/>
              </a:spcBef>
            </a:pPr>
            <a:r>
              <a:rPr sz="115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서비스로직의 파라미터로  가공하여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2316" y="3845052"/>
            <a:ext cx="2707005" cy="235585"/>
          </a:xfrm>
          <a:custGeom>
            <a:avLst/>
            <a:gdLst/>
            <a:ahLst/>
            <a:cxnLst/>
            <a:rect l="l" t="t" r="r" b="b"/>
            <a:pathLst>
              <a:path w="2707004" h="235585">
                <a:moveTo>
                  <a:pt x="2704301" y="13335"/>
                </a:moveTo>
                <a:lnTo>
                  <a:pt x="2690622" y="13335"/>
                </a:lnTo>
                <a:lnTo>
                  <a:pt x="2687320" y="18668"/>
                </a:lnTo>
                <a:lnTo>
                  <a:pt x="2683383" y="23368"/>
                </a:lnTo>
                <a:lnTo>
                  <a:pt x="2678557" y="28193"/>
                </a:lnTo>
                <a:lnTo>
                  <a:pt x="2672842" y="33147"/>
                </a:lnTo>
                <a:lnTo>
                  <a:pt x="2668905" y="36068"/>
                </a:lnTo>
                <a:lnTo>
                  <a:pt x="2676651" y="46228"/>
                </a:lnTo>
                <a:lnTo>
                  <a:pt x="2701797" y="19177"/>
                </a:lnTo>
                <a:lnTo>
                  <a:pt x="2704301" y="13335"/>
                </a:lnTo>
                <a:close/>
              </a:path>
              <a:path w="2707004" h="235585">
                <a:moveTo>
                  <a:pt x="2706460" y="4191"/>
                </a:moveTo>
                <a:lnTo>
                  <a:pt x="2693797" y="4191"/>
                </a:lnTo>
                <a:lnTo>
                  <a:pt x="2693543" y="5334"/>
                </a:lnTo>
                <a:lnTo>
                  <a:pt x="2692272" y="9525"/>
                </a:lnTo>
                <a:lnTo>
                  <a:pt x="2690113" y="14097"/>
                </a:lnTo>
                <a:lnTo>
                  <a:pt x="2690622" y="13335"/>
                </a:lnTo>
                <a:lnTo>
                  <a:pt x="2704301" y="13335"/>
                </a:lnTo>
                <a:lnTo>
                  <a:pt x="2704464" y="12954"/>
                </a:lnTo>
                <a:lnTo>
                  <a:pt x="2705988" y="7620"/>
                </a:lnTo>
                <a:lnTo>
                  <a:pt x="2706243" y="6858"/>
                </a:lnTo>
                <a:lnTo>
                  <a:pt x="2706351" y="5334"/>
                </a:lnTo>
                <a:lnTo>
                  <a:pt x="2706460" y="4191"/>
                </a:lnTo>
                <a:close/>
              </a:path>
              <a:path w="2707004" h="235585">
                <a:moveTo>
                  <a:pt x="2693579" y="4952"/>
                </a:moveTo>
                <a:lnTo>
                  <a:pt x="2693470" y="5334"/>
                </a:lnTo>
                <a:lnTo>
                  <a:pt x="2693579" y="4952"/>
                </a:lnTo>
                <a:close/>
              </a:path>
              <a:path w="2707004" h="235585">
                <a:moveTo>
                  <a:pt x="2693797" y="4191"/>
                </a:moveTo>
                <a:lnTo>
                  <a:pt x="2693579" y="4952"/>
                </a:lnTo>
                <a:lnTo>
                  <a:pt x="2693543" y="5334"/>
                </a:lnTo>
                <a:lnTo>
                  <a:pt x="2693797" y="4191"/>
                </a:lnTo>
                <a:close/>
              </a:path>
              <a:path w="2707004" h="235585">
                <a:moveTo>
                  <a:pt x="2694050" y="0"/>
                </a:moveTo>
                <a:lnTo>
                  <a:pt x="2693579" y="4952"/>
                </a:lnTo>
                <a:lnTo>
                  <a:pt x="2693797" y="4191"/>
                </a:lnTo>
                <a:lnTo>
                  <a:pt x="2706460" y="4191"/>
                </a:lnTo>
                <a:lnTo>
                  <a:pt x="2706750" y="1143"/>
                </a:lnTo>
                <a:lnTo>
                  <a:pt x="2694050" y="0"/>
                </a:lnTo>
                <a:close/>
              </a:path>
              <a:path w="2707004" h="235585">
                <a:moveTo>
                  <a:pt x="2637409" y="55118"/>
                </a:moveTo>
                <a:lnTo>
                  <a:pt x="2595498" y="73533"/>
                </a:lnTo>
                <a:lnTo>
                  <a:pt x="2591435" y="75056"/>
                </a:lnTo>
                <a:lnTo>
                  <a:pt x="2595880" y="86995"/>
                </a:lnTo>
                <a:lnTo>
                  <a:pt x="2613024" y="80264"/>
                </a:lnTo>
                <a:lnTo>
                  <a:pt x="2625089" y="75056"/>
                </a:lnTo>
                <a:lnTo>
                  <a:pt x="2636393" y="69850"/>
                </a:lnTo>
                <a:lnTo>
                  <a:pt x="2642997" y="66548"/>
                </a:lnTo>
                <a:lnTo>
                  <a:pt x="2637409" y="55118"/>
                </a:lnTo>
                <a:close/>
              </a:path>
              <a:path w="2707004" h="235585">
                <a:moveTo>
                  <a:pt x="2555747" y="87630"/>
                </a:moveTo>
                <a:lnTo>
                  <a:pt x="2553208" y="88518"/>
                </a:lnTo>
                <a:lnTo>
                  <a:pt x="2521331" y="98171"/>
                </a:lnTo>
                <a:lnTo>
                  <a:pt x="2507360" y="102108"/>
                </a:lnTo>
                <a:lnTo>
                  <a:pt x="2510789" y="114300"/>
                </a:lnTo>
                <a:lnTo>
                  <a:pt x="2541397" y="105410"/>
                </a:lnTo>
                <a:lnTo>
                  <a:pt x="2557145" y="100456"/>
                </a:lnTo>
                <a:lnTo>
                  <a:pt x="2559685" y="99695"/>
                </a:lnTo>
                <a:lnTo>
                  <a:pt x="2555747" y="87630"/>
                </a:lnTo>
                <a:close/>
              </a:path>
              <a:path w="2707004" h="235585">
                <a:moveTo>
                  <a:pt x="2470658" y="111760"/>
                </a:moveTo>
                <a:lnTo>
                  <a:pt x="2468625" y="112395"/>
                </a:lnTo>
                <a:lnTo>
                  <a:pt x="2430145" y="121539"/>
                </a:lnTo>
                <a:lnTo>
                  <a:pt x="2421382" y="123443"/>
                </a:lnTo>
                <a:lnTo>
                  <a:pt x="2424175" y="135890"/>
                </a:lnTo>
                <a:lnTo>
                  <a:pt x="2452750" y="129286"/>
                </a:lnTo>
                <a:lnTo>
                  <a:pt x="2471673" y="124587"/>
                </a:lnTo>
                <a:lnTo>
                  <a:pt x="2473833" y="124079"/>
                </a:lnTo>
                <a:lnTo>
                  <a:pt x="2470658" y="111760"/>
                </a:lnTo>
                <a:close/>
              </a:path>
              <a:path w="2707004" h="235585">
                <a:moveTo>
                  <a:pt x="2384297" y="131445"/>
                </a:moveTo>
                <a:lnTo>
                  <a:pt x="2367914" y="134874"/>
                </a:lnTo>
                <a:lnTo>
                  <a:pt x="2334513" y="141224"/>
                </a:lnTo>
                <a:lnTo>
                  <a:pt x="2336926" y="153670"/>
                </a:lnTo>
                <a:lnTo>
                  <a:pt x="2370455" y="147320"/>
                </a:lnTo>
                <a:lnTo>
                  <a:pt x="2386837" y="143891"/>
                </a:lnTo>
                <a:lnTo>
                  <a:pt x="2384297" y="131445"/>
                </a:lnTo>
                <a:close/>
              </a:path>
              <a:path w="2707004" h="235585">
                <a:moveTo>
                  <a:pt x="2297048" y="147955"/>
                </a:moveTo>
                <a:lnTo>
                  <a:pt x="2277363" y="151511"/>
                </a:lnTo>
                <a:lnTo>
                  <a:pt x="2247137" y="156464"/>
                </a:lnTo>
                <a:lnTo>
                  <a:pt x="2249170" y="168910"/>
                </a:lnTo>
                <a:lnTo>
                  <a:pt x="2299335" y="160528"/>
                </a:lnTo>
                <a:lnTo>
                  <a:pt x="2297048" y="147955"/>
                </a:lnTo>
                <a:close/>
              </a:path>
              <a:path w="2707004" h="235585">
                <a:moveTo>
                  <a:pt x="2209546" y="162179"/>
                </a:moveTo>
                <a:lnTo>
                  <a:pt x="2178685" y="166750"/>
                </a:lnTo>
                <a:lnTo>
                  <a:pt x="2159254" y="169418"/>
                </a:lnTo>
                <a:lnTo>
                  <a:pt x="2161032" y="181991"/>
                </a:lnTo>
                <a:lnTo>
                  <a:pt x="2180589" y="179324"/>
                </a:lnTo>
                <a:lnTo>
                  <a:pt x="2211450" y="174752"/>
                </a:lnTo>
                <a:lnTo>
                  <a:pt x="2209546" y="162179"/>
                </a:lnTo>
                <a:close/>
              </a:path>
              <a:path w="2707004" h="235585">
                <a:moveTo>
                  <a:pt x="2121661" y="174625"/>
                </a:moveTo>
                <a:lnTo>
                  <a:pt x="2073147" y="180721"/>
                </a:lnTo>
                <a:lnTo>
                  <a:pt x="2071243" y="180848"/>
                </a:lnTo>
                <a:lnTo>
                  <a:pt x="2072767" y="193548"/>
                </a:lnTo>
                <a:lnTo>
                  <a:pt x="2123185" y="187198"/>
                </a:lnTo>
                <a:lnTo>
                  <a:pt x="2121661" y="174625"/>
                </a:lnTo>
                <a:close/>
              </a:path>
              <a:path w="2707004" h="235585">
                <a:moveTo>
                  <a:pt x="2033396" y="185166"/>
                </a:moveTo>
                <a:lnTo>
                  <a:pt x="2018283" y="186944"/>
                </a:lnTo>
                <a:lnTo>
                  <a:pt x="1982978" y="190627"/>
                </a:lnTo>
                <a:lnTo>
                  <a:pt x="1984374" y="203327"/>
                </a:lnTo>
                <a:lnTo>
                  <a:pt x="2034920" y="197866"/>
                </a:lnTo>
                <a:lnTo>
                  <a:pt x="2033396" y="185166"/>
                </a:lnTo>
                <a:close/>
              </a:path>
              <a:path w="2707004" h="235585">
                <a:moveTo>
                  <a:pt x="1945132" y="194437"/>
                </a:moveTo>
                <a:lnTo>
                  <a:pt x="1894585" y="199136"/>
                </a:lnTo>
                <a:lnTo>
                  <a:pt x="1895729" y="211709"/>
                </a:lnTo>
                <a:lnTo>
                  <a:pt x="1905381" y="210947"/>
                </a:lnTo>
                <a:lnTo>
                  <a:pt x="1946401" y="207010"/>
                </a:lnTo>
                <a:lnTo>
                  <a:pt x="1945132" y="194437"/>
                </a:lnTo>
                <a:close/>
              </a:path>
              <a:path w="2707004" h="235585">
                <a:moveTo>
                  <a:pt x="1856612" y="202311"/>
                </a:moveTo>
                <a:lnTo>
                  <a:pt x="1806067" y="206121"/>
                </a:lnTo>
                <a:lnTo>
                  <a:pt x="1806956" y="218821"/>
                </a:lnTo>
                <a:lnTo>
                  <a:pt x="1846453" y="215900"/>
                </a:lnTo>
                <a:lnTo>
                  <a:pt x="1857756" y="214884"/>
                </a:lnTo>
                <a:lnTo>
                  <a:pt x="1856612" y="202311"/>
                </a:lnTo>
                <a:close/>
              </a:path>
              <a:path w="2707004" h="235585">
                <a:moveTo>
                  <a:pt x="1768094" y="208661"/>
                </a:moveTo>
                <a:lnTo>
                  <a:pt x="1717420" y="211962"/>
                </a:lnTo>
                <a:lnTo>
                  <a:pt x="1718183" y="224536"/>
                </a:lnTo>
                <a:lnTo>
                  <a:pt x="1725803" y="224155"/>
                </a:lnTo>
                <a:lnTo>
                  <a:pt x="1768983" y="221361"/>
                </a:lnTo>
                <a:lnTo>
                  <a:pt x="1768094" y="208661"/>
                </a:lnTo>
                <a:close/>
              </a:path>
              <a:path w="2707004" h="235585">
                <a:moveTo>
                  <a:pt x="1679447" y="213995"/>
                </a:moveTo>
                <a:lnTo>
                  <a:pt x="1628774" y="216535"/>
                </a:lnTo>
                <a:lnTo>
                  <a:pt x="1629283" y="229108"/>
                </a:lnTo>
                <a:lnTo>
                  <a:pt x="1664334" y="227584"/>
                </a:lnTo>
                <a:lnTo>
                  <a:pt x="1680209" y="226695"/>
                </a:lnTo>
                <a:lnTo>
                  <a:pt x="1679447" y="213995"/>
                </a:lnTo>
                <a:close/>
              </a:path>
              <a:path w="2707004" h="235585">
                <a:moveTo>
                  <a:pt x="1590801" y="218059"/>
                </a:moveTo>
                <a:lnTo>
                  <a:pt x="1540001" y="219837"/>
                </a:lnTo>
                <a:lnTo>
                  <a:pt x="1540383" y="232537"/>
                </a:lnTo>
                <a:lnTo>
                  <a:pt x="1591183" y="230759"/>
                </a:lnTo>
                <a:lnTo>
                  <a:pt x="1590801" y="218059"/>
                </a:lnTo>
                <a:close/>
              </a:path>
              <a:path w="2707004" h="235585">
                <a:moveTo>
                  <a:pt x="1502029" y="220853"/>
                </a:moveTo>
                <a:lnTo>
                  <a:pt x="1451229" y="221869"/>
                </a:lnTo>
                <a:lnTo>
                  <a:pt x="1451483" y="234569"/>
                </a:lnTo>
                <a:lnTo>
                  <a:pt x="1502283" y="233553"/>
                </a:lnTo>
                <a:lnTo>
                  <a:pt x="1502029" y="220853"/>
                </a:lnTo>
                <a:close/>
              </a:path>
              <a:path w="2707004" h="235585">
                <a:moveTo>
                  <a:pt x="1413256" y="222504"/>
                </a:moveTo>
                <a:lnTo>
                  <a:pt x="1362456" y="222758"/>
                </a:lnTo>
                <a:lnTo>
                  <a:pt x="1362456" y="235458"/>
                </a:lnTo>
                <a:lnTo>
                  <a:pt x="1413256" y="235204"/>
                </a:lnTo>
                <a:lnTo>
                  <a:pt x="1413256" y="222504"/>
                </a:lnTo>
                <a:close/>
              </a:path>
              <a:path w="2707004" h="235585">
                <a:moveTo>
                  <a:pt x="1273683" y="222377"/>
                </a:moveTo>
                <a:lnTo>
                  <a:pt x="1273429" y="234950"/>
                </a:lnTo>
                <a:lnTo>
                  <a:pt x="1286891" y="235204"/>
                </a:lnTo>
                <a:lnTo>
                  <a:pt x="1324356" y="235458"/>
                </a:lnTo>
                <a:lnTo>
                  <a:pt x="1324356" y="222758"/>
                </a:lnTo>
                <a:lnTo>
                  <a:pt x="1273683" y="222377"/>
                </a:lnTo>
                <a:close/>
              </a:path>
              <a:path w="2707004" h="235585">
                <a:moveTo>
                  <a:pt x="1184783" y="220472"/>
                </a:moveTo>
                <a:lnTo>
                  <a:pt x="1184529" y="233172"/>
                </a:lnTo>
                <a:lnTo>
                  <a:pt x="1235329" y="234442"/>
                </a:lnTo>
                <a:lnTo>
                  <a:pt x="1235583" y="221742"/>
                </a:lnTo>
                <a:lnTo>
                  <a:pt x="1184783" y="220472"/>
                </a:lnTo>
                <a:close/>
              </a:path>
              <a:path w="2707004" h="235585">
                <a:moveTo>
                  <a:pt x="1096136" y="217550"/>
                </a:moveTo>
                <a:lnTo>
                  <a:pt x="1095501" y="230250"/>
                </a:lnTo>
                <a:lnTo>
                  <a:pt x="1098169" y="230378"/>
                </a:lnTo>
                <a:lnTo>
                  <a:pt x="1146429" y="232029"/>
                </a:lnTo>
                <a:lnTo>
                  <a:pt x="1146809" y="219329"/>
                </a:lnTo>
                <a:lnTo>
                  <a:pt x="1098549" y="217678"/>
                </a:lnTo>
                <a:lnTo>
                  <a:pt x="1096136" y="217550"/>
                </a:lnTo>
                <a:close/>
              </a:path>
              <a:path w="2707004" h="235585">
                <a:moveTo>
                  <a:pt x="1007363" y="213233"/>
                </a:moveTo>
                <a:lnTo>
                  <a:pt x="1006729" y="225933"/>
                </a:lnTo>
                <a:lnTo>
                  <a:pt x="1057529" y="228600"/>
                </a:lnTo>
                <a:lnTo>
                  <a:pt x="1058036" y="215900"/>
                </a:lnTo>
                <a:lnTo>
                  <a:pt x="1007363" y="213233"/>
                </a:lnTo>
                <a:close/>
              </a:path>
              <a:path w="2707004" h="235585">
                <a:moveTo>
                  <a:pt x="918718" y="207899"/>
                </a:moveTo>
                <a:lnTo>
                  <a:pt x="917829" y="220472"/>
                </a:lnTo>
                <a:lnTo>
                  <a:pt x="968629" y="223774"/>
                </a:lnTo>
                <a:lnTo>
                  <a:pt x="969391" y="211074"/>
                </a:lnTo>
                <a:lnTo>
                  <a:pt x="918718" y="207899"/>
                </a:lnTo>
                <a:close/>
              </a:path>
              <a:path w="2707004" h="235585">
                <a:moveTo>
                  <a:pt x="830198" y="201168"/>
                </a:moveTo>
                <a:lnTo>
                  <a:pt x="829056" y="213741"/>
                </a:lnTo>
                <a:lnTo>
                  <a:pt x="853947" y="215900"/>
                </a:lnTo>
                <a:lnTo>
                  <a:pt x="879856" y="217805"/>
                </a:lnTo>
                <a:lnTo>
                  <a:pt x="880744" y="205105"/>
                </a:lnTo>
                <a:lnTo>
                  <a:pt x="830198" y="201168"/>
                </a:lnTo>
                <a:close/>
              </a:path>
              <a:path w="2707004" h="235585">
                <a:moveTo>
                  <a:pt x="741680" y="193167"/>
                </a:moveTo>
                <a:lnTo>
                  <a:pt x="740536" y="205740"/>
                </a:lnTo>
                <a:lnTo>
                  <a:pt x="791082" y="210566"/>
                </a:lnTo>
                <a:lnTo>
                  <a:pt x="792225" y="197866"/>
                </a:lnTo>
                <a:lnTo>
                  <a:pt x="741680" y="193167"/>
                </a:lnTo>
                <a:close/>
              </a:path>
              <a:path w="2707004" h="235585">
                <a:moveTo>
                  <a:pt x="653414" y="183642"/>
                </a:moveTo>
                <a:lnTo>
                  <a:pt x="652018" y="196342"/>
                </a:lnTo>
                <a:lnTo>
                  <a:pt x="702563" y="201803"/>
                </a:lnTo>
                <a:lnTo>
                  <a:pt x="703833" y="189230"/>
                </a:lnTo>
                <a:lnTo>
                  <a:pt x="653414" y="183642"/>
                </a:lnTo>
                <a:close/>
              </a:path>
              <a:path w="2707004" h="235585">
                <a:moveTo>
                  <a:pt x="565404" y="172847"/>
                </a:moveTo>
                <a:lnTo>
                  <a:pt x="563625" y="185420"/>
                </a:lnTo>
                <a:lnTo>
                  <a:pt x="571881" y="186562"/>
                </a:lnTo>
                <a:lnTo>
                  <a:pt x="614044" y="191897"/>
                </a:lnTo>
                <a:lnTo>
                  <a:pt x="615695" y="179197"/>
                </a:lnTo>
                <a:lnTo>
                  <a:pt x="565404" y="172847"/>
                </a:lnTo>
                <a:close/>
              </a:path>
              <a:path w="2707004" h="235585">
                <a:moveTo>
                  <a:pt x="477393" y="160274"/>
                </a:moveTo>
                <a:lnTo>
                  <a:pt x="475614" y="172847"/>
                </a:lnTo>
                <a:lnTo>
                  <a:pt x="525907" y="180212"/>
                </a:lnTo>
                <a:lnTo>
                  <a:pt x="527557" y="167640"/>
                </a:lnTo>
                <a:lnTo>
                  <a:pt x="477393" y="160274"/>
                </a:lnTo>
                <a:close/>
              </a:path>
              <a:path w="2707004" h="235585">
                <a:moveTo>
                  <a:pt x="389889" y="145669"/>
                </a:moveTo>
                <a:lnTo>
                  <a:pt x="387731" y="158115"/>
                </a:lnTo>
                <a:lnTo>
                  <a:pt x="420877" y="163956"/>
                </a:lnTo>
                <a:lnTo>
                  <a:pt x="437895" y="166750"/>
                </a:lnTo>
                <a:lnTo>
                  <a:pt x="439927" y="154178"/>
                </a:lnTo>
                <a:lnTo>
                  <a:pt x="422909" y="151511"/>
                </a:lnTo>
                <a:lnTo>
                  <a:pt x="389889" y="145669"/>
                </a:lnTo>
                <a:close/>
              </a:path>
              <a:path w="2707004" h="235585">
                <a:moveTo>
                  <a:pt x="302894" y="128650"/>
                </a:moveTo>
                <a:lnTo>
                  <a:pt x="300227" y="141097"/>
                </a:lnTo>
                <a:lnTo>
                  <a:pt x="329945" y="147320"/>
                </a:lnTo>
                <a:lnTo>
                  <a:pt x="350138" y="151130"/>
                </a:lnTo>
                <a:lnTo>
                  <a:pt x="352551" y="138684"/>
                </a:lnTo>
                <a:lnTo>
                  <a:pt x="332358" y="134874"/>
                </a:lnTo>
                <a:lnTo>
                  <a:pt x="311022" y="130429"/>
                </a:lnTo>
                <a:lnTo>
                  <a:pt x="302894" y="128650"/>
                </a:lnTo>
                <a:close/>
              </a:path>
              <a:path w="2707004" h="235585">
                <a:moveTo>
                  <a:pt x="216534" y="108458"/>
                </a:moveTo>
                <a:lnTo>
                  <a:pt x="213486" y="120777"/>
                </a:lnTo>
                <a:lnTo>
                  <a:pt x="228726" y="124714"/>
                </a:lnTo>
                <a:lnTo>
                  <a:pt x="262889" y="132842"/>
                </a:lnTo>
                <a:lnTo>
                  <a:pt x="265810" y="120523"/>
                </a:lnTo>
                <a:lnTo>
                  <a:pt x="250697" y="116967"/>
                </a:lnTo>
                <a:lnTo>
                  <a:pt x="216534" y="108458"/>
                </a:lnTo>
                <a:close/>
              </a:path>
              <a:path w="2707004" h="235585">
                <a:moveTo>
                  <a:pt x="131952" y="83439"/>
                </a:moveTo>
                <a:lnTo>
                  <a:pt x="127634" y="95377"/>
                </a:lnTo>
                <a:lnTo>
                  <a:pt x="128269" y="95504"/>
                </a:lnTo>
                <a:lnTo>
                  <a:pt x="143256" y="100584"/>
                </a:lnTo>
                <a:lnTo>
                  <a:pt x="175513" y="110362"/>
                </a:lnTo>
                <a:lnTo>
                  <a:pt x="176529" y="110617"/>
                </a:lnTo>
                <a:lnTo>
                  <a:pt x="179958" y="98425"/>
                </a:lnTo>
                <a:lnTo>
                  <a:pt x="178942" y="98043"/>
                </a:lnTo>
                <a:lnTo>
                  <a:pt x="162559" y="93218"/>
                </a:lnTo>
                <a:lnTo>
                  <a:pt x="147065" y="88392"/>
                </a:lnTo>
                <a:lnTo>
                  <a:pt x="132206" y="83566"/>
                </a:lnTo>
                <a:lnTo>
                  <a:pt x="131952" y="83439"/>
                </a:lnTo>
                <a:close/>
              </a:path>
              <a:path w="2707004" h="235585">
                <a:moveTo>
                  <a:pt x="0" y="508"/>
                </a:moveTo>
                <a:lnTo>
                  <a:pt x="12318" y="84836"/>
                </a:lnTo>
                <a:lnTo>
                  <a:pt x="29082" y="42291"/>
                </a:lnTo>
                <a:lnTo>
                  <a:pt x="74802" y="41402"/>
                </a:lnTo>
                <a:lnTo>
                  <a:pt x="0" y="508"/>
                </a:lnTo>
                <a:close/>
              </a:path>
              <a:path w="2707004" h="235585">
                <a:moveTo>
                  <a:pt x="51181" y="48895"/>
                </a:moveTo>
                <a:lnTo>
                  <a:pt x="87502" y="80264"/>
                </a:lnTo>
                <a:lnTo>
                  <a:pt x="91693" y="81915"/>
                </a:lnTo>
                <a:lnTo>
                  <a:pt x="96392" y="70104"/>
                </a:lnTo>
                <a:lnTo>
                  <a:pt x="92201" y="68453"/>
                </a:lnTo>
                <a:lnTo>
                  <a:pt x="80517" y="63373"/>
                </a:lnTo>
                <a:lnTo>
                  <a:pt x="69468" y="58293"/>
                </a:lnTo>
                <a:lnTo>
                  <a:pt x="59181" y="53212"/>
                </a:lnTo>
                <a:lnTo>
                  <a:pt x="51181" y="4889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6748" y="391706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03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300100"/>
                </a:lnTo>
                <a:lnTo>
                  <a:pt x="4704" y="323451"/>
                </a:lnTo>
                <a:lnTo>
                  <a:pt x="17541" y="342503"/>
                </a:lnTo>
                <a:lnTo>
                  <a:pt x="36593" y="355340"/>
                </a:lnTo>
                <a:lnTo>
                  <a:pt x="59943" y="360044"/>
                </a:lnTo>
                <a:lnTo>
                  <a:pt x="804037" y="360044"/>
                </a:lnTo>
                <a:lnTo>
                  <a:pt x="827406" y="355340"/>
                </a:lnTo>
                <a:lnTo>
                  <a:pt x="846502" y="342503"/>
                </a:lnTo>
                <a:lnTo>
                  <a:pt x="859383" y="323451"/>
                </a:lnTo>
                <a:lnTo>
                  <a:pt x="864108" y="300100"/>
                </a:lnTo>
                <a:lnTo>
                  <a:pt x="864108" y="60070"/>
                </a:lnTo>
                <a:lnTo>
                  <a:pt x="859383" y="36701"/>
                </a:lnTo>
                <a:lnTo>
                  <a:pt x="846502" y="17605"/>
                </a:lnTo>
                <a:lnTo>
                  <a:pt x="827406" y="4724"/>
                </a:lnTo>
                <a:lnTo>
                  <a:pt x="8040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6748" y="3917060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804037" y="0"/>
                </a:lnTo>
                <a:lnTo>
                  <a:pt x="827406" y="4724"/>
                </a:lnTo>
                <a:lnTo>
                  <a:pt x="846502" y="17605"/>
                </a:lnTo>
                <a:lnTo>
                  <a:pt x="859383" y="36701"/>
                </a:lnTo>
                <a:lnTo>
                  <a:pt x="864108" y="60070"/>
                </a:lnTo>
                <a:lnTo>
                  <a:pt x="864108" y="300100"/>
                </a:lnTo>
                <a:lnTo>
                  <a:pt x="859383" y="323451"/>
                </a:lnTo>
                <a:lnTo>
                  <a:pt x="846502" y="342503"/>
                </a:lnTo>
                <a:lnTo>
                  <a:pt x="827406" y="355340"/>
                </a:lnTo>
                <a:lnTo>
                  <a:pt x="804037" y="360044"/>
                </a:lnTo>
                <a:lnTo>
                  <a:pt x="59943" y="360044"/>
                </a:lnTo>
                <a:lnTo>
                  <a:pt x="36593" y="355340"/>
                </a:lnTo>
                <a:lnTo>
                  <a:pt x="17541" y="342503"/>
                </a:lnTo>
                <a:lnTo>
                  <a:pt x="4704" y="323451"/>
                </a:lnTo>
                <a:lnTo>
                  <a:pt x="0" y="300100"/>
                </a:lnTo>
                <a:lnTo>
                  <a:pt x="0" y="6007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4394" y="3983228"/>
            <a:ext cx="4933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0861" y="4050321"/>
            <a:ext cx="662305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15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50535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163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24" y="323451"/>
                </a:lnTo>
                <a:lnTo>
                  <a:pt x="17605" y="342503"/>
                </a:lnTo>
                <a:lnTo>
                  <a:pt x="36701" y="355340"/>
                </a:lnTo>
                <a:lnTo>
                  <a:pt x="60071" y="360044"/>
                </a:lnTo>
                <a:lnTo>
                  <a:pt x="804163" y="360044"/>
                </a:lnTo>
                <a:lnTo>
                  <a:pt x="827514" y="355340"/>
                </a:lnTo>
                <a:lnTo>
                  <a:pt x="846566" y="342503"/>
                </a:lnTo>
                <a:lnTo>
                  <a:pt x="859403" y="323451"/>
                </a:lnTo>
                <a:lnTo>
                  <a:pt x="864108" y="300100"/>
                </a:lnTo>
                <a:lnTo>
                  <a:pt x="864108" y="60071"/>
                </a:lnTo>
                <a:lnTo>
                  <a:pt x="859403" y="36701"/>
                </a:lnTo>
                <a:lnTo>
                  <a:pt x="846566" y="17605"/>
                </a:lnTo>
                <a:lnTo>
                  <a:pt x="827514" y="4724"/>
                </a:lnTo>
                <a:lnTo>
                  <a:pt x="8041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50535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1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804163" y="0"/>
                </a:lnTo>
                <a:lnTo>
                  <a:pt x="827514" y="4724"/>
                </a:lnTo>
                <a:lnTo>
                  <a:pt x="846566" y="17605"/>
                </a:lnTo>
                <a:lnTo>
                  <a:pt x="859403" y="36701"/>
                </a:lnTo>
                <a:lnTo>
                  <a:pt x="864108" y="60071"/>
                </a:lnTo>
                <a:lnTo>
                  <a:pt x="864108" y="300100"/>
                </a:lnTo>
                <a:lnTo>
                  <a:pt x="859403" y="323451"/>
                </a:lnTo>
                <a:lnTo>
                  <a:pt x="846566" y="342503"/>
                </a:lnTo>
                <a:lnTo>
                  <a:pt x="827514" y="355340"/>
                </a:lnTo>
                <a:lnTo>
                  <a:pt x="804163" y="360044"/>
                </a:lnTo>
                <a:lnTo>
                  <a:pt x="60071" y="360044"/>
                </a:lnTo>
                <a:lnTo>
                  <a:pt x="36701" y="355340"/>
                </a:lnTo>
                <a:lnTo>
                  <a:pt x="17605" y="342503"/>
                </a:lnTo>
                <a:lnTo>
                  <a:pt x="4724" y="323451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47817" y="3217926"/>
            <a:ext cx="7004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 및</a:t>
            </a:r>
            <a:r>
              <a:rPr sz="115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0261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80403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300100"/>
                </a:lnTo>
                <a:lnTo>
                  <a:pt x="4704" y="323451"/>
                </a:lnTo>
                <a:lnTo>
                  <a:pt x="17541" y="342503"/>
                </a:lnTo>
                <a:lnTo>
                  <a:pt x="36593" y="355340"/>
                </a:lnTo>
                <a:lnTo>
                  <a:pt x="59943" y="360044"/>
                </a:lnTo>
                <a:lnTo>
                  <a:pt x="804037" y="360044"/>
                </a:lnTo>
                <a:lnTo>
                  <a:pt x="827406" y="355340"/>
                </a:lnTo>
                <a:lnTo>
                  <a:pt x="846502" y="342503"/>
                </a:lnTo>
                <a:lnTo>
                  <a:pt x="859383" y="323451"/>
                </a:lnTo>
                <a:lnTo>
                  <a:pt x="864107" y="300100"/>
                </a:lnTo>
                <a:lnTo>
                  <a:pt x="864107" y="60071"/>
                </a:lnTo>
                <a:lnTo>
                  <a:pt x="859383" y="36701"/>
                </a:lnTo>
                <a:lnTo>
                  <a:pt x="846502" y="17605"/>
                </a:lnTo>
                <a:lnTo>
                  <a:pt x="827406" y="4724"/>
                </a:lnTo>
                <a:lnTo>
                  <a:pt x="8040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0261" y="315188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804037" y="0"/>
                </a:lnTo>
                <a:lnTo>
                  <a:pt x="827406" y="4724"/>
                </a:lnTo>
                <a:lnTo>
                  <a:pt x="846502" y="17605"/>
                </a:lnTo>
                <a:lnTo>
                  <a:pt x="859383" y="36701"/>
                </a:lnTo>
                <a:lnTo>
                  <a:pt x="864107" y="60071"/>
                </a:lnTo>
                <a:lnTo>
                  <a:pt x="864107" y="300100"/>
                </a:lnTo>
                <a:lnTo>
                  <a:pt x="859383" y="323451"/>
                </a:lnTo>
                <a:lnTo>
                  <a:pt x="846502" y="342503"/>
                </a:lnTo>
                <a:lnTo>
                  <a:pt x="827406" y="355340"/>
                </a:lnTo>
                <a:lnTo>
                  <a:pt x="804037" y="360044"/>
                </a:lnTo>
                <a:lnTo>
                  <a:pt x="59943" y="360044"/>
                </a:lnTo>
                <a:lnTo>
                  <a:pt x="36593" y="355340"/>
                </a:lnTo>
                <a:lnTo>
                  <a:pt x="17541" y="342503"/>
                </a:lnTo>
                <a:lnTo>
                  <a:pt x="4704" y="323451"/>
                </a:lnTo>
                <a:lnTo>
                  <a:pt x="0" y="300100"/>
                </a:lnTo>
                <a:lnTo>
                  <a:pt x="0" y="60071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70785" y="3217926"/>
            <a:ext cx="662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15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5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</a:t>
            </a:r>
            <a:r>
              <a:rPr sz="1150" i="1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237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객체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0011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폼으로 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보낸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파라메터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이름이  같으면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매핑해서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건네줍니다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뷰의 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Form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  모델에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않아도  자동으로 모델에  추가되어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List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반드시  감싸주는  커맨드  객체가  있어야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720" y="4725199"/>
            <a:ext cx="10387965" cy="1800225"/>
          </a:xfrm>
          <a:custGeom>
            <a:avLst/>
            <a:gdLst/>
            <a:ahLst/>
            <a:cxnLst/>
            <a:rect l="l" t="t" r="r" b="b"/>
            <a:pathLst>
              <a:path w="10387965" h="1800225">
                <a:moveTo>
                  <a:pt x="0" y="1800225"/>
                </a:moveTo>
                <a:lnTo>
                  <a:pt x="10387838" y="1800225"/>
                </a:lnTo>
                <a:lnTo>
                  <a:pt x="10387838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20" y="4725199"/>
            <a:ext cx="10387965" cy="1800225"/>
          </a:xfrm>
          <a:custGeom>
            <a:avLst/>
            <a:gdLst/>
            <a:ahLst/>
            <a:cxnLst/>
            <a:rect l="l" t="t" r="r" b="b"/>
            <a:pathLst>
              <a:path w="10387965" h="1800225">
                <a:moveTo>
                  <a:pt x="0" y="1800225"/>
                </a:moveTo>
                <a:lnTo>
                  <a:pt x="10387838" y="1800225"/>
                </a:lnTo>
                <a:lnTo>
                  <a:pt x="10387838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85" y="4781550"/>
            <a:ext cx="3720186" cy="170816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Controller  </a:t>
            </a:r>
            <a:endParaRPr lang="en-US" sz="1200" spc="30" dirty="0" smtClean="0">
              <a:ea typeface="가는각진제목체" panose="02030600000101010101" pitchFamily="18" charset="-127"/>
              <a:cs typeface="Arial"/>
            </a:endParaRPr>
          </a:p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1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20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"/posting"</a:t>
            </a:r>
            <a:r>
              <a:rPr sz="1200" spc="1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spc="15" dirty="0" smtClean="0">
              <a:ea typeface="가는각진제목체" panose="02030600000101010101" pitchFamily="18" charset="-127"/>
              <a:cs typeface="Arial"/>
            </a:endParaRPr>
          </a:p>
          <a:p>
            <a:pPr marR="1519555">
              <a:lnSpc>
                <a:spcPct val="100000"/>
              </a:lnSpc>
              <a:spcBef>
                <a:spcPts val="100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335280" marR="5080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RequestMapping(method=RequestMethod.POST)  </a:t>
            </a:r>
            <a:endParaRPr lang="en-US" sz="1200" spc="-35" dirty="0" smtClean="0">
              <a:ea typeface="가는각진제목체" panose="02030600000101010101" pitchFamily="18" charset="-127"/>
              <a:cs typeface="Arial"/>
            </a:endParaRPr>
          </a:p>
          <a:p>
            <a:pPr marL="335280" marR="5080">
              <a:lnSpc>
                <a:spcPct val="100000"/>
              </a:lnSpc>
              <a:spcBef>
                <a:spcPts val="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-5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-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PostingCommand </a:t>
            </a:r>
            <a:r>
              <a:rPr sz="1200" spc="-10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command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75" y="2348864"/>
            <a:ext cx="5041265" cy="2232660"/>
          </a:xfrm>
          <a:custGeom>
            <a:avLst/>
            <a:gdLst/>
            <a:ahLst/>
            <a:cxnLst/>
            <a:rect l="l" t="t" r="r" b="b"/>
            <a:pathLst>
              <a:path w="5041265" h="2232660">
                <a:moveTo>
                  <a:pt x="0" y="2232279"/>
                </a:moveTo>
                <a:lnTo>
                  <a:pt x="5040757" y="2232279"/>
                </a:lnTo>
                <a:lnTo>
                  <a:pt x="5040757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775" y="2348864"/>
            <a:ext cx="5041265" cy="2232660"/>
          </a:xfrm>
          <a:custGeom>
            <a:avLst/>
            <a:gdLst/>
            <a:ahLst/>
            <a:cxnLst/>
            <a:rect l="l" t="t" r="r" b="b"/>
            <a:pathLst>
              <a:path w="5041265" h="2232660">
                <a:moveTo>
                  <a:pt x="0" y="2232279"/>
                </a:moveTo>
                <a:lnTo>
                  <a:pt x="5040757" y="2232279"/>
                </a:lnTo>
                <a:lnTo>
                  <a:pt x="5040757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1" y="2437891"/>
            <a:ext cx="44742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-1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form </a:t>
            </a:r>
            <a:r>
              <a:rPr sz="1200" spc="5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action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200" i="1" spc="3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-1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method</a:t>
            </a:r>
            <a:r>
              <a:rPr sz="1200" i="1" spc="-1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"post"</a:t>
            </a:r>
            <a:r>
              <a:rPr sz="1200" i="1" spc="-1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"postings[0].id"</a:t>
            </a:r>
            <a:r>
              <a:rPr sz="120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"postings[0].title"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"postings[0].contents"</a:t>
            </a:r>
            <a:r>
              <a:rPr sz="1200" i="1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7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br</a:t>
            </a: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5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5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"postings[1].id"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8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8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"postings[1].title"</a:t>
            </a:r>
            <a:r>
              <a:rPr sz="1200" i="1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7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"text" </a:t>
            </a:r>
            <a:r>
              <a:rPr sz="1200" i="1" spc="4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name</a:t>
            </a:r>
            <a:r>
              <a:rPr sz="1200" i="1" spc="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"postings[1].contents"</a:t>
            </a:r>
            <a:r>
              <a:rPr sz="1200" i="1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5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7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br</a:t>
            </a:r>
            <a:r>
              <a:rPr sz="1200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1200" spc="5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200" spc="5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input </a:t>
            </a:r>
            <a:r>
              <a:rPr sz="1200" spc="25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i="1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"submit"</a:t>
            </a:r>
            <a:r>
              <a:rPr sz="1200" i="1" spc="2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i="1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/&gt;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291" y="4266945"/>
            <a:ext cx="599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4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200" spc="-1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form</a:t>
            </a:r>
            <a:r>
              <a:rPr sz="1200" spc="-4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0690" y="2348864"/>
            <a:ext cx="5194300" cy="22326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-75" dirty="0">
                <a:ea typeface="가는각진제목체" panose="02030600000101010101" pitchFamily="18" charset="-127"/>
                <a:cs typeface="Arial"/>
              </a:rPr>
              <a:t>PostingCommand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355">
              <a:lnSpc>
                <a:spcPct val="100000"/>
              </a:lnSpc>
            </a:pPr>
            <a:r>
              <a:rPr sz="12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200" spc="50" dirty="0">
                <a:ea typeface="가는각진제목체" panose="02030600000101010101" pitchFamily="18" charset="-127"/>
                <a:cs typeface="Arial"/>
              </a:rPr>
              <a:t>List&lt;Posting&gt;</a:t>
            </a:r>
            <a:r>
              <a:rPr sz="1200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905" marR="634365" indent="-337185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setPostings(List&lt;Posting&gt;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200" spc="190" dirty="0" smtClean="0">
              <a:ea typeface="가는각진제목체" panose="02030600000101010101" pitchFamily="18" charset="-127"/>
              <a:cs typeface="Arial"/>
            </a:endParaRPr>
          </a:p>
          <a:p>
            <a:pPr marL="763905" marR="634365" indent="-337185">
              <a:lnSpc>
                <a:spcPct val="100000"/>
              </a:lnSpc>
            </a:pPr>
            <a:r>
              <a:rPr lang="en-US" sz="1200" spc="19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200" spc="19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200" spc="85" dirty="0" err="1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200" spc="85" dirty="0" err="1" smtClean="0">
                <a:ea typeface="가는각진제목체" panose="02030600000101010101" pitchFamily="18" charset="-127"/>
                <a:cs typeface="Arial"/>
              </a:rPr>
              <a:t>.</a:t>
            </a:r>
            <a:r>
              <a:rPr sz="1200" spc="85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85" dirty="0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735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R="76835" algn="r">
              <a:lnSpc>
                <a:spcPct val="100000"/>
              </a:lnSpc>
              <a:spcBef>
                <a:spcPts val="7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커맨드</a:t>
            </a:r>
            <a:r>
              <a:rPr sz="1050" spc="-14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객체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8342" y="6259034"/>
            <a:ext cx="7924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050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113" y="4314080"/>
            <a:ext cx="52832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1050" i="1" spc="-8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폼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657888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객체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54710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EL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이용하여 컨트롤러에서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받아온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정해주지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커맨드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클래스명을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변경하고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싶다면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커맨드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앞에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붙여서  이름을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0706" y="2057400"/>
            <a:ext cx="3056255" cy="1871980"/>
          </a:xfrm>
          <a:custGeom>
            <a:avLst/>
            <a:gdLst/>
            <a:ahLst/>
            <a:cxnLst/>
            <a:rect l="l" t="t" r="r" b="b"/>
            <a:pathLst>
              <a:path w="3056254" h="1871979">
                <a:moveTo>
                  <a:pt x="0" y="1871979"/>
                </a:moveTo>
                <a:lnTo>
                  <a:pt x="3056254" y="1871979"/>
                </a:lnTo>
                <a:lnTo>
                  <a:pt x="3056254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842" y="2057400"/>
            <a:ext cx="6264910" cy="1871980"/>
          </a:xfrm>
          <a:custGeom>
            <a:avLst/>
            <a:gdLst/>
            <a:ahLst/>
            <a:cxnLst/>
            <a:rect l="l" t="t" r="r" b="b"/>
            <a:pathLst>
              <a:path w="6264909" h="1871979">
                <a:moveTo>
                  <a:pt x="0" y="1871979"/>
                </a:moveTo>
                <a:lnTo>
                  <a:pt x="6264910" y="1871979"/>
                </a:lnTo>
                <a:lnTo>
                  <a:pt x="6264910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842" y="2057400"/>
            <a:ext cx="6264910" cy="1871980"/>
          </a:xfrm>
          <a:custGeom>
            <a:avLst/>
            <a:gdLst/>
            <a:ahLst/>
            <a:cxnLst/>
            <a:rect l="l" t="t" r="r" b="b"/>
            <a:pathLst>
              <a:path w="6264909" h="1871979">
                <a:moveTo>
                  <a:pt x="0" y="1871979"/>
                </a:moveTo>
                <a:lnTo>
                  <a:pt x="6264910" y="1871979"/>
                </a:lnTo>
                <a:lnTo>
                  <a:pt x="6264910" y="0"/>
                </a:lnTo>
                <a:lnTo>
                  <a:pt x="0" y="0"/>
                </a:lnTo>
                <a:lnTo>
                  <a:pt x="0" y="18719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498" y="2240660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498" y="3521075"/>
            <a:ext cx="96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1979" y="3065271"/>
            <a:ext cx="4472305" cy="379095"/>
          </a:xfrm>
          <a:custGeom>
            <a:avLst/>
            <a:gdLst/>
            <a:ahLst/>
            <a:cxnLst/>
            <a:rect l="l" t="t" r="r" b="b"/>
            <a:pathLst>
              <a:path w="4472305" h="379095">
                <a:moveTo>
                  <a:pt x="12445" y="143001"/>
                </a:moveTo>
                <a:lnTo>
                  <a:pt x="0" y="145034"/>
                </a:lnTo>
                <a:lnTo>
                  <a:pt x="762" y="150368"/>
                </a:lnTo>
                <a:lnTo>
                  <a:pt x="1015" y="151384"/>
                </a:lnTo>
                <a:lnTo>
                  <a:pt x="1384" y="152146"/>
                </a:lnTo>
                <a:lnTo>
                  <a:pt x="3682" y="157225"/>
                </a:lnTo>
                <a:lnTo>
                  <a:pt x="3809" y="157734"/>
                </a:lnTo>
                <a:lnTo>
                  <a:pt x="4318" y="158496"/>
                </a:lnTo>
                <a:lnTo>
                  <a:pt x="8381" y="163830"/>
                </a:lnTo>
                <a:lnTo>
                  <a:pt x="8508" y="164211"/>
                </a:lnTo>
                <a:lnTo>
                  <a:pt x="53593" y="192405"/>
                </a:lnTo>
                <a:lnTo>
                  <a:pt x="114681" y="213613"/>
                </a:lnTo>
                <a:lnTo>
                  <a:pt x="153161" y="224028"/>
                </a:lnTo>
                <a:lnTo>
                  <a:pt x="196595" y="234061"/>
                </a:lnTo>
                <a:lnTo>
                  <a:pt x="244982" y="244094"/>
                </a:lnTo>
                <a:lnTo>
                  <a:pt x="297942" y="253873"/>
                </a:lnTo>
                <a:lnTo>
                  <a:pt x="355472" y="263525"/>
                </a:lnTo>
                <a:lnTo>
                  <a:pt x="417321" y="272923"/>
                </a:lnTo>
                <a:lnTo>
                  <a:pt x="552831" y="290830"/>
                </a:lnTo>
                <a:lnTo>
                  <a:pt x="626236" y="299339"/>
                </a:lnTo>
                <a:lnTo>
                  <a:pt x="783208" y="315468"/>
                </a:lnTo>
                <a:lnTo>
                  <a:pt x="1041145" y="336804"/>
                </a:lnTo>
                <a:lnTo>
                  <a:pt x="1225804" y="348996"/>
                </a:lnTo>
                <a:lnTo>
                  <a:pt x="1517522" y="363728"/>
                </a:lnTo>
                <a:lnTo>
                  <a:pt x="1821942" y="373761"/>
                </a:lnTo>
                <a:lnTo>
                  <a:pt x="2029459" y="377571"/>
                </a:lnTo>
                <a:lnTo>
                  <a:pt x="2238502" y="378968"/>
                </a:lnTo>
                <a:lnTo>
                  <a:pt x="2447544" y="376936"/>
                </a:lnTo>
                <a:lnTo>
                  <a:pt x="2655189" y="370586"/>
                </a:lnTo>
                <a:lnTo>
                  <a:pt x="2743079" y="366268"/>
                </a:lnTo>
                <a:lnTo>
                  <a:pt x="2238502" y="366268"/>
                </a:lnTo>
                <a:lnTo>
                  <a:pt x="2029586" y="364998"/>
                </a:lnTo>
                <a:lnTo>
                  <a:pt x="1822322" y="361188"/>
                </a:lnTo>
                <a:lnTo>
                  <a:pt x="1518031" y="351028"/>
                </a:lnTo>
                <a:lnTo>
                  <a:pt x="1226566" y="336296"/>
                </a:lnTo>
                <a:lnTo>
                  <a:pt x="953516" y="317373"/>
                </a:lnTo>
                <a:lnTo>
                  <a:pt x="784479" y="302768"/>
                </a:lnTo>
                <a:lnTo>
                  <a:pt x="627633" y="286639"/>
                </a:lnTo>
                <a:lnTo>
                  <a:pt x="554482" y="278257"/>
                </a:lnTo>
                <a:lnTo>
                  <a:pt x="419227" y="260350"/>
                </a:lnTo>
                <a:lnTo>
                  <a:pt x="357631" y="250952"/>
                </a:lnTo>
                <a:lnTo>
                  <a:pt x="300228" y="241426"/>
                </a:lnTo>
                <a:lnTo>
                  <a:pt x="247522" y="231775"/>
                </a:lnTo>
                <a:lnTo>
                  <a:pt x="199517" y="221742"/>
                </a:lnTo>
                <a:lnTo>
                  <a:pt x="156464" y="211709"/>
                </a:lnTo>
                <a:lnTo>
                  <a:pt x="118491" y="201549"/>
                </a:lnTo>
                <a:lnTo>
                  <a:pt x="59055" y="180975"/>
                </a:lnTo>
                <a:lnTo>
                  <a:pt x="23368" y="160909"/>
                </a:lnTo>
                <a:lnTo>
                  <a:pt x="18687" y="156337"/>
                </a:lnTo>
                <a:lnTo>
                  <a:pt x="18542" y="156337"/>
                </a:lnTo>
                <a:lnTo>
                  <a:pt x="17906" y="155575"/>
                </a:lnTo>
                <a:lnTo>
                  <a:pt x="15520" y="152146"/>
                </a:lnTo>
                <a:lnTo>
                  <a:pt x="15239" y="152146"/>
                </a:lnTo>
                <a:lnTo>
                  <a:pt x="14717" y="151101"/>
                </a:lnTo>
                <a:lnTo>
                  <a:pt x="14665" y="150875"/>
                </a:lnTo>
                <a:lnTo>
                  <a:pt x="13516" y="148336"/>
                </a:lnTo>
                <a:lnTo>
                  <a:pt x="13334" y="148336"/>
                </a:lnTo>
                <a:lnTo>
                  <a:pt x="12826" y="146812"/>
                </a:lnTo>
                <a:lnTo>
                  <a:pt x="13081" y="146812"/>
                </a:lnTo>
                <a:lnTo>
                  <a:pt x="12445" y="143001"/>
                </a:lnTo>
                <a:close/>
              </a:path>
              <a:path w="4472305" h="379095">
                <a:moveTo>
                  <a:pt x="4448810" y="45720"/>
                </a:moveTo>
                <a:lnTo>
                  <a:pt x="4438581" y="47181"/>
                </a:lnTo>
                <a:lnTo>
                  <a:pt x="4438396" y="47371"/>
                </a:lnTo>
                <a:lnTo>
                  <a:pt x="4417441" y="64135"/>
                </a:lnTo>
                <a:lnTo>
                  <a:pt x="4357878" y="97662"/>
                </a:lnTo>
                <a:lnTo>
                  <a:pt x="4320032" y="114426"/>
                </a:lnTo>
                <a:lnTo>
                  <a:pt x="4276979" y="130810"/>
                </a:lnTo>
                <a:lnTo>
                  <a:pt x="4228973" y="146938"/>
                </a:lnTo>
                <a:lnTo>
                  <a:pt x="4176268" y="162813"/>
                </a:lnTo>
                <a:lnTo>
                  <a:pt x="4118991" y="178435"/>
                </a:lnTo>
                <a:lnTo>
                  <a:pt x="4057396" y="193548"/>
                </a:lnTo>
                <a:lnTo>
                  <a:pt x="3991864" y="208407"/>
                </a:lnTo>
                <a:lnTo>
                  <a:pt x="3922141" y="222631"/>
                </a:lnTo>
                <a:lnTo>
                  <a:pt x="3848989" y="236474"/>
                </a:lnTo>
                <a:lnTo>
                  <a:pt x="3772280" y="249936"/>
                </a:lnTo>
                <a:lnTo>
                  <a:pt x="3692271" y="262763"/>
                </a:lnTo>
                <a:lnTo>
                  <a:pt x="3609213" y="274955"/>
                </a:lnTo>
                <a:lnTo>
                  <a:pt x="3523234" y="286639"/>
                </a:lnTo>
                <a:lnTo>
                  <a:pt x="3434715" y="297561"/>
                </a:lnTo>
                <a:lnTo>
                  <a:pt x="3343655" y="307848"/>
                </a:lnTo>
                <a:lnTo>
                  <a:pt x="3250310" y="317373"/>
                </a:lnTo>
                <a:lnTo>
                  <a:pt x="3057779" y="334264"/>
                </a:lnTo>
                <a:lnTo>
                  <a:pt x="2858770" y="347853"/>
                </a:lnTo>
                <a:lnTo>
                  <a:pt x="2654681" y="357886"/>
                </a:lnTo>
                <a:lnTo>
                  <a:pt x="2447417" y="364236"/>
                </a:lnTo>
                <a:lnTo>
                  <a:pt x="2238502" y="366268"/>
                </a:lnTo>
                <a:lnTo>
                  <a:pt x="2743079" y="366268"/>
                </a:lnTo>
                <a:lnTo>
                  <a:pt x="2859405" y="360553"/>
                </a:lnTo>
                <a:lnTo>
                  <a:pt x="3058668" y="346964"/>
                </a:lnTo>
                <a:lnTo>
                  <a:pt x="3251454" y="330073"/>
                </a:lnTo>
                <a:lnTo>
                  <a:pt x="3436112" y="310134"/>
                </a:lnTo>
                <a:lnTo>
                  <a:pt x="3524758" y="299212"/>
                </a:lnTo>
                <a:lnTo>
                  <a:pt x="3610864" y="287528"/>
                </a:lnTo>
                <a:lnTo>
                  <a:pt x="3694049" y="275209"/>
                </a:lnTo>
                <a:lnTo>
                  <a:pt x="3774313" y="262509"/>
                </a:lnTo>
                <a:lnTo>
                  <a:pt x="3851275" y="249047"/>
                </a:lnTo>
                <a:lnTo>
                  <a:pt x="3924554" y="235076"/>
                </a:lnTo>
                <a:lnTo>
                  <a:pt x="3994404" y="220853"/>
                </a:lnTo>
                <a:lnTo>
                  <a:pt x="4060190" y="205994"/>
                </a:lnTo>
                <a:lnTo>
                  <a:pt x="4122039" y="190754"/>
                </a:lnTo>
                <a:lnTo>
                  <a:pt x="4179697" y="175133"/>
                </a:lnTo>
                <a:lnTo>
                  <a:pt x="4232656" y="159131"/>
                </a:lnTo>
                <a:lnTo>
                  <a:pt x="4281043" y="142748"/>
                </a:lnTo>
                <a:lnTo>
                  <a:pt x="4324604" y="126237"/>
                </a:lnTo>
                <a:lnTo>
                  <a:pt x="4363085" y="109347"/>
                </a:lnTo>
                <a:lnTo>
                  <a:pt x="4424172" y="74930"/>
                </a:lnTo>
                <a:lnTo>
                  <a:pt x="4452208" y="51465"/>
                </a:lnTo>
                <a:lnTo>
                  <a:pt x="4448810" y="45720"/>
                </a:lnTo>
                <a:close/>
              </a:path>
              <a:path w="4472305" h="379095">
                <a:moveTo>
                  <a:pt x="17906" y="155575"/>
                </a:moveTo>
                <a:lnTo>
                  <a:pt x="18542" y="156337"/>
                </a:lnTo>
                <a:lnTo>
                  <a:pt x="18196" y="155857"/>
                </a:lnTo>
                <a:lnTo>
                  <a:pt x="17906" y="155575"/>
                </a:lnTo>
                <a:close/>
              </a:path>
              <a:path w="4472305" h="379095">
                <a:moveTo>
                  <a:pt x="18196" y="155857"/>
                </a:moveTo>
                <a:lnTo>
                  <a:pt x="18542" y="156337"/>
                </a:lnTo>
                <a:lnTo>
                  <a:pt x="18687" y="156337"/>
                </a:lnTo>
                <a:lnTo>
                  <a:pt x="18196" y="155857"/>
                </a:lnTo>
                <a:close/>
              </a:path>
              <a:path w="4472305" h="379095">
                <a:moveTo>
                  <a:pt x="17992" y="155575"/>
                </a:moveTo>
                <a:lnTo>
                  <a:pt x="18196" y="155857"/>
                </a:lnTo>
                <a:lnTo>
                  <a:pt x="17992" y="155575"/>
                </a:lnTo>
                <a:close/>
              </a:path>
              <a:path w="4472305" h="379095">
                <a:moveTo>
                  <a:pt x="14605" y="150875"/>
                </a:moveTo>
                <a:lnTo>
                  <a:pt x="15239" y="152146"/>
                </a:lnTo>
                <a:lnTo>
                  <a:pt x="14767" y="151101"/>
                </a:lnTo>
                <a:lnTo>
                  <a:pt x="14605" y="150875"/>
                </a:lnTo>
                <a:close/>
              </a:path>
              <a:path w="4472305" h="379095">
                <a:moveTo>
                  <a:pt x="14767" y="151101"/>
                </a:moveTo>
                <a:lnTo>
                  <a:pt x="15239" y="152146"/>
                </a:lnTo>
                <a:lnTo>
                  <a:pt x="15520" y="152146"/>
                </a:lnTo>
                <a:lnTo>
                  <a:pt x="14767" y="151101"/>
                </a:lnTo>
                <a:close/>
              </a:path>
              <a:path w="4472305" h="379095">
                <a:moveTo>
                  <a:pt x="14665" y="150875"/>
                </a:moveTo>
                <a:lnTo>
                  <a:pt x="14767" y="151101"/>
                </a:lnTo>
                <a:lnTo>
                  <a:pt x="14665" y="150875"/>
                </a:lnTo>
                <a:close/>
              </a:path>
              <a:path w="4472305" h="379095">
                <a:moveTo>
                  <a:pt x="12826" y="146812"/>
                </a:moveTo>
                <a:lnTo>
                  <a:pt x="13334" y="148336"/>
                </a:lnTo>
                <a:lnTo>
                  <a:pt x="13229" y="147700"/>
                </a:lnTo>
                <a:lnTo>
                  <a:pt x="12826" y="146812"/>
                </a:lnTo>
                <a:close/>
              </a:path>
              <a:path w="4472305" h="379095">
                <a:moveTo>
                  <a:pt x="13229" y="147700"/>
                </a:moveTo>
                <a:lnTo>
                  <a:pt x="13334" y="148336"/>
                </a:lnTo>
                <a:lnTo>
                  <a:pt x="13516" y="148336"/>
                </a:lnTo>
                <a:lnTo>
                  <a:pt x="13229" y="147700"/>
                </a:lnTo>
                <a:close/>
              </a:path>
              <a:path w="4472305" h="379095">
                <a:moveTo>
                  <a:pt x="13081" y="146812"/>
                </a:moveTo>
                <a:lnTo>
                  <a:pt x="12826" y="146812"/>
                </a:lnTo>
                <a:lnTo>
                  <a:pt x="13229" y="147700"/>
                </a:lnTo>
                <a:lnTo>
                  <a:pt x="13081" y="146812"/>
                </a:lnTo>
                <a:close/>
              </a:path>
              <a:path w="4472305" h="379095">
                <a:moveTo>
                  <a:pt x="4471523" y="41275"/>
                </a:moveTo>
                <a:lnTo>
                  <a:pt x="4444365" y="41275"/>
                </a:lnTo>
                <a:lnTo>
                  <a:pt x="4453382" y="50292"/>
                </a:lnTo>
                <a:lnTo>
                  <a:pt x="4452208" y="51465"/>
                </a:lnTo>
                <a:lnTo>
                  <a:pt x="4472178" y="85217"/>
                </a:lnTo>
                <a:lnTo>
                  <a:pt x="4471523" y="41275"/>
                </a:lnTo>
                <a:close/>
              </a:path>
              <a:path w="4472305" h="379095">
                <a:moveTo>
                  <a:pt x="4470908" y="0"/>
                </a:moveTo>
                <a:lnTo>
                  <a:pt x="4403471" y="52197"/>
                </a:lnTo>
                <a:lnTo>
                  <a:pt x="4438581" y="47181"/>
                </a:lnTo>
                <a:lnTo>
                  <a:pt x="4444365" y="41275"/>
                </a:lnTo>
                <a:lnTo>
                  <a:pt x="4471523" y="41275"/>
                </a:lnTo>
                <a:lnTo>
                  <a:pt x="4470908" y="0"/>
                </a:lnTo>
                <a:close/>
              </a:path>
              <a:path w="4472305" h="379095">
                <a:moveTo>
                  <a:pt x="4448810" y="45720"/>
                </a:moveTo>
                <a:lnTo>
                  <a:pt x="4452208" y="51465"/>
                </a:lnTo>
                <a:lnTo>
                  <a:pt x="4453382" y="50292"/>
                </a:lnTo>
                <a:lnTo>
                  <a:pt x="4448810" y="45720"/>
                </a:lnTo>
                <a:close/>
              </a:path>
              <a:path w="4472305" h="379095">
                <a:moveTo>
                  <a:pt x="4444365" y="41275"/>
                </a:moveTo>
                <a:lnTo>
                  <a:pt x="4438581" y="47181"/>
                </a:lnTo>
                <a:lnTo>
                  <a:pt x="4448809" y="45720"/>
                </a:lnTo>
                <a:lnTo>
                  <a:pt x="4444365" y="412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3132" y="3466465"/>
            <a:ext cx="3233927" cy="4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778" y="2789250"/>
            <a:ext cx="5744845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RequestMapping(value=</a:t>
            </a:r>
            <a:r>
              <a:rPr sz="12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"/board/regist"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method=RequestMethod.</a:t>
            </a:r>
            <a:r>
              <a:rPr sz="1200" i="1" spc="-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65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6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Board 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command)</a:t>
            </a:r>
            <a:r>
              <a:rPr sz="1200" spc="-1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3655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ts val="131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2561590">
              <a:lnSpc>
                <a:spcPts val="1340"/>
              </a:lnSpc>
            </a:pPr>
            <a:r>
              <a:rPr sz="1250" i="1" spc="-90" dirty="0"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50" spc="-90" dirty="0"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커맨드 객체의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클래스명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첫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글자</a:t>
            </a:r>
            <a:r>
              <a:rPr sz="1250" spc="-130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소문자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을</a:t>
            </a:r>
            <a:r>
              <a:rPr sz="1250" i="1" spc="-35" dirty="0"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50" i="1" spc="-45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 dirty="0">
              <a:ea typeface="가는각진제목체" panose="02030600000101010101" pitchFamily="18" charset="-127"/>
              <a:cs typeface="Trebuchet MS"/>
            </a:endParaRPr>
          </a:p>
          <a:p>
            <a:pPr marL="2561590">
              <a:lnSpc>
                <a:spcPts val="1470"/>
              </a:lnSpc>
            </a:pP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사용하여 커맨드 객체에</a:t>
            </a:r>
            <a:r>
              <a:rPr sz="1250" spc="-120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5" dirty="0">
                <a:ea typeface="가는각진제목체" panose="02030600000101010101" pitchFamily="18" charset="-127"/>
                <a:cs typeface="Noto Sans CJK JP Regular"/>
              </a:rPr>
              <a:t>접근합니다</a:t>
            </a:r>
            <a:r>
              <a:rPr sz="1250" i="1" spc="-185" dirty="0"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50" i="1" spc="-229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842" y="4043794"/>
            <a:ext cx="6264910" cy="2016125"/>
          </a:xfrm>
          <a:custGeom>
            <a:avLst/>
            <a:gdLst/>
            <a:ahLst/>
            <a:cxnLst/>
            <a:rect l="l" t="t" r="r" b="b"/>
            <a:pathLst>
              <a:path w="6264909" h="2016125">
                <a:moveTo>
                  <a:pt x="0" y="2016124"/>
                </a:moveTo>
                <a:lnTo>
                  <a:pt x="6264910" y="2016124"/>
                </a:lnTo>
                <a:lnTo>
                  <a:pt x="6264910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1842" y="4043794"/>
            <a:ext cx="6264910" cy="2016125"/>
          </a:xfrm>
          <a:custGeom>
            <a:avLst/>
            <a:gdLst/>
            <a:ahLst/>
            <a:cxnLst/>
            <a:rect l="l" t="t" r="r" b="b"/>
            <a:pathLst>
              <a:path w="6264909" h="2016125">
                <a:moveTo>
                  <a:pt x="0" y="2016124"/>
                </a:moveTo>
                <a:lnTo>
                  <a:pt x="6264910" y="2016124"/>
                </a:lnTo>
                <a:lnTo>
                  <a:pt x="6264910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798" y="4208145"/>
            <a:ext cx="3340915" cy="394980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r>
              <a:rPr sz="1200" spc="-5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200" spc="-6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Reque</a:t>
            </a:r>
            <a:r>
              <a:rPr sz="1200" spc="-5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stMap</a:t>
            </a:r>
            <a:r>
              <a:rPr sz="12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p</a:t>
            </a:r>
            <a:r>
              <a:rPr sz="1200" spc="6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ing</a:t>
            </a:r>
            <a:r>
              <a:rPr sz="1200" spc="2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2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1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/</a:t>
            </a:r>
            <a:r>
              <a:rPr sz="12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board/</a:t>
            </a:r>
            <a:r>
              <a:rPr sz="1200" spc="2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r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egis</a:t>
            </a:r>
            <a:r>
              <a:rPr sz="12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t</a:t>
            </a:r>
            <a:r>
              <a:rPr sz="12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229" dirty="0">
                <a:ea typeface="가는각진제목체" panose="02030600000101010101" pitchFamily="18" charset="-127"/>
                <a:cs typeface="Arial"/>
              </a:rPr>
              <a:t>) </a:t>
            </a:r>
            <a:endParaRPr lang="en-US" sz="1200" spc="229" dirty="0" smtClean="0">
              <a:ea typeface="가는각진제목체" panose="02030600000101010101" pitchFamily="18" charset="-127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229" dirty="0" smtClean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45" dirty="0">
                <a:ea typeface="가는각진제목체" panose="02030600000101010101" pitchFamily="18" charset="-127"/>
                <a:cs typeface="Arial"/>
              </a:rPr>
              <a:t>BoardController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6078" y="4939664"/>
            <a:ext cx="5075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(method=RequestMethod.</a:t>
            </a:r>
            <a:r>
              <a:rPr sz="1200" i="1" spc="-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200" i="1" spc="-35" dirty="0">
                <a:ea typeface="가는각진제목체" panose="02030600000101010101" pitchFamily="18" charset="-127"/>
                <a:cs typeface="Arial"/>
              </a:rPr>
              <a:t>)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200" spc="7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@ModelAttribute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70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faq</a:t>
            </a:r>
            <a:r>
              <a:rPr sz="12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-35" dirty="0">
                <a:ea typeface="가는각진제목체" panose="02030600000101010101" pitchFamily="18" charset="-127"/>
                <a:cs typeface="Arial"/>
              </a:rPr>
              <a:t>Board 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command)</a:t>
            </a:r>
            <a:r>
              <a:rPr sz="1200" spc="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078" y="5488609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798" y="5671489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0706" y="4043794"/>
            <a:ext cx="3056255" cy="2016125"/>
          </a:xfrm>
          <a:custGeom>
            <a:avLst/>
            <a:gdLst/>
            <a:ahLst/>
            <a:cxnLst/>
            <a:rect l="l" t="t" r="r" b="b"/>
            <a:pathLst>
              <a:path w="3056254" h="2016125">
                <a:moveTo>
                  <a:pt x="0" y="2016124"/>
                </a:moveTo>
                <a:lnTo>
                  <a:pt x="3056254" y="2016124"/>
                </a:lnTo>
                <a:lnTo>
                  <a:pt x="3056254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80706" y="4043794"/>
            <a:ext cx="3056255" cy="2016125"/>
          </a:xfrm>
          <a:custGeom>
            <a:avLst/>
            <a:gdLst/>
            <a:ahLst/>
            <a:cxnLst/>
            <a:rect l="l" t="t" r="r" b="b"/>
            <a:pathLst>
              <a:path w="3056254" h="2016125">
                <a:moveTo>
                  <a:pt x="0" y="2016124"/>
                </a:moveTo>
                <a:lnTo>
                  <a:pt x="3056254" y="2016124"/>
                </a:lnTo>
                <a:lnTo>
                  <a:pt x="3056254" y="0"/>
                </a:lnTo>
                <a:lnTo>
                  <a:pt x="0" y="0"/>
                </a:lnTo>
                <a:lnTo>
                  <a:pt x="0" y="20161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0463" y="4418457"/>
            <a:ext cx="112966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&lt;body&gt;</a:t>
            </a:r>
            <a:endParaRPr sz="1200">
              <a:ea typeface="가는각진제목체" panose="02030600000101010101" pitchFamily="18" charset="-127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…</a:t>
            </a:r>
            <a:endParaRPr sz="1200">
              <a:ea typeface="가는각진제목체" panose="02030600000101010101" pitchFamily="18" charset="-127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${</a:t>
            </a:r>
            <a:r>
              <a:rPr sz="1200" dirty="0">
                <a:solidFill>
                  <a:srgbClr val="C00000"/>
                </a:solidFill>
                <a:ea typeface="가는각진제목체" panose="02030600000101010101" pitchFamily="18" charset="-127"/>
                <a:cs typeface="Courier New"/>
              </a:rPr>
              <a:t>faq</a:t>
            </a: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.title}</a:t>
            </a:r>
            <a:endParaRPr sz="1200">
              <a:ea typeface="가는각진제목체" panose="02030600000101010101" pitchFamily="18" charset="-127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0706" y="2057400"/>
            <a:ext cx="3056255" cy="1871980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&lt;body&gt;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…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${</a:t>
            </a:r>
            <a:r>
              <a:rPr sz="1200" dirty="0">
                <a:solidFill>
                  <a:srgbClr val="C00000"/>
                </a:solidFill>
                <a:ea typeface="가는각진제목체" panose="02030600000101010101" pitchFamily="18" charset="-127"/>
                <a:cs typeface="Courier New"/>
              </a:rPr>
              <a:t>board</a:t>
            </a:r>
            <a:r>
              <a:rPr sz="1200" dirty="0">
                <a:solidFill>
                  <a:srgbClr val="333333"/>
                </a:solidFill>
                <a:ea typeface="가는각진제목체" panose="02030600000101010101" pitchFamily="18" charset="-127"/>
                <a:cs typeface="Courier New"/>
              </a:rPr>
              <a:t>.title}</a:t>
            </a:r>
            <a:endParaRPr sz="1200" dirty="0">
              <a:ea typeface="가는각진제목체" panose="02030600000101010101" pitchFamily="18" charset="-127"/>
              <a:cs typeface="Courier New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ea typeface="가는각진제목체" panose="02030600000101010101" pitchFamily="18" charset="-127"/>
              <a:cs typeface="Times New Roman"/>
            </a:endParaRPr>
          </a:p>
          <a:p>
            <a:pPr marR="103505" algn="r">
              <a:lnSpc>
                <a:spcPct val="100000"/>
              </a:lnSpc>
              <a:spcBef>
                <a:spcPts val="915"/>
              </a:spcBef>
            </a:pPr>
            <a:r>
              <a:rPr sz="1050" i="1" spc="-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코드 </a:t>
            </a:r>
            <a:r>
              <a:rPr sz="1050" i="1" spc="-10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(JSP)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2100" y="5823144"/>
            <a:ext cx="95656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050" spc="-180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코드</a:t>
            </a:r>
            <a:r>
              <a:rPr sz="1050" spc="-155" dirty="0">
                <a:solidFill>
                  <a:srgbClr val="7E7E7E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i="1" spc="-10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(JSP)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2459" y="5625972"/>
            <a:ext cx="3316224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8114" y="5646483"/>
            <a:ext cx="3105785" cy="40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210"/>
              </a:spcBef>
            </a:pPr>
            <a:r>
              <a:rPr sz="1250" i="1" spc="-70" dirty="0"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250" spc="-70" dirty="0"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파라미터 앞에 붙여서 </a:t>
            </a:r>
            <a:r>
              <a:rPr sz="1250" spc="-180" dirty="0">
                <a:ea typeface="가는각진제목체" panose="02030600000101010101" pitchFamily="18" charset="-127"/>
                <a:cs typeface="Noto Sans CJK JP Regular"/>
              </a:rPr>
              <a:t>설정하면</a:t>
            </a:r>
            <a:r>
              <a:rPr sz="1250" i="1" spc="-180" dirty="0">
                <a:ea typeface="가는각진제목체" panose="02030600000101010101" pitchFamily="18" charset="-127"/>
                <a:cs typeface="Trebuchet MS"/>
              </a:rPr>
              <a:t>,  </a:t>
            </a:r>
            <a:r>
              <a:rPr sz="1250" i="1" spc="-75" dirty="0"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250" spc="-75" dirty="0"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250" spc="-195" dirty="0">
                <a:ea typeface="가는각진제목체" panose="02030600000101010101" pitchFamily="18" charset="-127"/>
                <a:cs typeface="Noto Sans CJK JP Regular"/>
              </a:rPr>
              <a:t>사용하는 이름을 변경할 수</a:t>
            </a:r>
            <a:r>
              <a:rPr sz="1250" spc="-114" dirty="0"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50" spc="-180" dirty="0"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250" i="1" spc="-180" dirty="0"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50" i="1" spc="-225" dirty="0">
                <a:ea typeface="가는각진제목체" panose="02030600000101010101" pitchFamily="18" charset="-127"/>
                <a:cs typeface="Trebuchet MS"/>
              </a:rPr>
              <a:t> </a:t>
            </a:r>
            <a:endParaRPr sz="125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0023" y="5123815"/>
            <a:ext cx="3121025" cy="451484"/>
          </a:xfrm>
          <a:custGeom>
            <a:avLst/>
            <a:gdLst/>
            <a:ahLst/>
            <a:cxnLst/>
            <a:rect l="l" t="t" r="r" b="b"/>
            <a:pathLst>
              <a:path w="3121025" h="451485">
                <a:moveTo>
                  <a:pt x="12700" y="215353"/>
                </a:moveTo>
                <a:lnTo>
                  <a:pt x="0" y="216700"/>
                </a:lnTo>
                <a:lnTo>
                  <a:pt x="635" y="222034"/>
                </a:lnTo>
                <a:lnTo>
                  <a:pt x="635" y="222465"/>
                </a:lnTo>
                <a:lnTo>
                  <a:pt x="2539" y="228638"/>
                </a:lnTo>
                <a:lnTo>
                  <a:pt x="2921" y="229577"/>
                </a:lnTo>
                <a:lnTo>
                  <a:pt x="5714" y="235000"/>
                </a:lnTo>
                <a:lnTo>
                  <a:pt x="5841" y="235292"/>
                </a:lnTo>
                <a:lnTo>
                  <a:pt x="6096" y="235559"/>
                </a:lnTo>
                <a:lnTo>
                  <a:pt x="6223" y="235813"/>
                </a:lnTo>
                <a:lnTo>
                  <a:pt x="10033" y="241147"/>
                </a:lnTo>
                <a:lnTo>
                  <a:pt x="46989" y="269430"/>
                </a:lnTo>
                <a:lnTo>
                  <a:pt x="93345" y="290588"/>
                </a:lnTo>
                <a:lnTo>
                  <a:pt x="137413" y="305981"/>
                </a:lnTo>
                <a:lnTo>
                  <a:pt x="189102" y="320928"/>
                </a:lnTo>
                <a:lnTo>
                  <a:pt x="227456" y="330682"/>
                </a:lnTo>
                <a:lnTo>
                  <a:pt x="290702" y="344817"/>
                </a:lnTo>
                <a:lnTo>
                  <a:pt x="384937" y="362775"/>
                </a:lnTo>
                <a:lnTo>
                  <a:pt x="435863" y="371271"/>
                </a:lnTo>
                <a:lnTo>
                  <a:pt x="544702" y="387388"/>
                </a:lnTo>
                <a:lnTo>
                  <a:pt x="602614" y="394830"/>
                </a:lnTo>
                <a:lnTo>
                  <a:pt x="723773" y="408749"/>
                </a:lnTo>
                <a:lnTo>
                  <a:pt x="787018" y="415035"/>
                </a:lnTo>
                <a:lnTo>
                  <a:pt x="918083" y="426377"/>
                </a:lnTo>
                <a:lnTo>
                  <a:pt x="1054227" y="435724"/>
                </a:lnTo>
                <a:lnTo>
                  <a:pt x="1194308" y="443064"/>
                </a:lnTo>
                <a:lnTo>
                  <a:pt x="1337183" y="448017"/>
                </a:lnTo>
                <a:lnTo>
                  <a:pt x="1481836" y="450697"/>
                </a:lnTo>
                <a:lnTo>
                  <a:pt x="1554479" y="450976"/>
                </a:lnTo>
                <a:lnTo>
                  <a:pt x="1627251" y="450316"/>
                </a:lnTo>
                <a:lnTo>
                  <a:pt x="1699767" y="448398"/>
                </a:lnTo>
                <a:lnTo>
                  <a:pt x="1772030" y="445261"/>
                </a:lnTo>
                <a:lnTo>
                  <a:pt x="1843786" y="440969"/>
                </a:lnTo>
                <a:lnTo>
                  <a:pt x="1879076" y="438276"/>
                </a:lnTo>
                <a:lnTo>
                  <a:pt x="1554479" y="438276"/>
                </a:lnTo>
                <a:lnTo>
                  <a:pt x="1481963" y="437997"/>
                </a:lnTo>
                <a:lnTo>
                  <a:pt x="1337564" y="435330"/>
                </a:lnTo>
                <a:lnTo>
                  <a:pt x="1194942" y="430377"/>
                </a:lnTo>
                <a:lnTo>
                  <a:pt x="1054989" y="423049"/>
                </a:lnTo>
                <a:lnTo>
                  <a:pt x="919099" y="413727"/>
                </a:lnTo>
                <a:lnTo>
                  <a:pt x="788288" y="402399"/>
                </a:lnTo>
                <a:lnTo>
                  <a:pt x="725170" y="396125"/>
                </a:lnTo>
                <a:lnTo>
                  <a:pt x="604138" y="382231"/>
                </a:lnTo>
                <a:lnTo>
                  <a:pt x="546608" y="374815"/>
                </a:lnTo>
                <a:lnTo>
                  <a:pt x="464185" y="362826"/>
                </a:lnTo>
                <a:lnTo>
                  <a:pt x="412241" y="354545"/>
                </a:lnTo>
                <a:lnTo>
                  <a:pt x="362712" y="345897"/>
                </a:lnTo>
                <a:lnTo>
                  <a:pt x="315849" y="336969"/>
                </a:lnTo>
                <a:lnTo>
                  <a:pt x="250825" y="323100"/>
                </a:lnTo>
                <a:lnTo>
                  <a:pt x="211074" y="313512"/>
                </a:lnTo>
                <a:lnTo>
                  <a:pt x="157606" y="298932"/>
                </a:lnTo>
                <a:lnTo>
                  <a:pt x="111633" y="283895"/>
                </a:lnTo>
                <a:lnTo>
                  <a:pt x="73787" y="268693"/>
                </a:lnTo>
                <a:lnTo>
                  <a:pt x="36956" y="248297"/>
                </a:lnTo>
                <a:lnTo>
                  <a:pt x="17090" y="229247"/>
                </a:lnTo>
                <a:lnTo>
                  <a:pt x="16637" y="228638"/>
                </a:lnTo>
                <a:lnTo>
                  <a:pt x="16619" y="228434"/>
                </a:lnTo>
                <a:lnTo>
                  <a:pt x="14812" y="224751"/>
                </a:lnTo>
                <a:lnTo>
                  <a:pt x="14350" y="223812"/>
                </a:lnTo>
                <a:lnTo>
                  <a:pt x="13377" y="220687"/>
                </a:lnTo>
                <a:lnTo>
                  <a:pt x="13208" y="220687"/>
                </a:lnTo>
                <a:lnTo>
                  <a:pt x="12953" y="219417"/>
                </a:lnTo>
                <a:lnTo>
                  <a:pt x="13087" y="219417"/>
                </a:lnTo>
                <a:lnTo>
                  <a:pt x="12700" y="215353"/>
                </a:lnTo>
                <a:close/>
              </a:path>
              <a:path w="3121025" h="451485">
                <a:moveTo>
                  <a:pt x="3090291" y="49275"/>
                </a:moveTo>
                <a:lnTo>
                  <a:pt x="3081446" y="52397"/>
                </a:lnTo>
                <a:lnTo>
                  <a:pt x="3077718" y="58800"/>
                </a:lnTo>
                <a:lnTo>
                  <a:pt x="3071114" y="68833"/>
                </a:lnTo>
                <a:lnTo>
                  <a:pt x="3044825" y="98678"/>
                </a:lnTo>
                <a:lnTo>
                  <a:pt x="3009773" y="128523"/>
                </a:lnTo>
                <a:lnTo>
                  <a:pt x="2966466" y="157860"/>
                </a:lnTo>
                <a:lnTo>
                  <a:pt x="2933319" y="176999"/>
                </a:lnTo>
                <a:lnTo>
                  <a:pt x="2896870" y="195910"/>
                </a:lnTo>
                <a:lnTo>
                  <a:pt x="2857373" y="214401"/>
                </a:lnTo>
                <a:lnTo>
                  <a:pt x="2814701" y="232498"/>
                </a:lnTo>
                <a:lnTo>
                  <a:pt x="2769234" y="250062"/>
                </a:lnTo>
                <a:lnTo>
                  <a:pt x="2721102" y="267157"/>
                </a:lnTo>
                <a:lnTo>
                  <a:pt x="2670429" y="283679"/>
                </a:lnTo>
                <a:lnTo>
                  <a:pt x="2617343" y="299542"/>
                </a:lnTo>
                <a:lnTo>
                  <a:pt x="2561971" y="314832"/>
                </a:lnTo>
                <a:lnTo>
                  <a:pt x="2504312" y="329387"/>
                </a:lnTo>
                <a:lnTo>
                  <a:pt x="2444877" y="343255"/>
                </a:lnTo>
                <a:lnTo>
                  <a:pt x="2383408" y="356285"/>
                </a:lnTo>
                <a:lnTo>
                  <a:pt x="2320417" y="368553"/>
                </a:lnTo>
                <a:lnTo>
                  <a:pt x="2255774" y="379971"/>
                </a:lnTo>
                <a:lnTo>
                  <a:pt x="2189606" y="390524"/>
                </a:lnTo>
                <a:lnTo>
                  <a:pt x="2122297" y="400126"/>
                </a:lnTo>
                <a:lnTo>
                  <a:pt x="2053844" y="408698"/>
                </a:lnTo>
                <a:lnTo>
                  <a:pt x="1984375" y="416305"/>
                </a:lnTo>
                <a:lnTo>
                  <a:pt x="1914143" y="422871"/>
                </a:lnTo>
                <a:lnTo>
                  <a:pt x="1843024" y="428282"/>
                </a:lnTo>
                <a:lnTo>
                  <a:pt x="1771396" y="432574"/>
                </a:lnTo>
                <a:lnTo>
                  <a:pt x="1699387" y="435711"/>
                </a:lnTo>
                <a:lnTo>
                  <a:pt x="1627124" y="437616"/>
                </a:lnTo>
                <a:lnTo>
                  <a:pt x="1554479" y="438276"/>
                </a:lnTo>
                <a:lnTo>
                  <a:pt x="1879076" y="438276"/>
                </a:lnTo>
                <a:lnTo>
                  <a:pt x="1985517" y="428942"/>
                </a:lnTo>
                <a:lnTo>
                  <a:pt x="2055241" y="421322"/>
                </a:lnTo>
                <a:lnTo>
                  <a:pt x="2123821" y="412737"/>
                </a:lnTo>
                <a:lnTo>
                  <a:pt x="2191384" y="403097"/>
                </a:lnTo>
                <a:lnTo>
                  <a:pt x="2257679" y="392506"/>
                </a:lnTo>
                <a:lnTo>
                  <a:pt x="2322576" y="381063"/>
                </a:lnTo>
                <a:lnTo>
                  <a:pt x="2385822" y="368757"/>
                </a:lnTo>
                <a:lnTo>
                  <a:pt x="2447544" y="355688"/>
                </a:lnTo>
                <a:lnTo>
                  <a:pt x="2507233" y="341756"/>
                </a:lnTo>
                <a:lnTo>
                  <a:pt x="2565019" y="327151"/>
                </a:lnTo>
                <a:lnTo>
                  <a:pt x="2620772" y="311784"/>
                </a:lnTo>
                <a:lnTo>
                  <a:pt x="2674231" y="295795"/>
                </a:lnTo>
                <a:lnTo>
                  <a:pt x="2725166" y="279196"/>
                </a:lnTo>
                <a:lnTo>
                  <a:pt x="2773679" y="262000"/>
                </a:lnTo>
                <a:lnTo>
                  <a:pt x="2819400" y="244322"/>
                </a:lnTo>
                <a:lnTo>
                  <a:pt x="2862326" y="226047"/>
                </a:lnTo>
                <a:lnTo>
                  <a:pt x="2902457" y="207378"/>
                </a:lnTo>
                <a:lnTo>
                  <a:pt x="2939287" y="188188"/>
                </a:lnTo>
                <a:lnTo>
                  <a:pt x="2973070" y="168655"/>
                </a:lnTo>
                <a:lnTo>
                  <a:pt x="3017266" y="138810"/>
                </a:lnTo>
                <a:lnTo>
                  <a:pt x="3053460" y="107949"/>
                </a:lnTo>
                <a:lnTo>
                  <a:pt x="3081020" y="76580"/>
                </a:lnTo>
                <a:lnTo>
                  <a:pt x="3094893" y="54353"/>
                </a:lnTo>
                <a:lnTo>
                  <a:pt x="3090291" y="49275"/>
                </a:lnTo>
                <a:close/>
              </a:path>
              <a:path w="3121025" h="451485">
                <a:moveTo>
                  <a:pt x="16510" y="228434"/>
                </a:moveTo>
                <a:lnTo>
                  <a:pt x="17017" y="229247"/>
                </a:lnTo>
                <a:lnTo>
                  <a:pt x="16858" y="228923"/>
                </a:lnTo>
                <a:lnTo>
                  <a:pt x="16510" y="228434"/>
                </a:lnTo>
                <a:close/>
              </a:path>
              <a:path w="3121025" h="451485">
                <a:moveTo>
                  <a:pt x="16858" y="228923"/>
                </a:moveTo>
                <a:lnTo>
                  <a:pt x="17017" y="229247"/>
                </a:lnTo>
                <a:lnTo>
                  <a:pt x="16858" y="228923"/>
                </a:lnTo>
                <a:close/>
              </a:path>
              <a:path w="3121025" h="451485">
                <a:moveTo>
                  <a:pt x="16619" y="228434"/>
                </a:moveTo>
                <a:lnTo>
                  <a:pt x="16858" y="228923"/>
                </a:lnTo>
                <a:lnTo>
                  <a:pt x="16619" y="228434"/>
                </a:lnTo>
                <a:close/>
              </a:path>
              <a:path w="3121025" h="451485">
                <a:moveTo>
                  <a:pt x="14350" y="223812"/>
                </a:moveTo>
                <a:lnTo>
                  <a:pt x="14731" y="224751"/>
                </a:lnTo>
                <a:lnTo>
                  <a:pt x="14562" y="224242"/>
                </a:lnTo>
                <a:lnTo>
                  <a:pt x="14350" y="223812"/>
                </a:lnTo>
                <a:close/>
              </a:path>
              <a:path w="3121025" h="451485">
                <a:moveTo>
                  <a:pt x="14562" y="224242"/>
                </a:moveTo>
                <a:lnTo>
                  <a:pt x="14731" y="224751"/>
                </a:lnTo>
                <a:lnTo>
                  <a:pt x="14562" y="224242"/>
                </a:lnTo>
                <a:close/>
              </a:path>
              <a:path w="3121025" h="451485">
                <a:moveTo>
                  <a:pt x="14418" y="223812"/>
                </a:moveTo>
                <a:lnTo>
                  <a:pt x="14562" y="224242"/>
                </a:lnTo>
                <a:lnTo>
                  <a:pt x="14418" y="223812"/>
                </a:lnTo>
                <a:close/>
              </a:path>
              <a:path w="3121025" h="451485">
                <a:moveTo>
                  <a:pt x="12953" y="219417"/>
                </a:moveTo>
                <a:lnTo>
                  <a:pt x="13208" y="220687"/>
                </a:lnTo>
                <a:lnTo>
                  <a:pt x="13140" y="219976"/>
                </a:lnTo>
                <a:lnTo>
                  <a:pt x="12953" y="219417"/>
                </a:lnTo>
                <a:close/>
              </a:path>
              <a:path w="3121025" h="451485">
                <a:moveTo>
                  <a:pt x="13140" y="219976"/>
                </a:moveTo>
                <a:lnTo>
                  <a:pt x="13208" y="220687"/>
                </a:lnTo>
                <a:lnTo>
                  <a:pt x="13377" y="220687"/>
                </a:lnTo>
                <a:lnTo>
                  <a:pt x="13140" y="219976"/>
                </a:lnTo>
                <a:close/>
              </a:path>
              <a:path w="3121025" h="451485">
                <a:moveTo>
                  <a:pt x="13087" y="219417"/>
                </a:moveTo>
                <a:lnTo>
                  <a:pt x="12953" y="219417"/>
                </a:lnTo>
                <a:lnTo>
                  <a:pt x="13140" y="219976"/>
                </a:lnTo>
                <a:lnTo>
                  <a:pt x="13087" y="219417"/>
                </a:lnTo>
                <a:close/>
              </a:path>
              <a:path w="3121025" h="451485">
                <a:moveTo>
                  <a:pt x="3113011" y="46481"/>
                </a:moveTo>
                <a:lnTo>
                  <a:pt x="3084576" y="46481"/>
                </a:lnTo>
                <a:lnTo>
                  <a:pt x="3096005" y="51942"/>
                </a:lnTo>
                <a:lnTo>
                  <a:pt x="3094893" y="54353"/>
                </a:lnTo>
                <a:lnTo>
                  <a:pt x="3121025" y="83184"/>
                </a:lnTo>
                <a:lnTo>
                  <a:pt x="3113011" y="46481"/>
                </a:lnTo>
                <a:close/>
              </a:path>
              <a:path w="3121025" h="451485">
                <a:moveTo>
                  <a:pt x="3102864" y="0"/>
                </a:moveTo>
                <a:lnTo>
                  <a:pt x="3047110" y="64515"/>
                </a:lnTo>
                <a:lnTo>
                  <a:pt x="3081446" y="52397"/>
                </a:lnTo>
                <a:lnTo>
                  <a:pt x="3083559" y="48767"/>
                </a:lnTo>
                <a:lnTo>
                  <a:pt x="3084576" y="46481"/>
                </a:lnTo>
                <a:lnTo>
                  <a:pt x="3113011" y="46481"/>
                </a:lnTo>
                <a:lnTo>
                  <a:pt x="3102864" y="0"/>
                </a:lnTo>
                <a:close/>
              </a:path>
              <a:path w="3121025" h="451485">
                <a:moveTo>
                  <a:pt x="3090423" y="49275"/>
                </a:moveTo>
                <a:lnTo>
                  <a:pt x="3090291" y="49275"/>
                </a:lnTo>
                <a:lnTo>
                  <a:pt x="3094893" y="54353"/>
                </a:lnTo>
                <a:lnTo>
                  <a:pt x="3096005" y="51942"/>
                </a:lnTo>
                <a:lnTo>
                  <a:pt x="3090423" y="49275"/>
                </a:lnTo>
                <a:close/>
              </a:path>
              <a:path w="3121025" h="451485">
                <a:moveTo>
                  <a:pt x="3084576" y="46481"/>
                </a:moveTo>
                <a:lnTo>
                  <a:pt x="3083559" y="48767"/>
                </a:lnTo>
                <a:lnTo>
                  <a:pt x="3081446" y="52397"/>
                </a:lnTo>
                <a:lnTo>
                  <a:pt x="3090291" y="49275"/>
                </a:lnTo>
                <a:lnTo>
                  <a:pt x="3090423" y="49275"/>
                </a:lnTo>
                <a:lnTo>
                  <a:pt x="3084576" y="464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27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@RequestParam,</a:t>
            </a:r>
            <a:r>
              <a:rPr sz="22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@ModelAttribute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510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@RequestParam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파라미터에서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1:1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받을 경우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조건과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형태로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받거나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제출로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넘어오는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파라미터를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받는데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자동으로 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Model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추가되므로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348864"/>
            <a:ext cx="9622155" cy="1263808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ea typeface="가는각진제목체" panose="02030600000101010101" pitchFamily="18" charset="-127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400" spc="-40" dirty="0">
                <a:ea typeface="가는각진제목체" panose="02030600000101010101" pitchFamily="18" charset="-127"/>
                <a:cs typeface="Arial"/>
              </a:rPr>
              <a:t>RequestMapping(method=RequestMethod.POST)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400" spc="9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regist(</a:t>
            </a:r>
            <a:r>
              <a:rPr sz="1400" spc="8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ModelAttribute(</a:t>
            </a:r>
            <a:r>
              <a:rPr sz="14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400" spc="4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400" spc="80" dirty="0">
                <a:ea typeface="가는각진제목체" panose="02030600000101010101" pitchFamily="18" charset="-127"/>
                <a:cs typeface="Arial"/>
              </a:rPr>
              <a:t>posting)</a:t>
            </a:r>
            <a:r>
              <a:rPr sz="1400" spc="2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380" dirty="0">
                <a:ea typeface="가는각진제목체" panose="02030600000101010101" pitchFamily="18" charset="-127"/>
                <a:cs typeface="Arial"/>
              </a:rPr>
              <a:t>...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400" spc="3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8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400" spc="85" dirty="0">
                <a:ea typeface="가는각진제목체" panose="02030600000101010101" pitchFamily="18" charset="-127"/>
                <a:cs typeface="Arial"/>
              </a:rPr>
              <a:t>;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225" dirty="0">
                <a:ea typeface="가는각진제목체" panose="02030600000101010101" pitchFamily="18" charset="-127"/>
                <a:cs typeface="Arial"/>
              </a:rPr>
              <a:t>}</a:t>
            </a:r>
            <a:endParaRPr sz="14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70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4270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클라이언트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객체에게 위임하는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프론트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처리결과를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결과화면을 생성하게</a:t>
            </a:r>
            <a:r>
              <a:rPr sz="18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(View)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 받아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모델의  정보를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형식으로 표현하는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(Model)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사이에서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주고 받는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담고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2438400"/>
            <a:ext cx="5716549" cy="2214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577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kr.or.kosta.spring.employee.controller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 사원 관련 요청 처리 세부 컨트롤러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* @author </a:t>
            </a:r>
            <a:r>
              <a:rPr lang="ko-KR" altLang="en-US" sz="12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@Controller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("/employee")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EmployeeController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static final Logger log = </a:t>
            </a:r>
            <a:r>
              <a:rPr lang="en-US" altLang="ko-KR" sz="1200" dirty="0" err="1"/>
              <a:t>LoggerFactory.getLogger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EmployeeController.class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목록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("list")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/>
              <a:t>String list(Model model) {</a:t>
            </a:r>
          </a:p>
          <a:p>
            <a:r>
              <a:rPr lang="en-US" altLang="ko-KR" sz="1200" dirty="0" smtClean="0"/>
              <a:t>          String </a:t>
            </a:r>
            <a:r>
              <a:rPr lang="en-US" altLang="ko-KR" sz="1200" dirty="0"/>
              <a:t>title = "KOSTA </a:t>
            </a:r>
            <a:r>
              <a:rPr lang="ko-KR" altLang="en-US" sz="1200" dirty="0"/>
              <a:t>사원 목록</a:t>
            </a:r>
            <a:r>
              <a:rPr lang="en-US" altLang="ko-KR" sz="1200" dirty="0"/>
              <a:t>";               </a:t>
            </a:r>
            <a:r>
              <a:rPr lang="en-US" altLang="ko-KR" sz="1200" dirty="0" smtClean="0"/>
              <a:t>                   </a:t>
            </a:r>
            <a:r>
              <a:rPr lang="en-US" altLang="ko-KR" sz="1200" dirty="0">
                <a:solidFill>
                  <a:srgbClr val="006600"/>
                </a:solidFill>
              </a:rPr>
              <a:t>//</a:t>
            </a:r>
            <a:r>
              <a:rPr lang="en-US" altLang="ko-KR" sz="1200" dirty="0" err="1">
                <a:solidFill>
                  <a:srgbClr val="006600"/>
                </a:solidFill>
              </a:rPr>
              <a:t>bizService.getTitle</a:t>
            </a:r>
            <a:r>
              <a:rPr lang="en-US" altLang="ko-KR" sz="1200" dirty="0">
                <a:solidFill>
                  <a:srgbClr val="006600"/>
                </a:solidFill>
              </a:rPr>
              <a:t>();</a:t>
            </a:r>
          </a:p>
          <a:p>
            <a:r>
              <a:rPr lang="en-US" altLang="ko-KR" sz="1200" dirty="0" smtClean="0"/>
              <a:t>          List&lt;Employee</a:t>
            </a:r>
            <a:r>
              <a:rPr lang="en-US" altLang="ko-KR" sz="1200" dirty="0"/>
              <a:t>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&lt;Employee&gt;();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006600"/>
                </a:solidFill>
              </a:rPr>
              <a:t>//</a:t>
            </a:r>
            <a:r>
              <a:rPr lang="en-US" altLang="ko-KR" sz="1200" dirty="0" err="1">
                <a:solidFill>
                  <a:srgbClr val="006600"/>
                </a:solidFill>
              </a:rPr>
              <a:t>bizService.list</a:t>
            </a:r>
            <a:r>
              <a:rPr lang="en-US" altLang="ko-KR" sz="1200" dirty="0">
                <a:solidFill>
                  <a:srgbClr val="006600"/>
                </a:solidFill>
              </a:rPr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Employee(100,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김</a:t>
            </a:r>
            <a:r>
              <a:rPr lang="en-US" altLang="ko-KR" sz="1200" dirty="0"/>
              <a:t>", "bangy313@naver.com"));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Employee(101,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이</a:t>
            </a:r>
            <a:r>
              <a:rPr lang="en-US" altLang="ko-KR" sz="1200" dirty="0"/>
              <a:t>", "aangy313@naver.com"));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Employee(102, 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"</a:t>
            </a:r>
            <a:r>
              <a:rPr lang="ko-KR" altLang="en-US" sz="1200" dirty="0"/>
              <a:t>박</a:t>
            </a:r>
            <a:r>
              <a:rPr lang="en-US" altLang="ko-KR" sz="1200" dirty="0"/>
              <a:t>", "cangy313@naver.com"));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/>
              <a:t>("title", title);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/>
              <a:t>("list", list);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/>
              <a:t>"employee/list";</a:t>
            </a:r>
          </a:p>
          <a:p>
            <a:r>
              <a:rPr lang="en-US" altLang="ko-KR" sz="1200" dirty="0" smtClean="0"/>
              <a:t>     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94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953" y="2576195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2953" y="2576195"/>
            <a:ext cx="4897120" cy="2376805"/>
          </a:xfrm>
          <a:custGeom>
            <a:avLst/>
            <a:gdLst/>
            <a:ahLst/>
            <a:cxnLst/>
            <a:rect l="l" t="t" r="r" b="b"/>
            <a:pathLst>
              <a:path w="4897120" h="2376804">
                <a:moveTo>
                  <a:pt x="0" y="2376297"/>
                </a:moveTo>
                <a:lnTo>
                  <a:pt x="4896738" y="2376297"/>
                </a:lnTo>
                <a:lnTo>
                  <a:pt x="4896738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2825" y="2603628"/>
            <a:ext cx="6000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0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146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1.1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아키텍처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Front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Controller</a:t>
            </a:r>
            <a:r>
              <a:rPr sz="2200" spc="-2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794765"/>
            <a:ext cx="964438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프레임워크는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J2EE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패턴에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기초합니다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 어느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전송할지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결정한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컴포넌트에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계층의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앞에서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최초로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수신하여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서블릿을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컨트롤러로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분기하는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</a:t>
            </a:r>
            <a:r>
              <a:rPr lang="en-US" altLang="ko-KR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1800" spc="-22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중앙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중심으로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설계되었습니다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4826" y="2906776"/>
            <a:ext cx="5598033" cy="17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504" y="3403423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7711" y="4054857"/>
            <a:ext cx="889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(8) </a:t>
            </a:r>
            <a:r>
              <a:rPr sz="10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HTTP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응답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8475" y="3568980"/>
            <a:ext cx="678054" cy="35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2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Front  </a:t>
            </a:r>
            <a: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/>
            </a:r>
            <a:br>
              <a:rPr lang="en-US" sz="1000" spc="-3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</a:br>
            <a:r>
              <a:rPr sz="1000" spc="-25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Controller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7249" y="3153538"/>
            <a:ext cx="74942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ontroller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103" y="3669539"/>
            <a:ext cx="4762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odel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8931" y="2944064"/>
            <a:ext cx="7048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(2)</a:t>
            </a:r>
            <a:r>
              <a:rPr sz="10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요청위임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4995" y="3073019"/>
            <a:ext cx="502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999" y="3448558"/>
            <a:ext cx="654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(4)</a:t>
            </a: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모델/뷰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1331" y="3937128"/>
            <a:ext cx="5035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(5)</a:t>
            </a:r>
            <a:r>
              <a:rPr sz="10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모델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1078" y="4173728"/>
            <a:ext cx="238696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ts val="1505"/>
              </a:lnSpc>
              <a:spcBef>
                <a:spcPts val="100"/>
              </a:spcBef>
            </a:pP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iew</a:t>
            </a:r>
            <a:r>
              <a:rPr sz="105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R="5080" algn="r">
              <a:lnSpc>
                <a:spcPts val="869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(6)</a:t>
            </a:r>
            <a:r>
              <a:rPr sz="10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</a:t>
            </a:r>
            <a:r>
              <a:rPr sz="10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  <a:p>
            <a:pPr marL="12700">
              <a:lnSpc>
                <a:spcPts val="1050"/>
              </a:lnSpc>
            </a:pPr>
            <a:r>
              <a:rPr sz="10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(7)</a:t>
            </a:r>
            <a:r>
              <a:rPr sz="10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0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361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화면 </a:t>
            </a:r>
            <a:r>
              <a:rPr lang="en-US" altLang="ko-KR" sz="1200" dirty="0">
                <a:solidFill>
                  <a:srgbClr val="006600"/>
                </a:solidFill>
              </a:rPr>
              <a:t>- get </a:t>
            </a:r>
            <a:r>
              <a:rPr lang="ko-KR" altLang="en-US" sz="1200" dirty="0">
                <a:solidFill>
                  <a:srgbClr val="006600"/>
                </a:solidFill>
              </a:rPr>
              <a:t>방식 요청 처리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@</a:t>
            </a:r>
            <a:r>
              <a:rPr lang="en-US" altLang="ko-KR" sz="12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200" dirty="0">
                <a:solidFill>
                  <a:srgbClr val="006600"/>
                </a:solidFill>
              </a:rPr>
              <a:t>(value="</a:t>
            </a:r>
            <a:r>
              <a:rPr lang="en-US" altLang="ko-KR" sz="1200" dirty="0" err="1">
                <a:solidFill>
                  <a:srgbClr val="006600"/>
                </a:solidFill>
              </a:rPr>
              <a:t>regist</a:t>
            </a:r>
            <a:r>
              <a:rPr lang="en-US" altLang="ko-KR" sz="1200" dirty="0">
                <a:solidFill>
                  <a:srgbClr val="006600"/>
                </a:solidFill>
              </a:rPr>
              <a:t>", method= {</a:t>
            </a:r>
            <a:r>
              <a:rPr lang="en-US" altLang="ko-KR" sz="1200" dirty="0" err="1">
                <a:solidFill>
                  <a:srgbClr val="006600"/>
                </a:solidFill>
              </a:rPr>
              <a:t>RequestMethod.</a:t>
            </a:r>
            <a:r>
              <a:rPr lang="en-US" altLang="ko-KR" sz="1200" b="1" dirty="0" err="1">
                <a:solidFill>
                  <a:srgbClr val="006600"/>
                </a:solidFill>
              </a:rPr>
              <a:t>GET</a:t>
            </a:r>
            <a:r>
              <a:rPr lang="en-US" altLang="ko-KR" sz="1200" b="1" dirty="0">
                <a:solidFill>
                  <a:srgbClr val="006600"/>
                </a:solidFill>
              </a:rPr>
              <a:t>})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/*</a:t>
            </a:r>
            <a:endParaRPr lang="en-US" altLang="ko-KR" sz="1200" dirty="0">
              <a:solidFill>
                <a:srgbClr val="006600"/>
              </a:solidFill>
            </a:endParaRPr>
          </a:p>
          <a:p>
            <a:r>
              <a:rPr lang="en-US" altLang="ko-KR" sz="1200" dirty="0">
                <a:solidFill>
                  <a:srgbClr val="006600"/>
                </a:solidFill>
              </a:rPr>
              <a:t>public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() {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return </a:t>
            </a:r>
            <a:r>
              <a:rPr lang="en-US" altLang="ko-KR" sz="1200" dirty="0">
                <a:solidFill>
                  <a:srgbClr val="006600"/>
                </a:solidFill>
              </a:rPr>
              <a:t>"/employee/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";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}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// </a:t>
            </a:r>
            <a:r>
              <a:rPr lang="ko-KR" altLang="en-US" sz="1200" dirty="0"/>
              <a:t>단순 포워드</a:t>
            </a:r>
          </a:p>
          <a:p>
            <a:r>
              <a:rPr lang="en-US" altLang="ko-KR" sz="1200" b="1" dirty="0" smtClean="0"/>
              <a:t>     </a:t>
            </a:r>
            <a:r>
              <a:rPr lang="en-US" altLang="ko-KR" sz="1200" dirty="0" smtClean="0"/>
              <a:t>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 등록 요청</a:t>
            </a:r>
            <a:r>
              <a:rPr lang="en-US" altLang="ko-KR" sz="1200" dirty="0"/>
              <a:t>...");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3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868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처리 </a:t>
            </a:r>
            <a:r>
              <a:rPr lang="en-US" altLang="ko-KR" sz="1200" dirty="0">
                <a:solidFill>
                  <a:srgbClr val="006600"/>
                </a:solidFill>
              </a:rPr>
              <a:t>- post </a:t>
            </a:r>
            <a:r>
              <a:rPr lang="ko-KR" altLang="en-US" sz="1200" dirty="0">
                <a:solidFill>
                  <a:srgbClr val="006600"/>
                </a:solidFill>
              </a:rPr>
              <a:t>방식 요청 처리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/*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@</a:t>
            </a:r>
            <a:r>
              <a:rPr lang="en-US" altLang="ko-KR" sz="1200" dirty="0" err="1">
                <a:solidFill>
                  <a:srgbClr val="006600"/>
                </a:solidFill>
              </a:rPr>
              <a:t>RequestMapping</a:t>
            </a:r>
            <a:r>
              <a:rPr lang="en-US" altLang="ko-KR" sz="1200" dirty="0">
                <a:solidFill>
                  <a:srgbClr val="006600"/>
                </a:solidFill>
              </a:rPr>
              <a:t>(value="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", method=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RequestMethod.POST</a:t>
            </a:r>
            <a:r>
              <a:rPr lang="en-US" altLang="ko-KR" sz="1200" u="sng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public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regist</a:t>
            </a:r>
            <a:r>
              <a:rPr lang="en-US" altLang="ko-KR" sz="1200" u="sng" dirty="0">
                <a:solidFill>
                  <a:srgbClr val="006600"/>
                </a:solidFill>
              </a:rPr>
              <a:t>(</a:t>
            </a:r>
            <a:r>
              <a:rPr lang="en-US" altLang="ko-KR" sz="1200" u="sng" dirty="0" err="1">
                <a:solidFill>
                  <a:srgbClr val="006600"/>
                </a:solidFill>
              </a:rPr>
              <a:t>int</a:t>
            </a:r>
            <a:r>
              <a:rPr lang="en-US" altLang="ko-KR" sz="1200" u="sng" dirty="0">
                <a:solidFill>
                  <a:srgbClr val="006600"/>
                </a:solidFill>
              </a:rPr>
              <a:t> </a:t>
            </a:r>
            <a:r>
              <a:rPr lang="en-US" altLang="ko-KR" sz="1200" u="sng" dirty="0" err="1">
                <a:solidFill>
                  <a:srgbClr val="006600"/>
                </a:solidFill>
              </a:rPr>
              <a:t>employeeId</a:t>
            </a:r>
            <a:r>
              <a:rPr lang="en-US" altLang="ko-KR" sz="1200" u="sng" dirty="0">
                <a:solidFill>
                  <a:srgbClr val="006600"/>
                </a:solidFill>
              </a:rPr>
              <a:t>,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firstName</a:t>
            </a:r>
            <a:r>
              <a:rPr lang="en-US" altLang="ko-KR" sz="1200" u="sng" dirty="0">
                <a:solidFill>
                  <a:srgbClr val="006600"/>
                </a:solidFill>
              </a:rPr>
              <a:t>, String </a:t>
            </a:r>
            <a:r>
              <a:rPr lang="en-US" altLang="ko-KR" sz="1200" u="sng" dirty="0" err="1">
                <a:solidFill>
                  <a:srgbClr val="006600"/>
                </a:solidFill>
              </a:rPr>
              <a:t>lastName</a:t>
            </a:r>
            <a:r>
              <a:rPr lang="en-US" altLang="ko-KR" sz="1200" u="sng" dirty="0">
                <a:solidFill>
                  <a:srgbClr val="006600"/>
                </a:solidFill>
              </a:rPr>
              <a:t>, String email) {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200" dirty="0">
                <a:solidFill>
                  <a:srgbClr val="006600"/>
                </a:solidFill>
              </a:rPr>
              <a:t>편의상 </a:t>
            </a:r>
            <a:r>
              <a:rPr lang="en-US" altLang="ko-KR" sz="1200" dirty="0">
                <a:solidFill>
                  <a:srgbClr val="006600"/>
                </a:solidFill>
              </a:rPr>
              <a:t>DB </a:t>
            </a:r>
            <a:r>
              <a:rPr lang="ko-KR" altLang="en-US" sz="1200" dirty="0">
                <a:solidFill>
                  <a:srgbClr val="006600"/>
                </a:solidFill>
              </a:rPr>
              <a:t>처리 생략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log.info(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employeeId</a:t>
            </a:r>
            <a:r>
              <a:rPr lang="en-US" altLang="ko-KR" sz="1200" dirty="0">
                <a:solidFill>
                  <a:srgbClr val="0066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log.info(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firstName</a:t>
            </a:r>
            <a:r>
              <a:rPr lang="en-US" altLang="ko-KR" sz="1200" dirty="0">
                <a:solidFill>
                  <a:srgbClr val="0066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return </a:t>
            </a:r>
            <a:r>
              <a:rPr lang="en-US" altLang="ko-KR" sz="1200" dirty="0">
                <a:solidFill>
                  <a:srgbClr val="006600"/>
                </a:solidFill>
              </a:rPr>
              <a:t>"/employee/result";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}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firstName</a:t>
            </a:r>
            <a:r>
              <a:rPr lang="en-US" altLang="ko-KR" sz="1200" dirty="0">
                <a:solidFill>
                  <a:srgbClr val="C00000"/>
                </a:solidFill>
              </a:rPr>
              <a:t>")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fn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lastName</a:t>
            </a:r>
            <a:r>
              <a:rPr lang="en-US" altLang="ko-KR" sz="1200" dirty="0">
                <a:solidFill>
                  <a:srgbClr val="C00000"/>
                </a:solidFill>
              </a:rPr>
              <a:t>") </a:t>
            </a:r>
            <a:r>
              <a:rPr lang="en-US" altLang="ko-KR" sz="1200" dirty="0"/>
              <a:t>String ln, 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>
                <a:solidFill>
                  <a:srgbClr val="C00000"/>
                </a:solidFill>
              </a:rPr>
              <a:t>("email") </a:t>
            </a:r>
            <a:r>
              <a:rPr lang="en-US" altLang="ko-KR" sz="1200" dirty="0"/>
              <a:t>String email) {</a:t>
            </a:r>
          </a:p>
          <a:p>
            <a:r>
              <a:rPr lang="en-US" altLang="ko-KR" sz="1200" dirty="0" smtClean="0"/>
              <a:t>     log.info(id</a:t>
            </a:r>
            <a:r>
              <a:rPr lang="en-US" altLang="ko-KR" sz="1200" dirty="0"/>
              <a:t>+"");</a:t>
            </a:r>
          </a:p>
          <a:p>
            <a:r>
              <a:rPr lang="en-US" altLang="ko-KR" sz="1200" dirty="0" smtClean="0"/>
              <a:t>     log.info(</a:t>
            </a:r>
            <a:r>
              <a:rPr lang="en-US" altLang="ko-KR" sz="1200" dirty="0" err="1" smtClean="0"/>
              <a:t>fn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"/employee/result";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등록 처리 </a:t>
            </a:r>
            <a:r>
              <a:rPr lang="en-US" altLang="ko-KR" sz="1200" dirty="0">
                <a:solidFill>
                  <a:srgbClr val="006600"/>
                </a:solidFill>
              </a:rPr>
              <a:t>- command </a:t>
            </a:r>
            <a:r>
              <a:rPr lang="ko-KR" altLang="en-US" sz="1200" dirty="0">
                <a:solidFill>
                  <a:srgbClr val="006600"/>
                </a:solidFill>
              </a:rPr>
              <a:t>객체 활용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</a:t>
            </a:r>
            <a:r>
              <a:rPr lang="en-US" altLang="ko-KR" sz="1200" dirty="0" err="1">
                <a:solidFill>
                  <a:srgbClr val="C00000"/>
                </a:solidFill>
              </a:rPr>
              <a:t>regist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regist</a:t>
            </a:r>
            <a:r>
              <a:rPr lang="en-US" altLang="ko-KR" sz="1200" dirty="0"/>
              <a:t>(Employee employee) {</a:t>
            </a:r>
          </a:p>
          <a:p>
            <a:r>
              <a:rPr lang="en-US" altLang="ko-KR" sz="1200" dirty="0" smtClean="0"/>
              <a:t>    log.info(</a:t>
            </a:r>
            <a:r>
              <a:rPr lang="en-US" altLang="ko-KR" sz="1200" dirty="0" err="1" smtClean="0"/>
              <a:t>employee.getFirstName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en-US" altLang="ko-KR" sz="1200" dirty="0">
                <a:solidFill>
                  <a:srgbClr val="006600"/>
                </a:solidFill>
              </a:rPr>
              <a:t>employee </a:t>
            </a:r>
            <a:r>
              <a:rPr lang="ko-KR" altLang="en-US" sz="1200" dirty="0">
                <a:solidFill>
                  <a:srgbClr val="006600"/>
                </a:solidFill>
              </a:rPr>
              <a:t>이름으로 </a:t>
            </a:r>
            <a:r>
              <a:rPr lang="en-US" altLang="ko-KR" sz="1200" dirty="0">
                <a:solidFill>
                  <a:srgbClr val="006600"/>
                </a:solidFill>
              </a:rPr>
              <a:t>model</a:t>
            </a:r>
            <a:r>
              <a:rPr lang="ko-KR" altLang="en-US" sz="1200" dirty="0">
                <a:solidFill>
                  <a:srgbClr val="006600"/>
                </a:solidFill>
              </a:rPr>
              <a:t>에 자동 저장</a:t>
            </a:r>
          </a:p>
          <a:p>
            <a:r>
              <a:rPr lang="en-US" altLang="ko-KR" sz="1200" dirty="0" smtClean="0"/>
              <a:t>    return </a:t>
            </a:r>
            <a:r>
              <a:rPr lang="en-US" altLang="ko-KR" sz="1200" dirty="0"/>
              <a:t>"/employee/result";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87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한글 처리 필터 등록</a:t>
            </a:r>
            <a:r>
              <a:rPr lang="en-US" altLang="ko-KR" dirty="0" smtClean="0"/>
              <a:t>(web.xml)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546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&lt;filter&gt;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filter-name&gt;encoding&lt;/filter-name&gt;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filter-class&gt;</a:t>
            </a:r>
            <a:r>
              <a:rPr lang="en-US" altLang="ko-KR" sz="1200" dirty="0" err="1"/>
              <a:t>org.springframework.web.filter.CharacterEncodingFilter</a:t>
            </a:r>
            <a:r>
              <a:rPr lang="en-US" altLang="ko-KR" sz="1200" dirty="0"/>
              <a:t>&lt;/filter-class&gt;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-name&gt;encoding&lt;/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-name&gt;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-value&gt;</a:t>
            </a:r>
            <a:r>
              <a:rPr lang="en-US" altLang="ko-KR" sz="1200" u="sng" dirty="0"/>
              <a:t>utf-8&lt;/</a:t>
            </a:r>
            <a:r>
              <a:rPr lang="en-US" altLang="ko-KR" sz="1200" u="sng" dirty="0" err="1"/>
              <a:t>param</a:t>
            </a:r>
            <a:r>
              <a:rPr lang="en-US" altLang="ko-KR" sz="1200" u="sng" dirty="0"/>
              <a:t>-value&gt;</a:t>
            </a:r>
          </a:p>
          <a:p>
            <a:r>
              <a:rPr lang="en-US" altLang="ko-KR" sz="1200" dirty="0" smtClean="0"/>
              <a:t>     &lt;/</a:t>
            </a:r>
            <a:r>
              <a:rPr lang="en-US" altLang="ko-KR" sz="1200" dirty="0" err="1"/>
              <a:t>init-param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&lt;/filter&gt;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&lt;filter-mapping&gt;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filter-name&gt;encoding&lt;/filter-name&gt;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-pattern&gt;/*&lt;/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-pattern&gt;</a:t>
            </a:r>
          </a:p>
          <a:p>
            <a:r>
              <a:rPr lang="en-US" altLang="ko-KR" sz="1200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4104932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401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상세정보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("view")</a:t>
            </a:r>
          </a:p>
          <a:p>
            <a:r>
              <a:rPr lang="en-US" altLang="ko-KR" sz="1200" dirty="0"/>
              <a:t>public String view(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RequestParam</a:t>
            </a:r>
            <a:r>
              <a:rPr lang="en-US" altLang="ko-KR" sz="1200" dirty="0"/>
              <a:t> String id)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사원번호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id);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"/employee/view";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사원 정보 수정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"update", </a:t>
            </a:r>
            <a:r>
              <a:rPr lang="en-US" altLang="ko-KR" sz="1200" dirty="0" err="1">
                <a:solidFill>
                  <a:srgbClr val="C00000"/>
                </a:solidFill>
              </a:rPr>
              <a:t>params</a:t>
            </a:r>
            <a:r>
              <a:rPr lang="en-US" altLang="ko-KR" sz="1200" dirty="0">
                <a:solidFill>
                  <a:srgbClr val="C00000"/>
                </a:solidFill>
              </a:rPr>
              <a:t> = "type=admin")</a:t>
            </a:r>
          </a:p>
          <a:p>
            <a:r>
              <a:rPr lang="en-US" altLang="ko-KR" sz="1200" dirty="0"/>
              <a:t>public void update()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파라메터</a:t>
            </a:r>
            <a:r>
              <a:rPr lang="ko-KR" altLang="en-US" sz="1200" dirty="0"/>
              <a:t> 값에 따른 처리</a:t>
            </a:r>
            <a:r>
              <a:rPr lang="en-US" altLang="ko-KR" sz="1200" dirty="0" smtClean="0"/>
              <a:t>");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smtClean="0">
                <a:solidFill>
                  <a:srgbClr val="006600"/>
                </a:solidFill>
              </a:rPr>
              <a:t>    </a:t>
            </a:r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</a:rPr>
              <a:t>뷰이름</a:t>
            </a:r>
            <a:r>
              <a:rPr lang="ko-KR" altLang="en-US" sz="1200" dirty="0">
                <a:solidFill>
                  <a:srgbClr val="006600"/>
                </a:solidFill>
              </a:rPr>
              <a:t> 반환하지 않을 경우 요청이름을 </a:t>
            </a:r>
            <a:r>
              <a:rPr lang="ko-KR" altLang="en-US" sz="1200" dirty="0" err="1">
                <a:solidFill>
                  <a:srgbClr val="006600"/>
                </a:solidFill>
              </a:rPr>
              <a:t>뷰이름으로</a:t>
            </a:r>
            <a:r>
              <a:rPr lang="ko-KR" altLang="en-US" sz="1200" dirty="0">
                <a:solidFill>
                  <a:srgbClr val="006600"/>
                </a:solidFill>
              </a:rPr>
              <a:t> 사용</a:t>
            </a:r>
            <a:endParaRPr lang="en-US" altLang="ko-KR" sz="1200" dirty="0">
              <a:solidFill>
                <a:srgbClr val="006600"/>
              </a:solidFill>
            </a:endParaRP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 </a:t>
            </a:r>
            <a:r>
              <a:rPr lang="ko-KR" altLang="en-US" sz="1200" dirty="0" err="1">
                <a:solidFill>
                  <a:srgbClr val="006600"/>
                </a:solidFill>
              </a:rPr>
              <a:t>서블릿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API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("servlet")</a:t>
            </a:r>
          </a:p>
          <a:p>
            <a:r>
              <a:rPr lang="en-US" altLang="ko-KR" sz="1200" dirty="0"/>
              <a:t>public void servlet(</a:t>
            </a:r>
            <a:r>
              <a:rPr lang="en-US" altLang="ko-KR" sz="1200" dirty="0" err="1"/>
              <a:t>HttpServletRequest</a:t>
            </a:r>
            <a:r>
              <a:rPr lang="en-US" altLang="ko-KR" sz="1200" dirty="0"/>
              <a:t> request,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response){</a:t>
            </a:r>
          </a:p>
          <a:p>
            <a:r>
              <a:rPr lang="en-US" altLang="ko-KR" sz="1200" dirty="0" smtClean="0"/>
              <a:t>     log.info(</a:t>
            </a:r>
            <a:r>
              <a:rPr lang="en-US" altLang="ko-KR" sz="1200" dirty="0" err="1" smtClean="0"/>
              <a:t>request.getRemoteAddr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response.setContentType</a:t>
            </a:r>
            <a:r>
              <a:rPr lang="en-US" altLang="ko-KR" sz="1200" dirty="0"/>
              <a:t>("text/html; charset=utf-8");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</a:t>
            </a:r>
            <a:r>
              <a:rPr lang="en-US" altLang="ko-KR" sz="1200" dirty="0" err="1"/>
              <a:t>response.getWriter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("&lt;html&gt;");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("&lt;body&gt;");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("&lt;h2&gt;Test Message&lt;/h2&gt;");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("&lt;/body&gt;");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/>
              <a:t>("&lt;/html&gt;");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브라우저 헤더정보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("header")</a:t>
            </a:r>
          </a:p>
          <a:p>
            <a:r>
              <a:rPr lang="en-US" altLang="ko-KR" sz="1200" dirty="0"/>
              <a:t>public void header(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RequestHeader</a:t>
            </a:r>
            <a:r>
              <a:rPr lang="en-US" altLang="ko-KR" sz="1200" dirty="0">
                <a:solidFill>
                  <a:srgbClr val="C00000"/>
                </a:solidFill>
              </a:rPr>
              <a:t>("user-agent")</a:t>
            </a:r>
            <a:r>
              <a:rPr lang="en-US" altLang="ko-KR" sz="1200" dirty="0"/>
              <a:t> String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log.info("</a:t>
            </a:r>
            <a:r>
              <a:rPr lang="ko-KR" altLang="en-US" sz="1200" dirty="0"/>
              <a:t>브라우저 정보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848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273579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커맨드객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kr.or.kosta.spring.employee.command.LoginCommand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2176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>
                <a:solidFill>
                  <a:srgbClr val="006600"/>
                </a:solidFill>
              </a:rPr>
              <a:t>/********** </a:t>
            </a:r>
            <a:r>
              <a:rPr lang="ko-KR" altLang="en-US" sz="1200" dirty="0">
                <a:solidFill>
                  <a:srgbClr val="006600"/>
                </a:solidFill>
              </a:rPr>
              <a:t>쿠키 사용하기 ***********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로그인 화면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("login")</a:t>
            </a:r>
          </a:p>
          <a:p>
            <a:r>
              <a:rPr lang="en-US" altLang="ko-KR" sz="1200" dirty="0"/>
              <a:t>public String form(</a:t>
            </a:r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CookieValue</a:t>
            </a:r>
            <a:r>
              <a:rPr lang="en-US" altLang="ko-KR" sz="1200" dirty="0">
                <a:solidFill>
                  <a:srgbClr val="C00000"/>
                </a:solidFill>
              </a:rPr>
              <a:t>(value="</a:t>
            </a:r>
            <a:r>
              <a:rPr lang="en-US" altLang="ko-KR" sz="1200" dirty="0" err="1">
                <a:solidFill>
                  <a:srgbClr val="C00000"/>
                </a:solidFill>
              </a:rPr>
              <a:t>rememberId</a:t>
            </a:r>
            <a:r>
              <a:rPr lang="en-US" altLang="ko-KR" sz="1200" dirty="0">
                <a:solidFill>
                  <a:srgbClr val="C00000"/>
                </a:solidFill>
              </a:rPr>
              <a:t>", required=false)</a:t>
            </a:r>
            <a:r>
              <a:rPr lang="en-US" altLang="ko-KR" sz="1200" dirty="0"/>
              <a:t> Cookie </a:t>
            </a:r>
            <a:r>
              <a:rPr lang="en-US" altLang="ko-KR" sz="1200" dirty="0" err="1"/>
              <a:t>rememberCookie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로그인 화면 요청</a:t>
            </a:r>
            <a:r>
              <a:rPr lang="en-US" altLang="ko-KR" sz="1200" dirty="0"/>
              <a:t>...");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rememberCookie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!= null)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loginCommand.setUserId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rememberCookie.getValue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loginCommand.setRememberId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"employee/</a:t>
            </a:r>
            <a:r>
              <a:rPr lang="en-US" altLang="ko-KR" sz="1200" dirty="0" err="1"/>
              <a:t>loginForm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19100" y="3834444"/>
            <a:ext cx="10208414" cy="27307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/>
              <a:t>String password;</a:t>
            </a:r>
          </a:p>
          <a:p>
            <a:r>
              <a:rPr lang="en-US" altLang="ko-KR" sz="1200" dirty="0" smtClean="0"/>
              <a:t>     private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 smtClean="0"/>
              <a:t>          super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, String password,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     super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this.userId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userId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this.password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password;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this.rememberId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//setter, getter, </a:t>
            </a:r>
            <a:r>
              <a:rPr lang="en-US" altLang="ko-KR" sz="1200" dirty="0" err="1" smtClean="0">
                <a:solidFill>
                  <a:srgbClr val="006600"/>
                </a:solidFill>
              </a:rPr>
              <a:t>toString</a:t>
            </a:r>
            <a:r>
              <a:rPr lang="en-US" altLang="ko-KR" sz="1200" dirty="0" smtClean="0">
                <a:solidFill>
                  <a:srgbClr val="006600"/>
                </a:solidFill>
              </a:rPr>
              <a:t>() </a:t>
            </a:r>
            <a:r>
              <a:rPr lang="ko-KR" altLang="en-US" sz="1200" dirty="0" err="1" smtClean="0">
                <a:solidFill>
                  <a:srgbClr val="006600"/>
                </a:solidFill>
              </a:rPr>
              <a:t>메소드</a:t>
            </a:r>
            <a:r>
              <a:rPr lang="ko-KR" altLang="en-US" sz="1200" dirty="0" smtClean="0">
                <a:solidFill>
                  <a:srgbClr val="006600"/>
                </a:solidFill>
              </a:rPr>
              <a:t> 생략</a:t>
            </a:r>
            <a:endParaRPr lang="en-US" altLang="ko-KR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2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loginForm.jsp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5131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charset=utf-8"%&gt;</a:t>
            </a:r>
          </a:p>
          <a:p>
            <a:r>
              <a:rPr lang="it-IT" altLang="ko-KR" sz="1200" dirty="0"/>
              <a:t>&lt;%@ taglib prefix="c" uri="http://java.sun.com/jsp/jstl/core"%&gt;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&lt;h2&gt;</a:t>
            </a:r>
            <a:r>
              <a:rPr lang="ko-KR" altLang="en-US" sz="1200" dirty="0"/>
              <a:t>로그인 화면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  &lt;form method="post"&gt;</a:t>
            </a:r>
          </a:p>
          <a:p>
            <a:r>
              <a:rPr lang="en-US" altLang="ko-KR" sz="1200" dirty="0"/>
              <a:t>    &lt;table border=</a:t>
            </a:r>
            <a:r>
              <a:rPr lang="en-US" altLang="ko-KR" sz="1200" u="sng" dirty="0"/>
              <a:t>"10" width="500"&gt;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&lt;td&gt;</a:t>
            </a:r>
            <a:r>
              <a:rPr lang="ko-KR" altLang="en-US" sz="1200" dirty="0"/>
              <a:t>아이디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  &lt;td&gt;</a:t>
            </a:r>
            <a:r>
              <a:rPr lang="en-US" altLang="ko-KR" sz="1200" dirty="0">
                <a:solidFill>
                  <a:srgbClr val="C00000"/>
                </a:solidFill>
              </a:rPr>
              <a:t>&lt;input type="text" name="</a:t>
            </a:r>
            <a:r>
              <a:rPr lang="en-US" altLang="ko-KR" sz="1200" dirty="0" err="1">
                <a:solidFill>
                  <a:srgbClr val="C00000"/>
                </a:solidFill>
              </a:rPr>
              <a:t>userId</a:t>
            </a:r>
            <a:r>
              <a:rPr lang="en-US" altLang="ko-KR" sz="1200" dirty="0">
                <a:solidFill>
                  <a:srgbClr val="C00000"/>
                </a:solidFill>
              </a:rPr>
              <a:t>" value="${</a:t>
            </a:r>
            <a:r>
              <a:rPr lang="en-US" altLang="ko-KR" sz="1200" dirty="0" err="1">
                <a:solidFill>
                  <a:srgbClr val="C00000"/>
                </a:solidFill>
              </a:rPr>
              <a:t>loginCommand.userId</a:t>
            </a:r>
            <a:r>
              <a:rPr lang="en-US" altLang="ko-KR" sz="1200" dirty="0">
                <a:solidFill>
                  <a:srgbClr val="C00000"/>
                </a:solidFill>
              </a:rPr>
              <a:t>}"&gt; &lt;input type="checkbox" name="</a:t>
            </a:r>
            <a:r>
              <a:rPr lang="en-US" altLang="ko-KR" sz="1200" dirty="0" err="1">
                <a:solidFill>
                  <a:srgbClr val="C00000"/>
                </a:solidFill>
              </a:rPr>
              <a:t>rememberId</a:t>
            </a:r>
            <a:r>
              <a:rPr lang="en-US" altLang="ko-KR" sz="1200" dirty="0">
                <a:solidFill>
                  <a:srgbClr val="C00000"/>
                </a:solidFill>
              </a:rPr>
              <a:t>" ${</a:t>
            </a:r>
            <a:r>
              <a:rPr lang="en-US" altLang="ko-KR" sz="1200" dirty="0" err="1">
                <a:solidFill>
                  <a:srgbClr val="C00000"/>
                </a:solidFill>
              </a:rPr>
              <a:t>loginCommand.rememberId</a:t>
            </a:r>
            <a:r>
              <a:rPr lang="en-US" altLang="ko-KR" sz="1200" dirty="0">
                <a:solidFill>
                  <a:srgbClr val="C00000"/>
                </a:solidFill>
              </a:rPr>
              <a:t> ? "checked" : "" }&gt;</a:t>
            </a:r>
            <a:r>
              <a:rPr lang="ko-KR" altLang="en-US" sz="1200" dirty="0">
                <a:solidFill>
                  <a:srgbClr val="C00000"/>
                </a:solidFill>
              </a:rPr>
              <a:t>아이디 기억하기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&lt;td&gt;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  &lt;td&gt;</a:t>
            </a:r>
            <a:r>
              <a:rPr lang="en-US" altLang="ko-KR" sz="1200" dirty="0">
                <a:solidFill>
                  <a:srgbClr val="C00000"/>
                </a:solidFill>
              </a:rPr>
              <a:t>&lt;input type="password" name="</a:t>
            </a:r>
            <a:r>
              <a:rPr lang="en-US" altLang="ko-KR" sz="1200" dirty="0" err="1">
                <a:solidFill>
                  <a:srgbClr val="C00000"/>
                </a:solidFill>
              </a:rPr>
              <a:t>passwd</a:t>
            </a:r>
            <a:r>
              <a:rPr lang="en-US" altLang="ko-KR" sz="1200" dirty="0">
                <a:solidFill>
                  <a:srgbClr val="C00000"/>
                </a:solidFill>
              </a:rPr>
              <a:t>"&gt;</a:t>
            </a:r>
            <a:r>
              <a:rPr lang="en-US" altLang="ko-KR" sz="1200" dirty="0"/>
              <a:t>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 &lt;td </a:t>
            </a:r>
            <a:r>
              <a:rPr lang="en-US" altLang="ko-KR" sz="1200" dirty="0" err="1"/>
              <a:t>colspan</a:t>
            </a:r>
            <a:r>
              <a:rPr lang="en-US" altLang="ko-KR" sz="1200" dirty="0"/>
              <a:t>="2"&gt;&lt;input type="submit" value="</a:t>
            </a:r>
            <a:r>
              <a:rPr lang="ko-KR" altLang="en-US" sz="1200" dirty="0"/>
              <a:t>로그인</a:t>
            </a:r>
            <a:r>
              <a:rPr lang="en-US" altLang="ko-KR" sz="1200" dirty="0"/>
              <a:t>"&gt;&lt;/td&gt;</a:t>
            </a:r>
          </a:p>
          <a:p>
            <a:r>
              <a:rPr lang="en-US" altLang="ko-KR" sz="1200" dirty="0"/>
              <a:t>      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&lt;/table&gt;</a:t>
            </a:r>
          </a:p>
          <a:p>
            <a:r>
              <a:rPr lang="en-US" altLang="ko-KR" sz="1200" dirty="0"/>
              <a:t>  &lt;/form&gt;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397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420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로그인 처리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200" dirty="0">
                <a:solidFill>
                  <a:srgbClr val="C00000"/>
                </a:solidFill>
              </a:rPr>
              <a:t>("login")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loginPost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로그인 처리 요청</a:t>
            </a:r>
            <a:r>
              <a:rPr lang="en-US" altLang="ko-KR" sz="1200" dirty="0"/>
              <a:t>...");</a:t>
            </a:r>
          </a:p>
          <a:p>
            <a:endParaRPr lang="ko-KR" altLang="en-US" sz="1200" dirty="0"/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</a:t>
            </a:r>
            <a:r>
              <a:rPr lang="en-US" altLang="ko-KR" sz="1200" dirty="0" err="1">
                <a:solidFill>
                  <a:srgbClr val="006600"/>
                </a:solidFill>
              </a:rPr>
              <a:t>boolean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err="1">
                <a:solidFill>
                  <a:srgbClr val="006600"/>
                </a:solidFill>
              </a:rPr>
              <a:t>isMember</a:t>
            </a:r>
            <a:r>
              <a:rPr lang="en-US" altLang="ko-KR" sz="1200" dirty="0">
                <a:solidFill>
                  <a:srgbClr val="006600"/>
                </a:solidFill>
              </a:rPr>
              <a:t> = </a:t>
            </a:r>
            <a:r>
              <a:rPr lang="en-US" altLang="ko-KR" sz="1200" dirty="0" err="1">
                <a:solidFill>
                  <a:srgbClr val="006600"/>
                </a:solidFill>
              </a:rPr>
              <a:t>employeeService.authenticate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</a:rPr>
              <a:t>loginCommand.getUserId</a:t>
            </a:r>
            <a:r>
              <a:rPr lang="en-US" altLang="ko-KR" sz="1200" dirty="0">
                <a:solidFill>
                  <a:srgbClr val="006600"/>
                </a:solidFill>
              </a:rPr>
              <a:t>(), </a:t>
            </a:r>
            <a:r>
              <a:rPr lang="en-US" altLang="ko-KR" sz="1200" dirty="0" err="1">
                <a:solidFill>
                  <a:srgbClr val="006600"/>
                </a:solidFill>
              </a:rPr>
              <a:t>loginCommand.getPassword</a:t>
            </a:r>
            <a:r>
              <a:rPr lang="en-US" altLang="ko-KR" sz="1200" dirty="0">
                <a:solidFill>
                  <a:srgbClr val="006600"/>
                </a:solidFill>
              </a:rPr>
              <a:t>());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200" dirty="0">
                <a:solidFill>
                  <a:srgbClr val="006600"/>
                </a:solidFill>
              </a:rPr>
              <a:t>회원이라 가정</a:t>
            </a:r>
          </a:p>
          <a:p>
            <a:r>
              <a:rPr lang="en-US" altLang="ko-KR" sz="1200" dirty="0" smtClean="0"/>
              <a:t>     Cookie </a:t>
            </a:r>
            <a:r>
              <a:rPr lang="en-US" altLang="ko-KR" sz="1200" dirty="0" err="1"/>
              <a:t>loginIdCookie</a:t>
            </a:r>
            <a:r>
              <a:rPr lang="en-US" altLang="ko-KR" sz="1200" dirty="0"/>
              <a:t> = new Cookie("</a:t>
            </a:r>
            <a:r>
              <a:rPr lang="en-US" altLang="ko-KR" sz="1200" dirty="0" err="1"/>
              <a:t>loginId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loginCommand.getUserId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loginIdCookie.setPath</a:t>
            </a:r>
            <a:r>
              <a:rPr lang="en-US" altLang="ko-KR" sz="1200" dirty="0"/>
              <a:t>("/");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response.addCookie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loginIdCookie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Cookie </a:t>
            </a:r>
            <a:r>
              <a:rPr lang="en-US" altLang="ko-KR" sz="1200" dirty="0" err="1"/>
              <a:t>rememberCookie</a:t>
            </a:r>
            <a:r>
              <a:rPr lang="en-US" altLang="ko-KR" sz="1200" dirty="0"/>
              <a:t> = new Cookie("</a:t>
            </a:r>
            <a:r>
              <a:rPr lang="en-US" altLang="ko-KR" sz="1200" dirty="0" err="1"/>
              <a:t>rememberId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loginCommand.getUserId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rememberCookie.setPath</a:t>
            </a:r>
            <a:r>
              <a:rPr lang="en-US" altLang="ko-KR" sz="1200" dirty="0"/>
              <a:t>("/");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loginCommand.isRememberId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rememberCookie.setMaxAge</a:t>
            </a:r>
            <a:r>
              <a:rPr lang="en-US" altLang="ko-KR" sz="1200" dirty="0" smtClean="0"/>
              <a:t>(60*60*24*30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rememberCookie.setMaxAge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response.addCookie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rememberCookie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</a:t>
            </a:r>
            <a:endParaRPr lang="ko-KR" altLang="en-US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"redirect:/";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030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컨트롤러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매핑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모델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318924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51626"/>
            <a:ext cx="10208414" cy="19920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쿠키 정보 읽기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RequestMapping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"/</a:t>
            </a:r>
            <a:r>
              <a:rPr lang="en-US" altLang="ko-KR" sz="1200" dirty="0" err="1">
                <a:solidFill>
                  <a:srgbClr val="C00000"/>
                </a:solidFill>
              </a:rPr>
              <a:t>readcookie</a:t>
            </a:r>
            <a:r>
              <a:rPr lang="en-US" altLang="ko-KR" sz="1200" dirty="0">
                <a:solidFill>
                  <a:srgbClr val="C00000"/>
                </a:solidFill>
              </a:rPr>
              <a:t>")</a:t>
            </a:r>
          </a:p>
          <a:p>
            <a:r>
              <a:rPr lang="en-US" altLang="ko-KR" sz="1200" dirty="0"/>
              <a:t>public String </a:t>
            </a:r>
            <a:r>
              <a:rPr lang="en-US" altLang="ko-KR" sz="1200" dirty="0" err="1"/>
              <a:t>readCooke</a:t>
            </a:r>
            <a:r>
              <a:rPr lang="en-US" altLang="ko-KR" sz="1200" dirty="0"/>
              <a:t>(@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(value="</a:t>
            </a:r>
            <a:r>
              <a:rPr lang="en-US" altLang="ko-KR" sz="1200" dirty="0" err="1"/>
              <a:t>loginId</a:t>
            </a:r>
            <a:r>
              <a:rPr lang="en-US" altLang="ko-KR" sz="1200" dirty="0"/>
              <a:t>", required=false) Cookie </a:t>
            </a:r>
            <a:r>
              <a:rPr lang="en-US" altLang="ko-KR" sz="1200" dirty="0" err="1"/>
              <a:t>loginCookie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loginCommand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if(</a:t>
            </a:r>
            <a:r>
              <a:rPr lang="en-US" altLang="ko-KR" sz="1200" dirty="0" err="1" smtClean="0"/>
              <a:t>loginCookie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null) {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/>
              <a:t>"login";</a:t>
            </a:r>
          </a:p>
          <a:p>
            <a:r>
              <a:rPr lang="en-US" altLang="ko-KR" sz="1200" dirty="0" smtClean="0"/>
              <a:t>     }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loginCommand.setUserId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loginCookie.getValue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"/employee/</a:t>
            </a:r>
            <a:r>
              <a:rPr lang="en-US" altLang="ko-KR" sz="1200" dirty="0" err="1"/>
              <a:t>readcookie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2900" y="3352800"/>
            <a:ext cx="10298113" cy="31892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600" b="1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400" baseline="0">
                <a:latin typeface="+mn-lt"/>
                <a:ea typeface="+mn-ea"/>
                <a:cs typeface="+mn-cs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  <a:ea typeface="+mn-ea"/>
                <a:cs typeface="+mn-cs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  <a:ea typeface="+mn-ea"/>
                <a:cs typeface="+mn-cs"/>
              </a:defRPr>
            </a:lvl4pPr>
            <a:lvl5pPr marL="4271963" indent="0">
              <a:buNone/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 err="1" smtClean="0"/>
              <a:t>뷰</a:t>
            </a:r>
            <a:r>
              <a:rPr lang="en-US" altLang="ko-KR" kern="0" dirty="0" smtClean="0"/>
              <a:t>(</a:t>
            </a:r>
            <a:r>
              <a:rPr lang="en-US" altLang="ko-KR" kern="0" dirty="0" err="1" smtClean="0"/>
              <a:t>readcookie.jsp</a:t>
            </a:r>
            <a:r>
              <a:rPr lang="en-US" altLang="ko-KR" kern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24661" y="3667813"/>
            <a:ext cx="10208414" cy="23613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</a:t>
            </a:r>
            <a:r>
              <a:rPr lang="en-US" altLang="ko-KR" sz="1200" i="1" dirty="0"/>
              <a:t>"text/html; charset=utf-8" %&gt;</a:t>
            </a:r>
          </a:p>
          <a:p>
            <a:r>
              <a:rPr lang="it-IT" altLang="ko-KR" sz="1200" dirty="0"/>
              <a:t>&lt;%@ taglib prefix=</a:t>
            </a:r>
            <a:r>
              <a:rPr lang="it-IT" altLang="ko-KR" sz="1200" i="1" dirty="0"/>
              <a:t>"c" uri="http://java.sun.com/jsp/jstl/core" 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&lt;meta charset=</a:t>
            </a:r>
            <a:r>
              <a:rPr lang="en-US" altLang="ko-KR" sz="1200" i="1" dirty="0"/>
              <a:t>"utf-8"&gt;</a:t>
            </a:r>
          </a:p>
          <a:p>
            <a:r>
              <a:rPr lang="en-US" altLang="ko-KR" sz="1200" dirty="0"/>
              <a:t>  &lt;title&gt;</a:t>
            </a:r>
            <a:r>
              <a:rPr lang="ko-KR" altLang="en-US" sz="1200" dirty="0"/>
              <a:t>스프링 </a:t>
            </a:r>
            <a:r>
              <a:rPr lang="en-US" altLang="ko-KR" sz="1200" dirty="0"/>
              <a:t>MVC&lt;/title&gt;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&lt;h2&gt;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필요한 서비스 페이지입니다</a:t>
            </a:r>
            <a:r>
              <a:rPr lang="en-US" altLang="ko-KR" sz="1200" dirty="0"/>
              <a:t>...&lt;/h2&gt;</a:t>
            </a:r>
          </a:p>
          <a:p>
            <a:r>
              <a:rPr lang="en-US" altLang="ko-KR" sz="1200" dirty="0"/>
              <a:t>  &lt;h3&gt;${</a:t>
            </a:r>
            <a:r>
              <a:rPr lang="en-US" altLang="ko-KR" sz="1200" dirty="0" err="1"/>
              <a:t>loginCommand.userId</a:t>
            </a:r>
            <a:r>
              <a:rPr lang="en-US" altLang="ko-KR" sz="1200" dirty="0"/>
              <a:t> }&lt;/h3&gt;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4637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451610" cy="1540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400" spc="-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400" spc="-1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Font typeface="Trebuchet MS"/>
              <a:buAutoNum type="arabicPeriod"/>
              <a:tabLst>
                <a:tab pos="264160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400" spc="-1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수정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299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4. </a:t>
            </a:r>
            <a:r>
              <a:rPr spc="14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pc="-3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pc="1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II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7135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4.1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12952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메인화면은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개설된  게시판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생성하여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붙여줍니다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정의하였으므로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/posting/home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</a:t>
            </a:r>
            <a:r>
              <a:rPr sz="1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HttpServletRequest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속성으로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boardList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조회결과를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추가하여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출력하도록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824" y="2348864"/>
            <a:ext cx="2952750" cy="288290"/>
          </a:xfrm>
          <a:custGeom>
            <a:avLst/>
            <a:gdLst/>
            <a:ahLst/>
            <a:cxnLst/>
            <a:rect l="l" t="t" r="r" b="b"/>
            <a:pathLst>
              <a:path w="2952750" h="288289">
                <a:moveTo>
                  <a:pt x="0" y="288036"/>
                </a:moveTo>
                <a:lnTo>
                  <a:pt x="2952368" y="288036"/>
                </a:lnTo>
                <a:lnTo>
                  <a:pt x="29523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824" y="2348864"/>
            <a:ext cx="2952750" cy="288290"/>
          </a:xfrm>
          <a:custGeom>
            <a:avLst/>
            <a:gdLst/>
            <a:ahLst/>
            <a:cxnLst/>
            <a:rect l="l" t="t" r="r" b="b"/>
            <a:pathLst>
              <a:path w="2952750" h="288289">
                <a:moveTo>
                  <a:pt x="0" y="288036"/>
                </a:moveTo>
                <a:lnTo>
                  <a:pt x="2952368" y="288036"/>
                </a:lnTo>
                <a:lnTo>
                  <a:pt x="29523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31" y="2362200"/>
            <a:ext cx="481584" cy="291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1832" y="2374392"/>
            <a:ext cx="20726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2311" y="2362200"/>
            <a:ext cx="381000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6527" y="2374392"/>
            <a:ext cx="20726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7008" y="2362200"/>
            <a:ext cx="381000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24" y="2374392"/>
            <a:ext cx="207263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1703" y="2374392"/>
            <a:ext cx="257556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475" y="2374392"/>
            <a:ext cx="339851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85544" y="2374392"/>
            <a:ext cx="1034795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3555" y="237439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27" y="2398522"/>
            <a:ext cx="19551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메인 화면</a:t>
            </a:r>
            <a:r>
              <a:rPr sz="1000" spc="-4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({ctx}/posting/home)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7824" y="2636939"/>
            <a:ext cx="2952750" cy="3816985"/>
          </a:xfrm>
          <a:custGeom>
            <a:avLst/>
            <a:gdLst/>
            <a:ahLst/>
            <a:cxnLst/>
            <a:rect l="l" t="t" r="r" b="b"/>
            <a:pathLst>
              <a:path w="2952750" h="3816985">
                <a:moveTo>
                  <a:pt x="0" y="3816477"/>
                </a:moveTo>
                <a:lnTo>
                  <a:pt x="2952368" y="3816477"/>
                </a:lnTo>
                <a:lnTo>
                  <a:pt x="295236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1842" y="2708859"/>
            <a:ext cx="2672207" cy="35335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2265" y="2349538"/>
            <a:ext cx="6769100" cy="4104004"/>
          </a:xfrm>
          <a:custGeom>
            <a:avLst/>
            <a:gdLst/>
            <a:ahLst/>
            <a:cxnLst/>
            <a:rect l="l" t="t" r="r" b="b"/>
            <a:pathLst>
              <a:path w="6769100" h="4104004">
                <a:moveTo>
                  <a:pt x="0" y="4103878"/>
                </a:moveTo>
                <a:lnTo>
                  <a:pt x="6768973" y="4103878"/>
                </a:lnTo>
                <a:lnTo>
                  <a:pt x="6768973" y="0"/>
                </a:lnTo>
                <a:lnTo>
                  <a:pt x="0" y="0"/>
                </a:lnTo>
                <a:lnTo>
                  <a:pt x="0" y="41038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2265" y="2349538"/>
            <a:ext cx="6769100" cy="4104004"/>
          </a:xfrm>
          <a:custGeom>
            <a:avLst/>
            <a:gdLst/>
            <a:ahLst/>
            <a:cxnLst/>
            <a:rect l="l" t="t" r="r" b="b"/>
            <a:pathLst>
              <a:path w="6769100" h="4104004">
                <a:moveTo>
                  <a:pt x="0" y="4103878"/>
                </a:moveTo>
                <a:lnTo>
                  <a:pt x="6768973" y="4103878"/>
                </a:lnTo>
                <a:lnTo>
                  <a:pt x="6768973" y="0"/>
                </a:lnTo>
                <a:lnTo>
                  <a:pt x="0" y="0"/>
                </a:lnTo>
                <a:lnTo>
                  <a:pt x="0" y="410387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4214" y="2452243"/>
            <a:ext cx="6262370" cy="3596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814445">
              <a:lnSpc>
                <a:spcPct val="100000"/>
              </a:lnSpc>
              <a:spcBef>
                <a:spcPts val="105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  </a:t>
            </a:r>
            <a:r>
              <a:rPr sz="11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"/posting"</a:t>
            </a:r>
            <a:r>
              <a:rPr sz="1100" spc="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PostingController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518731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 </a:t>
            </a:r>
            <a:r>
              <a:rPr sz="1100" spc="-48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-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Autowired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10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-5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@Autowired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229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//--------------------------------------------------------------------------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25"/>
              </a:spcBef>
            </a:pPr>
            <a:r>
              <a:rPr sz="1100" spc="30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100" spc="-13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100" spc="-7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14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메인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 marR="1376045">
              <a:lnSpc>
                <a:spcPct val="100000"/>
              </a:lnSpc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"/home"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main(HttpServletRequest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-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2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"posting/main"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4214" y="6141211"/>
            <a:ext cx="90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1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7869" y="4653153"/>
            <a:ext cx="1656714" cy="936625"/>
          </a:xfrm>
          <a:custGeom>
            <a:avLst/>
            <a:gdLst/>
            <a:ahLst/>
            <a:cxnLst/>
            <a:rect l="l" t="t" r="r" b="b"/>
            <a:pathLst>
              <a:path w="1656714" h="936625">
                <a:moveTo>
                  <a:pt x="0" y="156083"/>
                </a:moveTo>
                <a:lnTo>
                  <a:pt x="7953" y="106736"/>
                </a:lnTo>
                <a:lnTo>
                  <a:pt x="30102" y="63889"/>
                </a:lnTo>
                <a:lnTo>
                  <a:pt x="63875" y="30106"/>
                </a:lnTo>
                <a:lnTo>
                  <a:pt x="106704" y="7954"/>
                </a:lnTo>
                <a:lnTo>
                  <a:pt x="156019" y="0"/>
                </a:lnTo>
                <a:lnTo>
                  <a:pt x="1500187" y="0"/>
                </a:lnTo>
                <a:lnTo>
                  <a:pt x="1549533" y="7954"/>
                </a:lnTo>
                <a:lnTo>
                  <a:pt x="1592381" y="30106"/>
                </a:lnTo>
                <a:lnTo>
                  <a:pt x="1626164" y="63889"/>
                </a:lnTo>
                <a:lnTo>
                  <a:pt x="1648316" y="106736"/>
                </a:lnTo>
                <a:lnTo>
                  <a:pt x="1656270" y="156083"/>
                </a:lnTo>
                <a:lnTo>
                  <a:pt x="1656270" y="780161"/>
                </a:lnTo>
                <a:lnTo>
                  <a:pt x="1648316" y="829447"/>
                </a:lnTo>
                <a:lnTo>
                  <a:pt x="1626164" y="872264"/>
                </a:lnTo>
                <a:lnTo>
                  <a:pt x="1592381" y="906035"/>
                </a:lnTo>
                <a:lnTo>
                  <a:pt x="1549533" y="928186"/>
                </a:lnTo>
                <a:lnTo>
                  <a:pt x="1500187" y="936142"/>
                </a:lnTo>
                <a:lnTo>
                  <a:pt x="156019" y="936142"/>
                </a:lnTo>
                <a:lnTo>
                  <a:pt x="106704" y="928186"/>
                </a:lnTo>
                <a:lnTo>
                  <a:pt x="63875" y="906035"/>
                </a:lnTo>
                <a:lnTo>
                  <a:pt x="30102" y="872264"/>
                </a:lnTo>
                <a:lnTo>
                  <a:pt x="7953" y="829447"/>
                </a:lnTo>
                <a:lnTo>
                  <a:pt x="0" y="780161"/>
                </a:lnTo>
                <a:lnTo>
                  <a:pt x="0" y="15608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06039" y="5371210"/>
            <a:ext cx="1660525" cy="76200"/>
          </a:xfrm>
          <a:custGeom>
            <a:avLst/>
            <a:gdLst/>
            <a:ahLst/>
            <a:cxnLst/>
            <a:rect l="l" t="t" r="r" b="b"/>
            <a:pathLst>
              <a:path w="1660525" h="76200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69850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69850" y="31750"/>
                </a:lnTo>
                <a:lnTo>
                  <a:pt x="38100" y="0"/>
                </a:lnTo>
                <a:close/>
              </a:path>
              <a:path w="1660525" h="76200">
                <a:moveTo>
                  <a:pt x="1622298" y="0"/>
                </a:moveTo>
                <a:lnTo>
                  <a:pt x="1584198" y="38100"/>
                </a:lnTo>
                <a:lnTo>
                  <a:pt x="1622298" y="76200"/>
                </a:lnTo>
                <a:lnTo>
                  <a:pt x="1654048" y="44450"/>
                </a:lnTo>
                <a:lnTo>
                  <a:pt x="1622298" y="44450"/>
                </a:lnTo>
                <a:lnTo>
                  <a:pt x="1622298" y="31750"/>
                </a:lnTo>
                <a:lnTo>
                  <a:pt x="1654048" y="31750"/>
                </a:lnTo>
                <a:lnTo>
                  <a:pt x="1622298" y="0"/>
                </a:lnTo>
                <a:close/>
              </a:path>
              <a:path w="1660525" h="76200">
                <a:moveTo>
                  <a:pt x="6985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69850" y="44450"/>
                </a:lnTo>
                <a:lnTo>
                  <a:pt x="76200" y="38100"/>
                </a:lnTo>
                <a:lnTo>
                  <a:pt x="69850" y="31750"/>
                </a:lnTo>
                <a:close/>
              </a:path>
              <a:path w="1660525" h="76200">
                <a:moveTo>
                  <a:pt x="1590548" y="31750"/>
                </a:moveTo>
                <a:lnTo>
                  <a:pt x="69850" y="31750"/>
                </a:lnTo>
                <a:lnTo>
                  <a:pt x="76200" y="38100"/>
                </a:lnTo>
                <a:lnTo>
                  <a:pt x="69850" y="44450"/>
                </a:lnTo>
                <a:lnTo>
                  <a:pt x="1590548" y="44450"/>
                </a:lnTo>
                <a:lnTo>
                  <a:pt x="1584198" y="38100"/>
                </a:lnTo>
                <a:lnTo>
                  <a:pt x="1590548" y="31750"/>
                </a:lnTo>
                <a:close/>
              </a:path>
              <a:path w="1660525" h="76200">
                <a:moveTo>
                  <a:pt x="1654048" y="31750"/>
                </a:moveTo>
                <a:lnTo>
                  <a:pt x="1622298" y="31750"/>
                </a:lnTo>
                <a:lnTo>
                  <a:pt x="1622298" y="44450"/>
                </a:lnTo>
                <a:lnTo>
                  <a:pt x="1654048" y="44450"/>
                </a:lnTo>
                <a:lnTo>
                  <a:pt x="1660398" y="38100"/>
                </a:lnTo>
                <a:lnTo>
                  <a:pt x="1654048" y="3175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8452" y="6185272"/>
            <a:ext cx="93662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posting/main.jsp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1100" y="6185272"/>
            <a:ext cx="153390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48202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3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75" y="129337"/>
                </a:lnTo>
                <a:lnTo>
                  <a:pt x="7000" y="136969"/>
                </a:lnTo>
                <a:lnTo>
                  <a:pt x="14626" y="142124"/>
                </a:lnTo>
                <a:lnTo>
                  <a:pt x="24003" y="144017"/>
                </a:lnTo>
                <a:lnTo>
                  <a:pt x="336042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48202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75" y="14680"/>
                </a:lnTo>
                <a:lnTo>
                  <a:pt x="7000" y="7048"/>
                </a:lnTo>
                <a:lnTo>
                  <a:pt x="14626" y="1893"/>
                </a:lnTo>
                <a:lnTo>
                  <a:pt x="24003" y="0"/>
                </a:lnTo>
                <a:lnTo>
                  <a:pt x="336042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2" y="144017"/>
                </a:lnTo>
                <a:lnTo>
                  <a:pt x="24003" y="144017"/>
                </a:lnTo>
                <a:lnTo>
                  <a:pt x="14626" y="142124"/>
                </a:lnTo>
                <a:lnTo>
                  <a:pt x="7000" y="136969"/>
                </a:lnTo>
                <a:lnTo>
                  <a:pt x="1875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33927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76183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스프링기반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2200" spc="7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</a:t>
            </a:r>
            <a:endParaRPr sz="22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266782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스프링에서 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담당하는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프레임워크입니다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비해 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 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 또는 구현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제약사항이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POJO(Plain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Old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Object)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지향하므로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복잡한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  없이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로직에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집중할 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컨테이너를   사용하여 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 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연계를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  추가   설정   없이 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사용할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058" y="3991893"/>
            <a:ext cx="7128891" cy="57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058" y="3991893"/>
            <a:ext cx="7129145" cy="576580"/>
          </a:xfrm>
          <a:custGeom>
            <a:avLst/>
            <a:gdLst/>
            <a:ahLst/>
            <a:cxnLst/>
            <a:rect l="l" t="t" r="r" b="b"/>
            <a:pathLst>
              <a:path w="7129145" h="576579">
                <a:moveTo>
                  <a:pt x="0" y="576071"/>
                </a:moveTo>
                <a:lnTo>
                  <a:pt x="753618" y="0"/>
                </a:lnTo>
                <a:lnTo>
                  <a:pt x="7128891" y="0"/>
                </a:lnTo>
                <a:lnTo>
                  <a:pt x="6375273" y="576071"/>
                </a:lnTo>
                <a:lnTo>
                  <a:pt x="0" y="576071"/>
                </a:lnTo>
                <a:close/>
              </a:path>
            </a:pathLst>
          </a:custGeom>
          <a:ln w="6349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202" y="4278787"/>
            <a:ext cx="10668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IoC</a:t>
            </a: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9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7051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051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40527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8" y="1512189"/>
                </a:lnTo>
                <a:lnTo>
                  <a:pt x="1512188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4725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4725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67051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7051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3595" y="2443510"/>
            <a:ext cx="708659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0711" y="2443510"/>
            <a:ext cx="201167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50335" y="2443510"/>
            <a:ext cx="344424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3215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6207" y="2474117"/>
            <a:ext cx="8413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40527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0527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8" y="288036"/>
                </a:lnTo>
                <a:lnTo>
                  <a:pt x="15121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5228" y="2443510"/>
            <a:ext cx="527303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80988" y="244351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22135" y="2443510"/>
            <a:ext cx="344423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05016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7688" y="244351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0568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7203" y="2474117"/>
            <a:ext cx="8870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비즈니스 로직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4725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53528" y="244351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36407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79080" y="244351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1959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04631" y="2443510"/>
            <a:ext cx="344424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87511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15504" y="2474117"/>
            <a:ext cx="705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 접근</a:t>
            </a:r>
            <a:r>
              <a:rPr sz="900" spc="-10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88" y="2695732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4888" y="2695732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4888" y="2407695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88" y="2407695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56360" y="2443510"/>
            <a:ext cx="321564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16380" y="2443510"/>
            <a:ext cx="344424" cy="2636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99260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17447" y="2474117"/>
            <a:ext cx="414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UI</a:t>
            </a:r>
            <a:r>
              <a:rPr sz="900" spc="-4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95042" y="2336322"/>
            <a:ext cx="1656714" cy="1943735"/>
          </a:xfrm>
          <a:custGeom>
            <a:avLst/>
            <a:gdLst/>
            <a:ahLst/>
            <a:cxnLst/>
            <a:rect l="l" t="t" r="r" b="b"/>
            <a:pathLst>
              <a:path w="1656714" h="1943735">
                <a:moveTo>
                  <a:pt x="0" y="1943608"/>
                </a:moveTo>
                <a:lnTo>
                  <a:pt x="1656207" y="1943608"/>
                </a:lnTo>
                <a:lnTo>
                  <a:pt x="1656207" y="0"/>
                </a:lnTo>
                <a:lnTo>
                  <a:pt x="0" y="0"/>
                </a:lnTo>
                <a:lnTo>
                  <a:pt x="0" y="194360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61303" y="2798601"/>
            <a:ext cx="1324355" cy="4724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36208" y="2867182"/>
            <a:ext cx="609599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1148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91148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7140" y="2912394"/>
            <a:ext cx="37655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POJO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36914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6914" y="2695732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6914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836914" y="2407695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78111" y="244351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60992" y="2443510"/>
            <a:ext cx="204216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503664" y="2443510"/>
            <a:ext cx="344424" cy="2636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686543" y="2443510"/>
            <a:ext cx="208788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40722" y="2474117"/>
            <a:ext cx="4800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</a:t>
            </a:r>
            <a:r>
              <a:rPr sz="900" spc="-8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044940" y="2798601"/>
            <a:ext cx="1027176" cy="4724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127235" y="2874801"/>
            <a:ext cx="897635" cy="3855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074657" y="286286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7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5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074657" y="282806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7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8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7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074657" y="282806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7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8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7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7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074657" y="286286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5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7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18803" y="2931316"/>
            <a:ext cx="6642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데이터베이스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044940" y="3254277"/>
            <a:ext cx="1027176" cy="472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229343" y="3339622"/>
            <a:ext cx="693420" cy="3733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74657" y="331815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7" y="296815"/>
                </a:lnTo>
                <a:lnTo>
                  <a:pt x="62427" y="308087"/>
                </a:lnTo>
                <a:lnTo>
                  <a:pt x="107537" y="312925"/>
                </a:lnTo>
                <a:lnTo>
                  <a:pt x="162643" y="317102"/>
                </a:lnTo>
                <a:lnTo>
                  <a:pt x="226455" y="320519"/>
                </a:lnTo>
                <a:lnTo>
                  <a:pt x="297679" y="323081"/>
                </a:lnTo>
                <a:lnTo>
                  <a:pt x="375025" y="324689"/>
                </a:lnTo>
                <a:lnTo>
                  <a:pt x="457200" y="325246"/>
                </a:lnTo>
                <a:lnTo>
                  <a:pt x="539408" y="324689"/>
                </a:lnTo>
                <a:lnTo>
                  <a:pt x="616771" y="323081"/>
                </a:lnTo>
                <a:lnTo>
                  <a:pt x="688001" y="320519"/>
                </a:lnTo>
                <a:lnTo>
                  <a:pt x="751808" y="317102"/>
                </a:lnTo>
                <a:lnTo>
                  <a:pt x="806904" y="312925"/>
                </a:lnTo>
                <a:lnTo>
                  <a:pt x="852000" y="308087"/>
                </a:lnTo>
                <a:lnTo>
                  <a:pt x="907037" y="296815"/>
                </a:lnTo>
                <a:lnTo>
                  <a:pt x="914400" y="290575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074657" y="3283361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074657" y="3283361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074657" y="3318158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7" y="296815"/>
                </a:lnTo>
                <a:lnTo>
                  <a:pt x="852000" y="308087"/>
                </a:lnTo>
                <a:lnTo>
                  <a:pt x="806904" y="312925"/>
                </a:lnTo>
                <a:lnTo>
                  <a:pt x="751808" y="317102"/>
                </a:lnTo>
                <a:lnTo>
                  <a:pt x="688001" y="320519"/>
                </a:lnTo>
                <a:lnTo>
                  <a:pt x="616771" y="323081"/>
                </a:lnTo>
                <a:lnTo>
                  <a:pt x="539408" y="324689"/>
                </a:lnTo>
                <a:lnTo>
                  <a:pt x="457200" y="325246"/>
                </a:lnTo>
                <a:lnTo>
                  <a:pt x="375025" y="324689"/>
                </a:lnTo>
                <a:lnTo>
                  <a:pt x="297679" y="323081"/>
                </a:lnTo>
                <a:lnTo>
                  <a:pt x="226455" y="320519"/>
                </a:lnTo>
                <a:lnTo>
                  <a:pt x="162643" y="317102"/>
                </a:lnTo>
                <a:lnTo>
                  <a:pt x="107537" y="312925"/>
                </a:lnTo>
                <a:lnTo>
                  <a:pt x="62427" y="308087"/>
                </a:lnTo>
                <a:lnTo>
                  <a:pt x="7367" y="296815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20910" y="3385088"/>
            <a:ext cx="4603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NoSQL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044940" y="3708430"/>
            <a:ext cx="1027176" cy="4739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331452" y="3795298"/>
            <a:ext cx="489203" cy="373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074657" y="377345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6"/>
                </a:lnTo>
                <a:lnTo>
                  <a:pt x="7367" y="296782"/>
                </a:lnTo>
                <a:lnTo>
                  <a:pt x="62427" y="308031"/>
                </a:lnTo>
                <a:lnTo>
                  <a:pt x="107537" y="312873"/>
                </a:lnTo>
                <a:lnTo>
                  <a:pt x="162643" y="317060"/>
                </a:lnTo>
                <a:lnTo>
                  <a:pt x="226455" y="320491"/>
                </a:lnTo>
                <a:lnTo>
                  <a:pt x="297679" y="323066"/>
                </a:lnTo>
                <a:lnTo>
                  <a:pt x="375025" y="324685"/>
                </a:lnTo>
                <a:lnTo>
                  <a:pt x="457200" y="325247"/>
                </a:lnTo>
                <a:lnTo>
                  <a:pt x="539408" y="324685"/>
                </a:lnTo>
                <a:lnTo>
                  <a:pt x="616771" y="323066"/>
                </a:lnTo>
                <a:lnTo>
                  <a:pt x="688001" y="320491"/>
                </a:lnTo>
                <a:lnTo>
                  <a:pt x="751808" y="317060"/>
                </a:lnTo>
                <a:lnTo>
                  <a:pt x="806904" y="312873"/>
                </a:lnTo>
                <a:lnTo>
                  <a:pt x="852000" y="308031"/>
                </a:lnTo>
                <a:lnTo>
                  <a:pt x="907037" y="296782"/>
                </a:lnTo>
                <a:lnTo>
                  <a:pt x="914400" y="290576"/>
                </a:lnTo>
                <a:lnTo>
                  <a:pt x="914400" y="34671"/>
                </a:lnTo>
                <a:lnTo>
                  <a:pt x="457200" y="34671"/>
                </a:lnTo>
                <a:lnTo>
                  <a:pt x="375025" y="34113"/>
                </a:lnTo>
                <a:lnTo>
                  <a:pt x="297679" y="32505"/>
                </a:lnTo>
                <a:lnTo>
                  <a:pt x="226455" y="29943"/>
                </a:lnTo>
                <a:lnTo>
                  <a:pt x="162643" y="26526"/>
                </a:lnTo>
                <a:lnTo>
                  <a:pt x="107537" y="22349"/>
                </a:lnTo>
                <a:lnTo>
                  <a:pt x="62427" y="17511"/>
                </a:lnTo>
                <a:lnTo>
                  <a:pt x="7367" y="6239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2000" y="17511"/>
                </a:lnTo>
                <a:lnTo>
                  <a:pt x="806904" y="22349"/>
                </a:lnTo>
                <a:lnTo>
                  <a:pt x="751808" y="26526"/>
                </a:lnTo>
                <a:lnTo>
                  <a:pt x="688001" y="29943"/>
                </a:lnTo>
                <a:lnTo>
                  <a:pt x="616771" y="32505"/>
                </a:lnTo>
                <a:lnTo>
                  <a:pt x="539408" y="34113"/>
                </a:lnTo>
                <a:lnTo>
                  <a:pt x="457200" y="34671"/>
                </a:lnTo>
                <a:lnTo>
                  <a:pt x="914400" y="3467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074657" y="373865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5025" y="562"/>
                </a:lnTo>
                <a:lnTo>
                  <a:pt x="297679" y="2181"/>
                </a:lnTo>
                <a:lnTo>
                  <a:pt x="226455" y="4760"/>
                </a:lnTo>
                <a:lnTo>
                  <a:pt x="162643" y="8197"/>
                </a:lnTo>
                <a:lnTo>
                  <a:pt x="107537" y="12395"/>
                </a:lnTo>
                <a:lnTo>
                  <a:pt x="62427" y="17253"/>
                </a:lnTo>
                <a:lnTo>
                  <a:pt x="7367" y="28553"/>
                </a:lnTo>
                <a:lnTo>
                  <a:pt x="0" y="34798"/>
                </a:lnTo>
                <a:lnTo>
                  <a:pt x="7367" y="41037"/>
                </a:lnTo>
                <a:lnTo>
                  <a:pt x="62427" y="52309"/>
                </a:lnTo>
                <a:lnTo>
                  <a:pt x="107537" y="57147"/>
                </a:lnTo>
                <a:lnTo>
                  <a:pt x="162643" y="61324"/>
                </a:lnTo>
                <a:lnTo>
                  <a:pt x="226455" y="64741"/>
                </a:lnTo>
                <a:lnTo>
                  <a:pt x="297679" y="67303"/>
                </a:lnTo>
                <a:lnTo>
                  <a:pt x="375025" y="68911"/>
                </a:lnTo>
                <a:lnTo>
                  <a:pt x="457200" y="69469"/>
                </a:lnTo>
                <a:lnTo>
                  <a:pt x="539408" y="68911"/>
                </a:lnTo>
                <a:lnTo>
                  <a:pt x="616771" y="67303"/>
                </a:lnTo>
                <a:lnTo>
                  <a:pt x="688001" y="64741"/>
                </a:lnTo>
                <a:lnTo>
                  <a:pt x="751808" y="61324"/>
                </a:lnTo>
                <a:lnTo>
                  <a:pt x="806904" y="57147"/>
                </a:lnTo>
                <a:lnTo>
                  <a:pt x="852000" y="52309"/>
                </a:lnTo>
                <a:lnTo>
                  <a:pt x="907037" y="41037"/>
                </a:lnTo>
                <a:lnTo>
                  <a:pt x="914400" y="34798"/>
                </a:lnTo>
                <a:lnTo>
                  <a:pt x="907037" y="28553"/>
                </a:lnTo>
                <a:lnTo>
                  <a:pt x="852000" y="17253"/>
                </a:lnTo>
                <a:lnTo>
                  <a:pt x="806904" y="12395"/>
                </a:lnTo>
                <a:lnTo>
                  <a:pt x="751808" y="8197"/>
                </a:lnTo>
                <a:lnTo>
                  <a:pt x="688001" y="4760"/>
                </a:lnTo>
                <a:lnTo>
                  <a:pt x="616771" y="2181"/>
                </a:lnTo>
                <a:lnTo>
                  <a:pt x="539408" y="562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74657" y="3738656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798"/>
                </a:moveTo>
                <a:lnTo>
                  <a:pt x="852000" y="52309"/>
                </a:lnTo>
                <a:lnTo>
                  <a:pt x="806904" y="57147"/>
                </a:lnTo>
                <a:lnTo>
                  <a:pt x="751808" y="61324"/>
                </a:lnTo>
                <a:lnTo>
                  <a:pt x="688001" y="64741"/>
                </a:lnTo>
                <a:lnTo>
                  <a:pt x="616771" y="67303"/>
                </a:lnTo>
                <a:lnTo>
                  <a:pt x="539408" y="68911"/>
                </a:lnTo>
                <a:lnTo>
                  <a:pt x="457200" y="69469"/>
                </a:lnTo>
                <a:lnTo>
                  <a:pt x="375025" y="68911"/>
                </a:lnTo>
                <a:lnTo>
                  <a:pt x="297679" y="67303"/>
                </a:lnTo>
                <a:lnTo>
                  <a:pt x="226455" y="64741"/>
                </a:lnTo>
                <a:lnTo>
                  <a:pt x="162643" y="61324"/>
                </a:lnTo>
                <a:lnTo>
                  <a:pt x="107537" y="57147"/>
                </a:lnTo>
                <a:lnTo>
                  <a:pt x="62427" y="52309"/>
                </a:lnTo>
                <a:lnTo>
                  <a:pt x="7367" y="41037"/>
                </a:lnTo>
                <a:lnTo>
                  <a:pt x="0" y="34798"/>
                </a:lnTo>
                <a:lnTo>
                  <a:pt x="7367" y="28553"/>
                </a:lnTo>
                <a:lnTo>
                  <a:pt x="62427" y="17253"/>
                </a:lnTo>
                <a:lnTo>
                  <a:pt x="107537" y="12395"/>
                </a:lnTo>
                <a:lnTo>
                  <a:pt x="162643" y="8197"/>
                </a:lnTo>
                <a:lnTo>
                  <a:pt x="226455" y="4760"/>
                </a:lnTo>
                <a:lnTo>
                  <a:pt x="297679" y="2181"/>
                </a:lnTo>
                <a:lnTo>
                  <a:pt x="375025" y="562"/>
                </a:lnTo>
                <a:lnTo>
                  <a:pt x="457200" y="0"/>
                </a:lnTo>
                <a:lnTo>
                  <a:pt x="539408" y="562"/>
                </a:lnTo>
                <a:lnTo>
                  <a:pt x="616771" y="2181"/>
                </a:lnTo>
                <a:lnTo>
                  <a:pt x="688001" y="4760"/>
                </a:lnTo>
                <a:lnTo>
                  <a:pt x="751808" y="8197"/>
                </a:lnTo>
                <a:lnTo>
                  <a:pt x="806904" y="12395"/>
                </a:lnTo>
                <a:lnTo>
                  <a:pt x="852000" y="17253"/>
                </a:lnTo>
                <a:lnTo>
                  <a:pt x="907037" y="28553"/>
                </a:lnTo>
                <a:lnTo>
                  <a:pt x="914400" y="34798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74657" y="377345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6"/>
                </a:lnTo>
                <a:lnTo>
                  <a:pt x="907037" y="296782"/>
                </a:lnTo>
                <a:lnTo>
                  <a:pt x="852000" y="308031"/>
                </a:lnTo>
                <a:lnTo>
                  <a:pt x="806904" y="312873"/>
                </a:lnTo>
                <a:lnTo>
                  <a:pt x="751808" y="317060"/>
                </a:lnTo>
                <a:lnTo>
                  <a:pt x="688001" y="320491"/>
                </a:lnTo>
                <a:lnTo>
                  <a:pt x="616771" y="323066"/>
                </a:lnTo>
                <a:lnTo>
                  <a:pt x="539408" y="324685"/>
                </a:lnTo>
                <a:lnTo>
                  <a:pt x="457200" y="325247"/>
                </a:lnTo>
                <a:lnTo>
                  <a:pt x="375025" y="324685"/>
                </a:lnTo>
                <a:lnTo>
                  <a:pt x="297679" y="323066"/>
                </a:lnTo>
                <a:lnTo>
                  <a:pt x="226455" y="320491"/>
                </a:lnTo>
                <a:lnTo>
                  <a:pt x="162643" y="317060"/>
                </a:lnTo>
                <a:lnTo>
                  <a:pt x="107537" y="312873"/>
                </a:lnTo>
                <a:lnTo>
                  <a:pt x="62427" y="308031"/>
                </a:lnTo>
                <a:lnTo>
                  <a:pt x="7367" y="296782"/>
                </a:lnTo>
                <a:lnTo>
                  <a:pt x="0" y="290576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23018" y="3840510"/>
            <a:ext cx="25590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File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80716" y="2798601"/>
            <a:ext cx="1324356" cy="4724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930651" y="2867182"/>
            <a:ext cx="859536" cy="3733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11069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11069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21583" y="2912394"/>
            <a:ext cx="6261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JSP/Servlet</a:t>
            </a:r>
            <a:r>
              <a:rPr sz="900" spc="-9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80716" y="3254277"/>
            <a:ext cx="1324356" cy="4724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31235" y="3322857"/>
            <a:ext cx="658367" cy="373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11069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711069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22167" y="3367816"/>
            <a:ext cx="4248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80716" y="3708430"/>
            <a:ext cx="1324356" cy="4739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901695" y="3778533"/>
            <a:ext cx="917447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711069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EBD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711069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992627" y="3823111"/>
            <a:ext cx="68389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409688" y="2798601"/>
            <a:ext cx="1324355" cy="472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623047" y="2867182"/>
            <a:ext cx="932688" cy="37337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39025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39025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713726" y="2912394"/>
            <a:ext cx="6991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SpringJDBC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09688" y="3254277"/>
            <a:ext cx="1324355" cy="472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725156" y="3322857"/>
            <a:ext cx="728472" cy="3733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439025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39025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15833" y="3367816"/>
            <a:ext cx="49530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MyBatis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09688" y="3708430"/>
            <a:ext cx="1324355" cy="4739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847076" y="3778533"/>
            <a:ext cx="483107" cy="3733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439025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439025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937754" y="3823111"/>
            <a:ext cx="24955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JPA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603247" y="3254277"/>
            <a:ext cx="832104" cy="4724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699260" y="3322857"/>
            <a:ext cx="672084" cy="37338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632330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632330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790192" y="3367816"/>
            <a:ext cx="43878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06296" y="3708430"/>
            <a:ext cx="833628" cy="4739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79448" y="3702333"/>
            <a:ext cx="720851" cy="52578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636014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636014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769491" y="3746911"/>
            <a:ext cx="487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Angular  </a:t>
            </a:r>
            <a:r>
              <a:rPr sz="900" spc="-10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77240" y="3708430"/>
            <a:ext cx="833628" cy="47396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7719" y="3778533"/>
            <a:ext cx="806196" cy="37338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807377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07377" y="373870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98042" y="3823111"/>
            <a:ext cx="57277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Bootstrap</a:t>
            </a:r>
            <a:r>
              <a:rPr sz="900" spc="-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77240" y="2798601"/>
            <a:ext cx="833628" cy="47243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09827" y="2790982"/>
            <a:ext cx="601979" cy="525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07377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07377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00150" y="2836194"/>
            <a:ext cx="3689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 </a:t>
            </a:r>
            <a:r>
              <a:rPr sz="900" spc="-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Script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603247" y="2798601"/>
            <a:ext cx="832104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717548" y="2867182"/>
            <a:ext cx="638556" cy="3733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632330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632330" y="2828116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806955" y="2912394"/>
            <a:ext cx="40513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HTML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77240" y="3254277"/>
            <a:ext cx="833628" cy="4724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60119" y="3322857"/>
            <a:ext cx="502919" cy="37338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07377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07377" y="3283411"/>
            <a:ext cx="720725" cy="360045"/>
          </a:xfrm>
          <a:custGeom>
            <a:avLst/>
            <a:gdLst/>
            <a:ahLst/>
            <a:cxnLst/>
            <a:rect l="l" t="t" r="r" b="b"/>
            <a:pathLst>
              <a:path w="720725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50442" y="3367816"/>
            <a:ext cx="2698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CSS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56328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156328" y="2695732"/>
            <a:ext cx="1512570" cy="1512570"/>
          </a:xfrm>
          <a:custGeom>
            <a:avLst/>
            <a:gdLst/>
            <a:ahLst/>
            <a:cxnLst/>
            <a:rect l="l" t="t" r="r" b="b"/>
            <a:pathLst>
              <a:path w="1512570" h="1512570">
                <a:moveTo>
                  <a:pt x="0" y="1512189"/>
                </a:moveTo>
                <a:lnTo>
                  <a:pt x="1512189" y="1512189"/>
                </a:lnTo>
                <a:lnTo>
                  <a:pt x="151218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156328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156328" y="2407695"/>
            <a:ext cx="1512570" cy="288290"/>
          </a:xfrm>
          <a:custGeom>
            <a:avLst/>
            <a:gdLst/>
            <a:ahLst/>
            <a:cxnLst/>
            <a:rect l="l" t="t" r="r" b="b"/>
            <a:pathLst>
              <a:path w="1512570" h="288289">
                <a:moveTo>
                  <a:pt x="0" y="288036"/>
                </a:moveTo>
                <a:lnTo>
                  <a:pt x="1512189" y="288036"/>
                </a:lnTo>
                <a:lnTo>
                  <a:pt x="15121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475988" y="2443510"/>
            <a:ext cx="435863" cy="2636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50308" y="2443510"/>
            <a:ext cx="202691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791455" y="2443510"/>
            <a:ext cx="344424" cy="2636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974335" y="2443510"/>
            <a:ext cx="204215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017008" y="2443510"/>
            <a:ext cx="344424" cy="2636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199888" y="2443510"/>
            <a:ext cx="208787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538598" y="2474117"/>
            <a:ext cx="7956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발행</a:t>
            </a:r>
            <a:r>
              <a:rPr sz="900" spc="-3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</a:t>
            </a:r>
            <a:r>
              <a:rPr sz="900" spc="15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270247" y="2798601"/>
            <a:ext cx="1324355" cy="47243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645152" y="2867182"/>
            <a:ext cx="608076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00346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300346" y="282811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736084" y="2912394"/>
            <a:ext cx="37465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Jersey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270247" y="3254277"/>
            <a:ext cx="1324355" cy="4724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690871" y="3322857"/>
            <a:ext cx="518160" cy="37338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300346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300346" y="3283411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781803" y="3367816"/>
            <a:ext cx="2851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CXF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270247" y="3708430"/>
            <a:ext cx="1324355" cy="47396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491228" y="3778533"/>
            <a:ext cx="917448" cy="373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300346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300346" y="3738706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582159" y="3823111"/>
            <a:ext cx="68389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9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9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75" y="2708846"/>
            <a:ext cx="4499991" cy="2900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14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5438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목록조회화면은 게시판의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  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목록을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484" y="410972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580" y="4109720"/>
            <a:ext cx="3279775" cy="759460"/>
          </a:xfrm>
          <a:custGeom>
            <a:avLst/>
            <a:gdLst/>
            <a:ahLst/>
            <a:cxnLst/>
            <a:rect l="l" t="t" r="r" b="b"/>
            <a:pathLst>
              <a:path w="3279775" h="759460">
                <a:moveTo>
                  <a:pt x="0" y="59816"/>
                </a:moveTo>
                <a:lnTo>
                  <a:pt x="4700" y="36540"/>
                </a:lnTo>
                <a:lnTo>
                  <a:pt x="17510" y="17525"/>
                </a:lnTo>
                <a:lnTo>
                  <a:pt x="36486" y="4702"/>
                </a:lnTo>
                <a:lnTo>
                  <a:pt x="59689" y="0"/>
                </a:lnTo>
                <a:lnTo>
                  <a:pt x="3219831" y="0"/>
                </a:lnTo>
                <a:lnTo>
                  <a:pt x="3243087" y="4702"/>
                </a:lnTo>
                <a:lnTo>
                  <a:pt x="3262058" y="17525"/>
                </a:lnTo>
                <a:lnTo>
                  <a:pt x="3274837" y="36540"/>
                </a:lnTo>
                <a:lnTo>
                  <a:pt x="3279521" y="59816"/>
                </a:lnTo>
                <a:lnTo>
                  <a:pt x="3279521" y="699769"/>
                </a:lnTo>
                <a:lnTo>
                  <a:pt x="3274837" y="723026"/>
                </a:lnTo>
                <a:lnTo>
                  <a:pt x="3262058" y="741997"/>
                </a:lnTo>
                <a:lnTo>
                  <a:pt x="3243087" y="754776"/>
                </a:lnTo>
                <a:lnTo>
                  <a:pt x="3219831" y="759459"/>
                </a:lnTo>
                <a:lnTo>
                  <a:pt x="59689" y="759459"/>
                </a:lnTo>
                <a:lnTo>
                  <a:pt x="36486" y="754776"/>
                </a:lnTo>
                <a:lnTo>
                  <a:pt x="17510" y="741997"/>
                </a:lnTo>
                <a:lnTo>
                  <a:pt x="4700" y="723026"/>
                </a:lnTo>
                <a:lnTo>
                  <a:pt x="0" y="699769"/>
                </a:lnTo>
                <a:lnTo>
                  <a:pt x="0" y="59816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276" y="2362200"/>
            <a:ext cx="58064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2374392"/>
            <a:ext cx="87477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96667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2398522"/>
            <a:ext cx="19958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8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({ctx}/posting/list)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2636939"/>
            <a:ext cx="4681220" cy="3600450"/>
          </a:xfrm>
          <a:custGeom>
            <a:avLst/>
            <a:gdLst/>
            <a:ahLst/>
            <a:cxnLst/>
            <a:rect l="l" t="t" r="r" b="b"/>
            <a:pathLst>
              <a:path w="4681220" h="3600450">
                <a:moveTo>
                  <a:pt x="0" y="3600450"/>
                </a:moveTo>
                <a:lnTo>
                  <a:pt x="4680712" y="3600450"/>
                </a:lnTo>
                <a:lnTo>
                  <a:pt x="4680712" y="0"/>
                </a:lnTo>
                <a:lnTo>
                  <a:pt x="0" y="0"/>
                </a:lnTo>
                <a:lnTo>
                  <a:pt x="0" y="3600450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0500" y="5969169"/>
            <a:ext cx="101015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posting/list.jsp</a:t>
            </a:r>
            <a:r>
              <a:rPr sz="1050" i="1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2446" y="2349538"/>
            <a:ext cx="5617210" cy="388810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 marR="1115060">
              <a:lnSpc>
                <a:spcPct val="100000"/>
              </a:lnSpc>
              <a:spcBef>
                <a:spcPts val="254"/>
              </a:spcBef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"/list"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000" i="1" spc="-2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list(</a:t>
            </a:r>
            <a:r>
              <a:rPr sz="10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-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875" marR="2581910">
              <a:lnSpc>
                <a:spcPct val="100000"/>
              </a:lnSpc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"page"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000" spc="15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4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000" spc="4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 marR="67945">
              <a:lnSpc>
                <a:spcPct val="200000"/>
              </a:lnSpc>
            </a:pPr>
            <a:r>
              <a:rPr sz="1000" spc="30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.findAllSocialBoards();  PageCriteria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PageCriteria(Integer.</a:t>
            </a:r>
            <a:r>
              <a:rPr sz="1000" i="1" spc="70" dirty="0">
                <a:ea typeface="가는각진제목체" panose="02030600000101010101" pitchFamily="18" charset="-127"/>
                <a:cs typeface="Arial"/>
              </a:rPr>
              <a:t>parseInt(</a:t>
            </a:r>
            <a:r>
              <a:rPr sz="1000" i="1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r>
              <a:rPr sz="1000" i="1" spc="70" dirty="0">
                <a:ea typeface="가는각진제목체" panose="02030600000101010101" pitchFamily="18" charset="-127"/>
                <a:cs typeface="Arial"/>
              </a:rPr>
              <a:t>), </a:t>
            </a:r>
            <a:r>
              <a:rPr sz="1000" i="1" spc="135" dirty="0">
                <a:ea typeface="가는각진제목체" panose="02030600000101010101" pitchFamily="18" charset="-127"/>
                <a:cs typeface="Arial"/>
              </a:rPr>
              <a:t>3); 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OffsetKey </a:t>
            </a:r>
            <a:r>
              <a:rPr sz="10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offsetKey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.toOffsetKey();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45" dirty="0">
                <a:ea typeface="가는각진제목체" panose="02030600000101010101" pitchFamily="18" charset="-127"/>
                <a:cs typeface="Arial"/>
              </a:rPr>
              <a:t>OffsetList&lt;Posting&gt; </a:t>
            </a:r>
            <a:r>
              <a:rPr sz="1000" spc="9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offsetList</a:t>
            </a:r>
            <a:r>
              <a:rPr sz="1000" spc="20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R="45720" algn="ctr">
              <a:lnSpc>
                <a:spcPct val="100000"/>
              </a:lnSpc>
            </a:pPr>
            <a:r>
              <a:rPr sz="1000" spc="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000" spc="35" dirty="0">
                <a:ea typeface="가는각진제목체" panose="02030600000101010101" pitchFamily="18" charset="-127"/>
                <a:cs typeface="Arial"/>
              </a:rPr>
              <a:t>.findPostingsByCondition(</a:t>
            </a:r>
            <a:r>
              <a:rPr sz="10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offsetKey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Convert </a:t>
            </a:r>
            <a:r>
              <a:rPr sz="1000" spc="7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OffsetList to</a:t>
            </a:r>
            <a:r>
              <a:rPr sz="1000" spc="12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5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Page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sz="1000" spc="-10" dirty="0">
                <a:ea typeface="가는각진제목체" panose="02030600000101010101" pitchFamily="18" charset="-127"/>
                <a:cs typeface="Arial"/>
              </a:rPr>
              <a:t>Page&lt;Posting&gt;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Page&lt;Posting&gt;(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offsetList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1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pageCriteria</a:t>
            </a:r>
            <a:r>
              <a:rPr sz="1000" spc="8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 marR="2092960">
              <a:lnSpc>
                <a:spcPct val="100000"/>
              </a:lnSpc>
            </a:pP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"postings"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postings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2110">
              <a:lnSpc>
                <a:spcPts val="1175"/>
              </a:lnSpc>
            </a:pP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"posting/list"</a:t>
            </a:r>
            <a:r>
              <a:rPr sz="100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ts val="1235"/>
              </a:lnSpc>
              <a:tabLst>
                <a:tab pos="4297045" algn="l"/>
              </a:tabLst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	</a:t>
            </a:r>
            <a:r>
              <a:rPr sz="1575" i="1" spc="-89" baseline="5291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575" i="1" spc="-60" baseline="5291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575" baseline="5291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708935"/>
            <a:ext cx="4536567" cy="318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4.3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03072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누르면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등록화면으로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이동합니다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등록화면을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식별해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내용을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입력한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누르면  게시물을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793" y="3573017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2893"/>
                </a:moveTo>
                <a:lnTo>
                  <a:pt x="2590" y="20091"/>
                </a:lnTo>
                <a:lnTo>
                  <a:pt x="9653" y="9636"/>
                </a:lnTo>
                <a:lnTo>
                  <a:pt x="20129" y="2585"/>
                </a:lnTo>
                <a:lnTo>
                  <a:pt x="32956" y="0"/>
                </a:lnTo>
                <a:lnTo>
                  <a:pt x="943940" y="0"/>
                </a:lnTo>
                <a:lnTo>
                  <a:pt x="956741" y="2585"/>
                </a:lnTo>
                <a:lnTo>
                  <a:pt x="967197" y="9636"/>
                </a:lnTo>
                <a:lnTo>
                  <a:pt x="974247" y="20091"/>
                </a:lnTo>
                <a:lnTo>
                  <a:pt x="976833" y="32893"/>
                </a:lnTo>
                <a:lnTo>
                  <a:pt x="976833" y="726440"/>
                </a:lnTo>
                <a:lnTo>
                  <a:pt x="974247" y="739314"/>
                </a:lnTo>
                <a:lnTo>
                  <a:pt x="967197" y="749807"/>
                </a:lnTo>
                <a:lnTo>
                  <a:pt x="956741" y="756872"/>
                </a:lnTo>
                <a:lnTo>
                  <a:pt x="943940" y="759460"/>
                </a:lnTo>
                <a:lnTo>
                  <a:pt x="32956" y="759460"/>
                </a:lnTo>
                <a:lnTo>
                  <a:pt x="20129" y="756872"/>
                </a:lnTo>
                <a:lnTo>
                  <a:pt x="9653" y="749807"/>
                </a:lnTo>
                <a:lnTo>
                  <a:pt x="2590" y="739314"/>
                </a:lnTo>
                <a:lnTo>
                  <a:pt x="0" y="726440"/>
                </a:lnTo>
                <a:lnTo>
                  <a:pt x="0" y="3289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2446" y="2349538"/>
            <a:ext cx="5617210" cy="4176395"/>
          </a:xfrm>
          <a:custGeom>
            <a:avLst/>
            <a:gdLst/>
            <a:ahLst/>
            <a:cxnLst/>
            <a:rect l="l" t="t" r="r" b="b"/>
            <a:pathLst>
              <a:path w="5617209" h="4176395">
                <a:moveTo>
                  <a:pt x="0" y="4175887"/>
                </a:moveTo>
                <a:lnTo>
                  <a:pt x="5616829" y="4175887"/>
                </a:lnTo>
                <a:lnTo>
                  <a:pt x="5616829" y="0"/>
                </a:lnTo>
                <a:lnTo>
                  <a:pt x="0" y="0"/>
                </a:lnTo>
                <a:lnTo>
                  <a:pt x="0" y="41758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2446" y="2349538"/>
            <a:ext cx="5617210" cy="4176395"/>
          </a:xfrm>
          <a:custGeom>
            <a:avLst/>
            <a:gdLst/>
            <a:ahLst/>
            <a:cxnLst/>
            <a:rect l="l" t="t" r="r" b="b"/>
            <a:pathLst>
              <a:path w="5617209" h="4176395">
                <a:moveTo>
                  <a:pt x="0" y="4175887"/>
                </a:moveTo>
                <a:lnTo>
                  <a:pt x="5616829" y="4175887"/>
                </a:lnTo>
                <a:lnTo>
                  <a:pt x="5616829" y="0"/>
                </a:lnTo>
                <a:lnTo>
                  <a:pt x="0" y="0"/>
                </a:lnTo>
                <a:lnTo>
                  <a:pt x="0" y="4175887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2361387"/>
            <a:ext cx="547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"/create"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5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000" i="1" spc="-20" dirty="0"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913765" indent="-559435">
              <a:lnSpc>
                <a:spcPct val="100000"/>
              </a:lnSpc>
              <a:spcBef>
                <a:spcPts val="5"/>
              </a:spcBef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create(</a:t>
            </a:r>
            <a:r>
              <a:rPr sz="1000" spc="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30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947" y="3123945"/>
            <a:ext cx="5125720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1751964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"posting/create"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"/create"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5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000" i="1" spc="-25" dirty="0">
                <a:ea typeface="가는각진제목체" panose="02030600000101010101" pitchFamily="18" charset="-127"/>
                <a:cs typeface="Arial"/>
              </a:rPr>
              <a:t>)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1471295" indent="-559435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-50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create(  </a:t>
            </a:r>
            <a:r>
              <a:rPr sz="1000" spc="-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000" spc="-1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"title"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"contents"</a:t>
            </a:r>
            <a:r>
              <a:rPr sz="1000" spc="-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00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571500" marR="1192530">
              <a:lnSpc>
                <a:spcPct val="100000"/>
              </a:lnSpc>
            </a:pPr>
            <a:r>
              <a:rPr sz="10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"writerEmail"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"writerName"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writerName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9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-15" dirty="0">
                <a:ea typeface="가는각진제목체" panose="02030600000101010101" pitchFamily="18" charset="-127"/>
                <a:cs typeface="Arial"/>
              </a:rPr>
              <a:t>PostingCdo </a:t>
            </a:r>
            <a:r>
              <a:rPr sz="10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PostingCdo(</a:t>
            </a:r>
            <a:r>
              <a:rPr sz="1000" spc="7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2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000" spc="7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writerEmail </a:t>
            </a:r>
            <a:r>
              <a:rPr sz="1000" spc="90" dirty="0">
                <a:ea typeface="가는각진제목체" panose="02030600000101010101" pitchFamily="18" charset="-127"/>
                <a:cs typeface="Arial"/>
              </a:rPr>
              <a:t>!= </a:t>
            </a:r>
            <a:r>
              <a:rPr sz="1000" spc="12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000" spc="12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.setWriterName(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writerName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1465" marR="1051560" indent="1270">
              <a:lnSpc>
                <a:spcPts val="2410"/>
              </a:lnSpc>
              <a:spcBef>
                <a:spcPts val="270"/>
              </a:spcBef>
            </a:pPr>
            <a:r>
              <a:rPr sz="10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.registerPosting(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postingCdo</a:t>
            </a:r>
            <a:r>
              <a:rPr sz="1000" spc="2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-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00" spc="-7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작성한 </a:t>
            </a:r>
            <a:r>
              <a:rPr sz="1000" spc="-12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글이</a:t>
            </a:r>
            <a:r>
              <a:rPr sz="10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4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저장되었습니다</a:t>
            </a:r>
            <a:r>
              <a:rPr sz="1000" spc="-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292735">
              <a:lnSpc>
                <a:spcPts val="910"/>
              </a:lnSpc>
            </a:pP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"posting/list?boardUsid="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00" spc="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"&amp;page=1"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2364" y="6172606"/>
            <a:ext cx="34461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000" spc="5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000" i="1" spc="5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000" i="1" spc="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000" i="1" spc="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i="1" spc="1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0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0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1947" y="6325006"/>
            <a:ext cx="952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4276" y="2362200"/>
            <a:ext cx="580643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8675" y="2374392"/>
            <a:ext cx="1053084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4976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291" y="2398522"/>
            <a:ext cx="2174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({ctx}/posting/create)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9725" y="2636939"/>
            <a:ext cx="4681220" cy="3888740"/>
          </a:xfrm>
          <a:custGeom>
            <a:avLst/>
            <a:gdLst/>
            <a:ahLst/>
            <a:cxnLst/>
            <a:rect l="l" t="t" r="r" b="b"/>
            <a:pathLst>
              <a:path w="4681220" h="3888740">
                <a:moveTo>
                  <a:pt x="0" y="3888486"/>
                </a:moveTo>
                <a:lnTo>
                  <a:pt x="4680712" y="3888486"/>
                </a:lnTo>
                <a:lnTo>
                  <a:pt x="4680712" y="0"/>
                </a:lnTo>
                <a:lnTo>
                  <a:pt x="0" y="0"/>
                </a:lnTo>
                <a:lnTo>
                  <a:pt x="0" y="3888486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1900" y="6257510"/>
            <a:ext cx="1246631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posting/create.jsp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82100" y="6257510"/>
            <a:ext cx="145249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56328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2" y="0"/>
                </a:moveTo>
                <a:lnTo>
                  <a:pt x="24003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75" y="129337"/>
                </a:lnTo>
                <a:lnTo>
                  <a:pt x="7000" y="136969"/>
                </a:lnTo>
                <a:lnTo>
                  <a:pt x="14626" y="142124"/>
                </a:lnTo>
                <a:lnTo>
                  <a:pt x="24003" y="144017"/>
                </a:lnTo>
                <a:lnTo>
                  <a:pt x="336042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5" y="120014"/>
                </a:lnTo>
                <a:lnTo>
                  <a:pt x="360045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56328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75" y="14680"/>
                </a:lnTo>
                <a:lnTo>
                  <a:pt x="7000" y="7048"/>
                </a:lnTo>
                <a:lnTo>
                  <a:pt x="14626" y="1893"/>
                </a:lnTo>
                <a:lnTo>
                  <a:pt x="24003" y="0"/>
                </a:lnTo>
                <a:lnTo>
                  <a:pt x="336042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5" y="24002"/>
                </a:lnTo>
                <a:lnTo>
                  <a:pt x="360045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2" y="144017"/>
                </a:lnTo>
                <a:lnTo>
                  <a:pt x="24003" y="144017"/>
                </a:lnTo>
                <a:lnTo>
                  <a:pt x="14626" y="142124"/>
                </a:lnTo>
                <a:lnTo>
                  <a:pt x="7000" y="136969"/>
                </a:lnTo>
                <a:lnTo>
                  <a:pt x="1875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2180" y="2412238"/>
            <a:ext cx="6927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1320" algn="l"/>
              </a:tabLst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	</a:t>
            </a:r>
            <a:r>
              <a:rPr sz="8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6014" y="551726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89">
                <a:moveTo>
                  <a:pt x="0" y="22732"/>
                </a:moveTo>
                <a:lnTo>
                  <a:pt x="1764" y="13876"/>
                </a:lnTo>
                <a:lnTo>
                  <a:pt x="6588" y="6651"/>
                </a:lnTo>
                <a:lnTo>
                  <a:pt x="13769" y="1783"/>
                </a:lnTo>
                <a:lnTo>
                  <a:pt x="22606" y="0"/>
                </a:lnTo>
                <a:lnTo>
                  <a:pt x="337312" y="0"/>
                </a:lnTo>
                <a:lnTo>
                  <a:pt x="346168" y="1783"/>
                </a:lnTo>
                <a:lnTo>
                  <a:pt x="353393" y="6651"/>
                </a:lnTo>
                <a:lnTo>
                  <a:pt x="358261" y="13876"/>
                </a:lnTo>
                <a:lnTo>
                  <a:pt x="360044" y="22732"/>
                </a:lnTo>
                <a:lnTo>
                  <a:pt x="360044" y="265429"/>
                </a:lnTo>
                <a:lnTo>
                  <a:pt x="358261" y="274240"/>
                </a:lnTo>
                <a:lnTo>
                  <a:pt x="353393" y="281438"/>
                </a:lnTo>
                <a:lnTo>
                  <a:pt x="346168" y="286293"/>
                </a:lnTo>
                <a:lnTo>
                  <a:pt x="337312" y="288074"/>
                </a:lnTo>
                <a:lnTo>
                  <a:pt x="22606" y="288074"/>
                </a:lnTo>
                <a:lnTo>
                  <a:pt x="13769" y="286293"/>
                </a:lnTo>
                <a:lnTo>
                  <a:pt x="6588" y="281438"/>
                </a:lnTo>
                <a:lnTo>
                  <a:pt x="1764" y="274240"/>
                </a:lnTo>
                <a:lnTo>
                  <a:pt x="0" y="265429"/>
                </a:lnTo>
                <a:lnTo>
                  <a:pt x="0" y="22732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2514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4.4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0580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화면은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보여주는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분석하여 컨트롤러에서 구현해야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식별해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봅시다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표현하기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784" y="2708935"/>
            <a:ext cx="4526280" cy="279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2362200"/>
            <a:ext cx="278892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2362200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491" y="2362200"/>
            <a:ext cx="376428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2362200"/>
            <a:ext cx="381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2374392"/>
            <a:ext cx="25755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2374392"/>
            <a:ext cx="34137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2374392"/>
            <a:ext cx="1024127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46020" y="2374392"/>
            <a:ext cx="21336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2398522"/>
            <a:ext cx="21456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({ctx}/posting/detail)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2636939"/>
            <a:ext cx="4681220" cy="3096895"/>
          </a:xfrm>
          <a:custGeom>
            <a:avLst/>
            <a:gdLst/>
            <a:ahLst/>
            <a:cxnLst/>
            <a:rect l="l" t="t" r="r" b="b"/>
            <a:pathLst>
              <a:path w="4681220" h="3096895">
                <a:moveTo>
                  <a:pt x="0" y="3096387"/>
                </a:moveTo>
                <a:lnTo>
                  <a:pt x="4680712" y="3096387"/>
                </a:lnTo>
                <a:lnTo>
                  <a:pt x="4680712" y="0"/>
                </a:lnTo>
                <a:lnTo>
                  <a:pt x="0" y="0"/>
                </a:lnTo>
                <a:lnTo>
                  <a:pt x="0" y="30963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92446" y="2349538"/>
            <a:ext cx="5617210" cy="3383915"/>
          </a:xfrm>
          <a:custGeom>
            <a:avLst/>
            <a:gdLst/>
            <a:ahLst/>
            <a:cxnLst/>
            <a:rect l="l" t="t" r="r" b="b"/>
            <a:pathLst>
              <a:path w="5617209" h="3383915">
                <a:moveTo>
                  <a:pt x="0" y="3383788"/>
                </a:moveTo>
                <a:lnTo>
                  <a:pt x="5616829" y="3383788"/>
                </a:lnTo>
                <a:lnTo>
                  <a:pt x="5616829" y="0"/>
                </a:lnTo>
                <a:lnTo>
                  <a:pt x="0" y="0"/>
                </a:lnTo>
                <a:lnTo>
                  <a:pt x="0" y="33837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92446" y="2349538"/>
            <a:ext cx="5617210" cy="3383915"/>
          </a:xfrm>
          <a:custGeom>
            <a:avLst/>
            <a:gdLst/>
            <a:ahLst/>
            <a:cxnLst/>
            <a:rect l="l" t="t" r="r" b="b"/>
            <a:pathLst>
              <a:path w="5617209" h="3383915">
                <a:moveTo>
                  <a:pt x="0" y="3383788"/>
                </a:moveTo>
                <a:lnTo>
                  <a:pt x="5616829" y="3383788"/>
                </a:lnTo>
                <a:lnTo>
                  <a:pt x="5616829" y="0"/>
                </a:lnTo>
                <a:lnTo>
                  <a:pt x="0" y="0"/>
                </a:lnTo>
                <a:lnTo>
                  <a:pt x="0" y="3383788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4647" y="2511298"/>
            <a:ext cx="4967605" cy="2911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1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"/detail"</a:t>
            </a:r>
            <a:r>
              <a:rPr sz="1100" spc="14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detail(</a:t>
            </a:r>
            <a:r>
              <a:rPr sz="1100" spc="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1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3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2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234315">
              <a:lnSpc>
                <a:spcPct val="100000"/>
              </a:lnSpc>
            </a:pPr>
            <a:r>
              <a:rPr sz="1100" spc="2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.findPosting(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2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04800" marR="843915" indent="304800">
              <a:lnSpc>
                <a:spcPct val="100000"/>
              </a:lnSpc>
            </a:pP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2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04800" marR="1224915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35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"posting/detail"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4647" y="5361813"/>
            <a:ext cx="90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1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0484" y="410972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0580" y="4109720"/>
            <a:ext cx="3279775" cy="759460"/>
          </a:xfrm>
          <a:custGeom>
            <a:avLst/>
            <a:gdLst/>
            <a:ahLst/>
            <a:cxnLst/>
            <a:rect l="l" t="t" r="r" b="b"/>
            <a:pathLst>
              <a:path w="3279775" h="759460">
                <a:moveTo>
                  <a:pt x="0" y="59816"/>
                </a:moveTo>
                <a:lnTo>
                  <a:pt x="4700" y="36540"/>
                </a:lnTo>
                <a:lnTo>
                  <a:pt x="17510" y="17525"/>
                </a:lnTo>
                <a:lnTo>
                  <a:pt x="36486" y="4702"/>
                </a:lnTo>
                <a:lnTo>
                  <a:pt x="59689" y="0"/>
                </a:lnTo>
                <a:lnTo>
                  <a:pt x="3219831" y="0"/>
                </a:lnTo>
                <a:lnTo>
                  <a:pt x="3243087" y="4702"/>
                </a:lnTo>
                <a:lnTo>
                  <a:pt x="3262058" y="17525"/>
                </a:lnTo>
                <a:lnTo>
                  <a:pt x="3274837" y="36540"/>
                </a:lnTo>
                <a:lnTo>
                  <a:pt x="3279521" y="59816"/>
                </a:lnTo>
                <a:lnTo>
                  <a:pt x="3279521" y="699769"/>
                </a:lnTo>
                <a:lnTo>
                  <a:pt x="3274837" y="723026"/>
                </a:lnTo>
                <a:lnTo>
                  <a:pt x="3262058" y="741997"/>
                </a:lnTo>
                <a:lnTo>
                  <a:pt x="3243087" y="754776"/>
                </a:lnTo>
                <a:lnTo>
                  <a:pt x="3219831" y="759459"/>
                </a:lnTo>
                <a:lnTo>
                  <a:pt x="59689" y="759459"/>
                </a:lnTo>
                <a:lnTo>
                  <a:pt x="36486" y="754776"/>
                </a:lnTo>
                <a:lnTo>
                  <a:pt x="17510" y="741997"/>
                </a:lnTo>
                <a:lnTo>
                  <a:pt x="4700" y="723026"/>
                </a:lnTo>
                <a:lnTo>
                  <a:pt x="0" y="699769"/>
                </a:lnTo>
                <a:lnTo>
                  <a:pt x="0" y="59816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58300" y="5465030"/>
            <a:ext cx="1376298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PostingController.java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2130" y="5465030"/>
            <a:ext cx="1120814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posting/detail.jsp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708859"/>
            <a:ext cx="4519041" cy="330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063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4.5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수정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화면조회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714629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클릭하면  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수정화면으로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이동합니다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  내용을  수정하는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 좌측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목록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영역을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 목록을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조회합니다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 표현하기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상세정보를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조회합니다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2348864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2362200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2362200"/>
            <a:ext cx="380999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491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972" y="2362200"/>
            <a:ext cx="381000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3188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3667" y="2374392"/>
            <a:ext cx="25755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4439" y="2374392"/>
            <a:ext cx="339852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7508" y="2374392"/>
            <a:ext cx="1098804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527" y="2374392"/>
            <a:ext cx="21336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291" y="2398522"/>
            <a:ext cx="2018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화면</a:t>
            </a:r>
            <a:r>
              <a:rPr sz="1000" spc="-7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({ctx}/posting/update)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725" y="2636939"/>
            <a:ext cx="4681220" cy="3456940"/>
          </a:xfrm>
          <a:custGeom>
            <a:avLst/>
            <a:gdLst/>
            <a:ahLst/>
            <a:cxnLst/>
            <a:rect l="l" t="t" r="r" b="b"/>
            <a:pathLst>
              <a:path w="4681220" h="3456940">
                <a:moveTo>
                  <a:pt x="0" y="3456432"/>
                </a:moveTo>
                <a:lnTo>
                  <a:pt x="4680712" y="3456432"/>
                </a:lnTo>
                <a:lnTo>
                  <a:pt x="4680712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793" y="4149090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20"/>
                </a:moveTo>
                <a:lnTo>
                  <a:pt x="2590" y="20145"/>
                </a:lnTo>
                <a:lnTo>
                  <a:pt x="9653" y="9651"/>
                </a:lnTo>
                <a:lnTo>
                  <a:pt x="20129" y="2587"/>
                </a:lnTo>
                <a:lnTo>
                  <a:pt x="32956" y="0"/>
                </a:lnTo>
                <a:lnTo>
                  <a:pt x="943940" y="0"/>
                </a:lnTo>
                <a:lnTo>
                  <a:pt x="956741" y="2587"/>
                </a:lnTo>
                <a:lnTo>
                  <a:pt x="967197" y="9652"/>
                </a:lnTo>
                <a:lnTo>
                  <a:pt x="974247" y="20145"/>
                </a:lnTo>
                <a:lnTo>
                  <a:pt x="976833" y="33020"/>
                </a:lnTo>
                <a:lnTo>
                  <a:pt x="976833" y="726440"/>
                </a:lnTo>
                <a:lnTo>
                  <a:pt x="974247" y="739314"/>
                </a:lnTo>
                <a:lnTo>
                  <a:pt x="967197" y="749807"/>
                </a:lnTo>
                <a:lnTo>
                  <a:pt x="956741" y="756872"/>
                </a:lnTo>
                <a:lnTo>
                  <a:pt x="943940" y="759460"/>
                </a:lnTo>
                <a:lnTo>
                  <a:pt x="32956" y="759460"/>
                </a:lnTo>
                <a:lnTo>
                  <a:pt x="20129" y="756872"/>
                </a:lnTo>
                <a:lnTo>
                  <a:pt x="9653" y="749807"/>
                </a:lnTo>
                <a:lnTo>
                  <a:pt x="2590" y="739314"/>
                </a:lnTo>
                <a:lnTo>
                  <a:pt x="0" y="726440"/>
                </a:lnTo>
                <a:lnTo>
                  <a:pt x="0" y="33020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4005" y="4149090"/>
            <a:ext cx="3279775" cy="1872614"/>
          </a:xfrm>
          <a:custGeom>
            <a:avLst/>
            <a:gdLst/>
            <a:ahLst/>
            <a:cxnLst/>
            <a:rect l="l" t="t" r="r" b="b"/>
            <a:pathLst>
              <a:path w="3279775" h="1872614">
                <a:moveTo>
                  <a:pt x="0" y="147193"/>
                </a:moveTo>
                <a:lnTo>
                  <a:pt x="7491" y="100673"/>
                </a:lnTo>
                <a:lnTo>
                  <a:pt x="28358" y="60268"/>
                </a:lnTo>
                <a:lnTo>
                  <a:pt x="60185" y="28403"/>
                </a:lnTo>
                <a:lnTo>
                  <a:pt x="100559" y="7505"/>
                </a:lnTo>
                <a:lnTo>
                  <a:pt x="147065" y="0"/>
                </a:lnTo>
                <a:lnTo>
                  <a:pt x="3132328" y="0"/>
                </a:lnTo>
                <a:lnTo>
                  <a:pt x="3178834" y="7505"/>
                </a:lnTo>
                <a:lnTo>
                  <a:pt x="3219208" y="28403"/>
                </a:lnTo>
                <a:lnTo>
                  <a:pt x="3251035" y="60268"/>
                </a:lnTo>
                <a:lnTo>
                  <a:pt x="3271902" y="100673"/>
                </a:lnTo>
                <a:lnTo>
                  <a:pt x="3279394" y="147193"/>
                </a:lnTo>
                <a:lnTo>
                  <a:pt x="3279394" y="1725091"/>
                </a:lnTo>
                <a:lnTo>
                  <a:pt x="3271902" y="1771610"/>
                </a:lnTo>
                <a:lnTo>
                  <a:pt x="3251035" y="1812012"/>
                </a:lnTo>
                <a:lnTo>
                  <a:pt x="3219208" y="1843873"/>
                </a:lnTo>
                <a:lnTo>
                  <a:pt x="3178834" y="1864768"/>
                </a:lnTo>
                <a:lnTo>
                  <a:pt x="3132328" y="1872272"/>
                </a:lnTo>
                <a:lnTo>
                  <a:pt x="147065" y="1872272"/>
                </a:lnTo>
                <a:lnTo>
                  <a:pt x="100559" y="1864768"/>
                </a:lnTo>
                <a:lnTo>
                  <a:pt x="60185" y="1843873"/>
                </a:lnTo>
                <a:lnTo>
                  <a:pt x="28358" y="1812012"/>
                </a:lnTo>
                <a:lnTo>
                  <a:pt x="7491" y="1771610"/>
                </a:lnTo>
                <a:lnTo>
                  <a:pt x="0" y="1725091"/>
                </a:lnTo>
                <a:lnTo>
                  <a:pt x="0" y="147193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8383" y="2420873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4361" y="2412238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81" y="5867061"/>
            <a:ext cx="1074877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posting/update.jsp</a:t>
            </a:r>
            <a:r>
              <a:rPr sz="1050" i="1" spc="-114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446" y="2349538"/>
            <a:ext cx="5617210" cy="37439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69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"/update"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update(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401445" indent="-304800">
              <a:lnSpc>
                <a:spcPct val="100000"/>
              </a:lnSpc>
            </a:pPr>
            <a:r>
              <a:rPr sz="1100" spc="10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 </a:t>
            </a: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.findSocialBoard(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 marR="791845">
              <a:lnSpc>
                <a:spcPct val="100000"/>
              </a:lnSpc>
            </a:pPr>
            <a:r>
              <a:rPr sz="1100" spc="2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.findPosting(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List&lt;SocialBoard&gt;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2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socialBoardService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.findAllSocialBoards();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 marR="1782445">
              <a:lnSpc>
                <a:spcPct val="100000"/>
              </a:lnSpc>
            </a:pP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"boardList"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socialBoards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.setAttribute(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35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"posting/update"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575"/>
              </a:spcBef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5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84" y="2036395"/>
            <a:ext cx="4519041" cy="330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060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4.5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 수정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4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수정처리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" y="794765"/>
            <a:ext cx="941895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내용을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누르면  게시물을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파라미터로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매개변수로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위하여 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@RequestParam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1676400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1676400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689736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1701928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1689736"/>
            <a:ext cx="380999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8491" y="1701928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8972" y="1689736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1080" y="1689736"/>
            <a:ext cx="278892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3188" y="1701928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3667" y="1701928"/>
            <a:ext cx="257556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4439" y="1701928"/>
            <a:ext cx="339852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7508" y="1701928"/>
            <a:ext cx="1098804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9527" y="1701928"/>
            <a:ext cx="21336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291" y="1726058"/>
            <a:ext cx="20186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수정 처리</a:t>
            </a:r>
            <a:r>
              <a:rPr sz="1000" spc="-7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0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({ctx}/posting/update)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9725" y="1964475"/>
            <a:ext cx="4681220" cy="3456940"/>
          </a:xfrm>
          <a:custGeom>
            <a:avLst/>
            <a:gdLst/>
            <a:ahLst/>
            <a:cxnLst/>
            <a:rect l="l" t="t" r="r" b="b"/>
            <a:pathLst>
              <a:path w="4681220" h="3456940">
                <a:moveTo>
                  <a:pt x="0" y="3456432"/>
                </a:moveTo>
                <a:lnTo>
                  <a:pt x="4680712" y="3456432"/>
                </a:lnTo>
                <a:lnTo>
                  <a:pt x="4680712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6014" y="4916831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89">
                <a:moveTo>
                  <a:pt x="0" y="22644"/>
                </a:moveTo>
                <a:lnTo>
                  <a:pt x="1764" y="13833"/>
                </a:lnTo>
                <a:lnTo>
                  <a:pt x="6588" y="6635"/>
                </a:lnTo>
                <a:lnTo>
                  <a:pt x="13769" y="1780"/>
                </a:lnTo>
                <a:lnTo>
                  <a:pt x="22606" y="0"/>
                </a:lnTo>
                <a:lnTo>
                  <a:pt x="337312" y="0"/>
                </a:lnTo>
                <a:lnTo>
                  <a:pt x="346168" y="1780"/>
                </a:lnTo>
                <a:lnTo>
                  <a:pt x="353393" y="6635"/>
                </a:lnTo>
                <a:lnTo>
                  <a:pt x="358261" y="13833"/>
                </a:lnTo>
                <a:lnTo>
                  <a:pt x="360044" y="22644"/>
                </a:lnTo>
                <a:lnTo>
                  <a:pt x="360044" y="265404"/>
                </a:lnTo>
                <a:lnTo>
                  <a:pt x="358261" y="274214"/>
                </a:lnTo>
                <a:lnTo>
                  <a:pt x="353393" y="281412"/>
                </a:lnTo>
                <a:lnTo>
                  <a:pt x="346168" y="286267"/>
                </a:lnTo>
                <a:lnTo>
                  <a:pt x="337312" y="288048"/>
                </a:lnTo>
                <a:lnTo>
                  <a:pt x="22606" y="288048"/>
                </a:lnTo>
                <a:lnTo>
                  <a:pt x="13769" y="286267"/>
                </a:lnTo>
                <a:lnTo>
                  <a:pt x="6588" y="281412"/>
                </a:lnTo>
                <a:lnTo>
                  <a:pt x="1764" y="274214"/>
                </a:lnTo>
                <a:lnTo>
                  <a:pt x="0" y="265404"/>
                </a:lnTo>
                <a:lnTo>
                  <a:pt x="0" y="22644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8383" y="174840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8383" y="1748409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3882" y="1739774"/>
            <a:ext cx="2914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181" y="5181600"/>
            <a:ext cx="124983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7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posting/update.jsp</a:t>
            </a:r>
            <a:r>
              <a:rPr sz="1050" i="1" spc="-114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446" y="1677074"/>
            <a:ext cx="5617210" cy="374396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14375">
              <a:lnSpc>
                <a:spcPct val="100000"/>
              </a:lnSpc>
              <a:spcBef>
                <a:spcPts val="869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"/update"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3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100" i="1" spc="-3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update(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"title"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100" spc="2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"contents"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1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6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80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 marR="1020444">
              <a:lnSpc>
                <a:spcPct val="100000"/>
              </a:lnSpc>
            </a:pPr>
            <a:r>
              <a:rPr sz="1100" spc="-10" dirty="0">
                <a:ea typeface="가는각진제목체" panose="02030600000101010101" pitchFamily="18" charset="-127"/>
                <a:cs typeface="Arial"/>
              </a:rPr>
              <a:t>NameValueList 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nameValues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NameValueList.</a:t>
            </a:r>
            <a:r>
              <a:rPr sz="1100" i="1" spc="45" dirty="0">
                <a:ea typeface="가는각진제목체" panose="02030600000101010101" pitchFamily="18" charset="-127"/>
                <a:cs typeface="Arial"/>
              </a:rPr>
              <a:t>getInstance();  </a:t>
            </a:r>
            <a:r>
              <a:rPr sz="11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.add(Posting.</a:t>
            </a:r>
            <a:r>
              <a:rPr sz="1100" i="1" spc="-1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MODIFIABLE_TITLE</a:t>
            </a:r>
            <a:r>
              <a:rPr sz="1100" i="1" spc="-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i="1" spc="2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title</a:t>
            </a:r>
            <a:r>
              <a:rPr sz="1100" i="1" spc="210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-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.add(Posting.</a:t>
            </a:r>
            <a:r>
              <a:rPr sz="1100" i="1" spc="-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MODIFIABLE_CONTENTS</a:t>
            </a:r>
            <a:r>
              <a:rPr sz="1100" i="1" spc="-4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contents</a:t>
            </a:r>
            <a:r>
              <a:rPr sz="1100" i="1" spc="6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4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.modifyPosting(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nameValues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);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8145">
              <a:lnSpc>
                <a:spcPts val="1310"/>
              </a:lnSpc>
            </a:pP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-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100" spc="-3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포스트가</a:t>
            </a:r>
            <a:r>
              <a:rPr sz="11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수정되었습니다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704975" indent="-304800">
              <a:lnSpc>
                <a:spcPts val="1320"/>
              </a:lnSpc>
              <a:spcBef>
                <a:spcPts val="30"/>
              </a:spcBef>
            </a:pP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"posting/detail?boardUsid="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 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"&amp;postingUsid="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100" i="1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1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R="79375" algn="r">
              <a:lnSpc>
                <a:spcPct val="100000"/>
              </a:lnSpc>
              <a:spcBef>
                <a:spcPts val="580"/>
              </a:spcBef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4.6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22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849629"/>
            <a:ext cx="600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버튼을  누르면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게시물을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삭제합니다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784" y="1734373"/>
            <a:ext cx="4526280" cy="279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725" y="1374302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725" y="1374302"/>
            <a:ext cx="4681220" cy="288290"/>
          </a:xfrm>
          <a:custGeom>
            <a:avLst/>
            <a:gdLst/>
            <a:ahLst/>
            <a:cxnLst/>
            <a:rect l="l" t="t" r="r" b="b"/>
            <a:pathLst>
              <a:path w="4681220" h="288289">
                <a:moveTo>
                  <a:pt x="0" y="288036"/>
                </a:moveTo>
                <a:lnTo>
                  <a:pt x="4680712" y="288036"/>
                </a:lnTo>
                <a:lnTo>
                  <a:pt x="468071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1387638"/>
            <a:ext cx="481584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3795" y="1399830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76" y="1387638"/>
            <a:ext cx="278892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83" y="1387638"/>
            <a:ext cx="278891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8491" y="1387638"/>
            <a:ext cx="376428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8136" y="1399830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616" y="1387638"/>
            <a:ext cx="381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2832" y="1399830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3311" y="1399830"/>
            <a:ext cx="257556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4083" y="1399830"/>
            <a:ext cx="34137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8675" y="1399830"/>
            <a:ext cx="1053084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74976" y="1399830"/>
            <a:ext cx="21336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91" y="1423960"/>
            <a:ext cx="2174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 </a:t>
            </a:r>
            <a:r>
              <a:rPr sz="1000" spc="-13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상세조회</a:t>
            </a:r>
            <a:r>
              <a:rPr sz="1000" spc="-4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</a:t>
            </a:r>
            <a:r>
              <a:rPr sz="1000" spc="-20" dirty="0">
                <a:solidFill>
                  <a:srgbClr val="F1F1F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6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({ctx}/posting/delete)</a:t>
            </a:r>
            <a:r>
              <a:rPr sz="1000" spc="-25" dirty="0">
                <a:solidFill>
                  <a:srgbClr val="FFC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725" y="1662364"/>
            <a:ext cx="4681220" cy="2952750"/>
          </a:xfrm>
          <a:custGeom>
            <a:avLst/>
            <a:gdLst/>
            <a:ahLst/>
            <a:cxnLst/>
            <a:rect l="l" t="t" r="r" b="b"/>
            <a:pathLst>
              <a:path w="4681220" h="2952750">
                <a:moveTo>
                  <a:pt x="0" y="2952369"/>
                </a:moveTo>
                <a:lnTo>
                  <a:pt x="4680712" y="2952369"/>
                </a:lnTo>
                <a:lnTo>
                  <a:pt x="4680712" y="0"/>
                </a:lnTo>
                <a:lnTo>
                  <a:pt x="0" y="0"/>
                </a:lnTo>
                <a:lnTo>
                  <a:pt x="0" y="2952369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0484" y="3135158"/>
            <a:ext cx="977265" cy="759460"/>
          </a:xfrm>
          <a:custGeom>
            <a:avLst/>
            <a:gdLst/>
            <a:ahLst/>
            <a:cxnLst/>
            <a:rect l="l" t="t" r="r" b="b"/>
            <a:pathLst>
              <a:path w="977265" h="759460">
                <a:moveTo>
                  <a:pt x="0" y="33019"/>
                </a:moveTo>
                <a:lnTo>
                  <a:pt x="2590" y="20198"/>
                </a:lnTo>
                <a:lnTo>
                  <a:pt x="9653" y="9699"/>
                </a:lnTo>
                <a:lnTo>
                  <a:pt x="20129" y="2605"/>
                </a:lnTo>
                <a:lnTo>
                  <a:pt x="32956" y="0"/>
                </a:lnTo>
                <a:lnTo>
                  <a:pt x="943952" y="0"/>
                </a:lnTo>
                <a:lnTo>
                  <a:pt x="956754" y="2605"/>
                </a:lnTo>
                <a:lnTo>
                  <a:pt x="967209" y="9699"/>
                </a:lnTo>
                <a:lnTo>
                  <a:pt x="974260" y="20198"/>
                </a:lnTo>
                <a:lnTo>
                  <a:pt x="976845" y="33019"/>
                </a:lnTo>
                <a:lnTo>
                  <a:pt x="976845" y="726566"/>
                </a:lnTo>
                <a:lnTo>
                  <a:pt x="974260" y="739368"/>
                </a:lnTo>
                <a:lnTo>
                  <a:pt x="967209" y="749823"/>
                </a:lnTo>
                <a:lnTo>
                  <a:pt x="956754" y="756874"/>
                </a:lnTo>
                <a:lnTo>
                  <a:pt x="943952" y="759459"/>
                </a:lnTo>
                <a:lnTo>
                  <a:pt x="32956" y="759459"/>
                </a:lnTo>
                <a:lnTo>
                  <a:pt x="20129" y="756874"/>
                </a:lnTo>
                <a:lnTo>
                  <a:pt x="9653" y="749823"/>
                </a:lnTo>
                <a:lnTo>
                  <a:pt x="2590" y="739368"/>
                </a:lnTo>
                <a:lnTo>
                  <a:pt x="0" y="726566"/>
                </a:lnTo>
                <a:lnTo>
                  <a:pt x="0" y="33019"/>
                </a:lnTo>
                <a:close/>
              </a:path>
            </a:pathLst>
          </a:custGeom>
          <a:ln w="19049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6328" y="3390554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17017"/>
                </a:moveTo>
                <a:lnTo>
                  <a:pt x="0" y="7619"/>
                </a:lnTo>
                <a:lnTo>
                  <a:pt x="7620" y="0"/>
                </a:lnTo>
                <a:lnTo>
                  <a:pt x="17018" y="0"/>
                </a:lnTo>
                <a:lnTo>
                  <a:pt x="271018" y="0"/>
                </a:lnTo>
                <a:lnTo>
                  <a:pt x="280416" y="0"/>
                </a:lnTo>
                <a:lnTo>
                  <a:pt x="288036" y="7619"/>
                </a:lnTo>
                <a:lnTo>
                  <a:pt x="288036" y="17017"/>
                </a:lnTo>
                <a:lnTo>
                  <a:pt x="288036" y="199008"/>
                </a:lnTo>
                <a:lnTo>
                  <a:pt x="288036" y="208406"/>
                </a:lnTo>
                <a:lnTo>
                  <a:pt x="280416" y="216026"/>
                </a:lnTo>
                <a:lnTo>
                  <a:pt x="271018" y="216026"/>
                </a:lnTo>
                <a:lnTo>
                  <a:pt x="17018" y="216026"/>
                </a:lnTo>
                <a:lnTo>
                  <a:pt x="7620" y="216026"/>
                </a:lnTo>
                <a:lnTo>
                  <a:pt x="0" y="208406"/>
                </a:lnTo>
                <a:lnTo>
                  <a:pt x="0" y="199008"/>
                </a:lnTo>
                <a:lnTo>
                  <a:pt x="0" y="17017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8383" y="144631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336041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20014"/>
                </a:lnTo>
                <a:lnTo>
                  <a:pt x="1893" y="129337"/>
                </a:lnTo>
                <a:lnTo>
                  <a:pt x="7048" y="136969"/>
                </a:lnTo>
                <a:lnTo>
                  <a:pt x="14680" y="142124"/>
                </a:lnTo>
                <a:lnTo>
                  <a:pt x="24002" y="144017"/>
                </a:lnTo>
                <a:lnTo>
                  <a:pt x="336041" y="144017"/>
                </a:lnTo>
                <a:lnTo>
                  <a:pt x="345364" y="142124"/>
                </a:lnTo>
                <a:lnTo>
                  <a:pt x="352996" y="136969"/>
                </a:lnTo>
                <a:lnTo>
                  <a:pt x="358151" y="129337"/>
                </a:lnTo>
                <a:lnTo>
                  <a:pt x="360044" y="120014"/>
                </a:lnTo>
                <a:lnTo>
                  <a:pt x="360044" y="24002"/>
                </a:lnTo>
                <a:lnTo>
                  <a:pt x="358151" y="14680"/>
                </a:lnTo>
                <a:lnTo>
                  <a:pt x="352996" y="7048"/>
                </a:lnTo>
                <a:lnTo>
                  <a:pt x="345364" y="1893"/>
                </a:lnTo>
                <a:lnTo>
                  <a:pt x="33604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8383" y="1446311"/>
            <a:ext cx="360045" cy="144145"/>
          </a:xfrm>
          <a:custGeom>
            <a:avLst/>
            <a:gdLst/>
            <a:ahLst/>
            <a:cxnLst/>
            <a:rect l="l" t="t" r="r" b="b"/>
            <a:pathLst>
              <a:path w="360045" h="144144">
                <a:moveTo>
                  <a:pt x="0" y="24002"/>
                </a:moveTo>
                <a:lnTo>
                  <a:pt x="1893" y="14680"/>
                </a:lnTo>
                <a:lnTo>
                  <a:pt x="7048" y="7048"/>
                </a:lnTo>
                <a:lnTo>
                  <a:pt x="14680" y="1893"/>
                </a:lnTo>
                <a:lnTo>
                  <a:pt x="24002" y="0"/>
                </a:lnTo>
                <a:lnTo>
                  <a:pt x="336041" y="0"/>
                </a:lnTo>
                <a:lnTo>
                  <a:pt x="345364" y="1893"/>
                </a:lnTo>
                <a:lnTo>
                  <a:pt x="352996" y="7048"/>
                </a:lnTo>
                <a:lnTo>
                  <a:pt x="358151" y="14680"/>
                </a:lnTo>
                <a:lnTo>
                  <a:pt x="360044" y="24002"/>
                </a:lnTo>
                <a:lnTo>
                  <a:pt x="360044" y="120014"/>
                </a:lnTo>
                <a:lnTo>
                  <a:pt x="358151" y="129337"/>
                </a:lnTo>
                <a:lnTo>
                  <a:pt x="352996" y="136969"/>
                </a:lnTo>
                <a:lnTo>
                  <a:pt x="345364" y="142124"/>
                </a:lnTo>
                <a:lnTo>
                  <a:pt x="336041" y="144017"/>
                </a:lnTo>
                <a:lnTo>
                  <a:pt x="24002" y="144017"/>
                </a:lnTo>
                <a:lnTo>
                  <a:pt x="14680" y="142124"/>
                </a:lnTo>
                <a:lnTo>
                  <a:pt x="7048" y="136969"/>
                </a:lnTo>
                <a:lnTo>
                  <a:pt x="1893" y="129337"/>
                </a:lnTo>
                <a:lnTo>
                  <a:pt x="0" y="120014"/>
                </a:lnTo>
                <a:lnTo>
                  <a:pt x="0" y="240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4361" y="1437676"/>
            <a:ext cx="22860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8100" y="4388411"/>
            <a:ext cx="110350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posting/detail.jsp</a:t>
            </a:r>
            <a:r>
              <a:rPr sz="1050" i="1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2446" y="1374963"/>
            <a:ext cx="5617210" cy="323977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ea typeface="가는각진제목체" panose="02030600000101010101" pitchFamily="18" charset="-127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5"/>
              </a:spcBef>
            </a:pPr>
            <a:r>
              <a:rPr sz="1100" spc="-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100" spc="-3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"/delete"</a:t>
            </a:r>
            <a:r>
              <a:rPr sz="1100" spc="11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1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100" i="1" spc="-25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5" dirty="0"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delete(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247775">
              <a:lnSpc>
                <a:spcPct val="100000"/>
              </a:lnSpc>
            </a:pPr>
            <a:r>
              <a:rPr sz="11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2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-1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@RequestParam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-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100" spc="-1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100" spc="8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100" spc="8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1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8145" marR="2011045" indent="-1905">
              <a:lnSpc>
                <a:spcPts val="2660"/>
              </a:lnSpc>
              <a:spcBef>
                <a:spcPts val="290"/>
              </a:spcBef>
            </a:pPr>
            <a:r>
              <a:rPr sz="1100" spc="3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postingService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.removePosting(</a:t>
            </a:r>
            <a:r>
              <a:rPr sz="11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); 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-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9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포스트가</a:t>
            </a:r>
            <a:r>
              <a:rPr sz="1100" spc="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삭제되었습니다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ts val="990"/>
              </a:lnSpc>
            </a:pP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"posting/list?boardUsid="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 </a:t>
            </a:r>
            <a:r>
              <a:rPr sz="1100" spc="-1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100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-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"&amp;page=1"</a:t>
            </a:r>
            <a:r>
              <a:rPr sz="1100" spc="-5" dirty="0">
                <a:ea typeface="가는각진제목체" panose="02030600000101010101" pitchFamily="18" charset="-127"/>
                <a:cs typeface="Arial"/>
              </a:rPr>
              <a:t>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100" dirty="0">
                <a:ea typeface="가는각진제목체" panose="02030600000101010101" pitchFamily="18" charset="-127"/>
                <a:cs typeface="Arial"/>
              </a:rPr>
              <a:t>MessagePage.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information(</a:t>
            </a:r>
            <a:r>
              <a:rPr sz="1100" i="1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message</a:t>
            </a:r>
            <a:r>
              <a:rPr sz="1100" i="1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100" i="1" spc="1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i="1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linkURL</a:t>
            </a:r>
            <a:r>
              <a:rPr sz="1100" i="1" spc="50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ea typeface="가는각진제목체" panose="02030600000101010101" pitchFamily="18" charset="-127"/>
              <a:cs typeface="Times New Roman"/>
            </a:endParaRPr>
          </a:p>
          <a:p>
            <a:pPr marR="79375" algn="r">
              <a:lnSpc>
                <a:spcPct val="100000"/>
              </a:lnSpc>
            </a:pP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4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s</a:t>
            </a:r>
            <a:r>
              <a:rPr sz="1050" i="1" spc="-7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ti</a:t>
            </a:r>
            <a:r>
              <a:rPr sz="1050" i="1" spc="-10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g</a:t>
            </a:r>
            <a:r>
              <a:rPr sz="1050" i="1" spc="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050" i="1" spc="-1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050" i="1" spc="-2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n</a:t>
            </a:r>
            <a:r>
              <a:rPr sz="1050" i="1" spc="-13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tr</a:t>
            </a:r>
            <a:r>
              <a:rPr sz="1050" i="1" spc="-5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ol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l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e</a:t>
            </a:r>
            <a:r>
              <a:rPr sz="1050" i="1" spc="-11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r</a:t>
            </a:r>
            <a:r>
              <a:rPr sz="1050" i="1" spc="-8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.j</a:t>
            </a:r>
            <a:r>
              <a:rPr sz="1050" i="1" spc="-125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3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v</a:t>
            </a:r>
            <a:r>
              <a:rPr sz="1050" i="1" spc="-6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050" i="1" spc="-40" dirty="0">
                <a:solidFill>
                  <a:srgbClr val="7E7E7E"/>
                </a:solidFill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2488" y="3574516"/>
            <a:ext cx="1781175" cy="103297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spcBef>
                <a:spcPts val="434"/>
              </a:spcBef>
              <a:buSzPct val="92857"/>
              <a:buAutoNum type="arabicPeriod"/>
              <a:tabLst>
                <a:tab pos="263525" algn="l"/>
              </a:tabLst>
            </a:pPr>
            <a:r>
              <a:rPr sz="1400" spc="-6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400" spc="-10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400" spc="-14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SzPct val="92857"/>
              <a:buFont typeface="Trebuchet MS"/>
              <a:buAutoNum type="arabicPeriod"/>
              <a:tabLst>
                <a:tab pos="263525" algn="l"/>
              </a:tabLst>
            </a:pPr>
            <a:r>
              <a:rPr sz="1400" spc="-1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63525" lvl="1" indent="-250825">
              <a:lnSpc>
                <a:spcPct val="100000"/>
              </a:lnSpc>
              <a:spcBef>
                <a:spcPts val="340"/>
              </a:spcBef>
              <a:buSzPct val="92857"/>
              <a:buFont typeface="Trebuchet MS"/>
              <a:buAutoNum type="arabicPeriod"/>
              <a:tabLst>
                <a:tab pos="264160" algn="l"/>
              </a:tabLst>
            </a:pP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1400" spc="-17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400" spc="-1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</a:t>
            </a:r>
            <a:r>
              <a:rPr sz="1400" spc="-8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400" spc="-17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</a:t>
            </a:r>
            <a:r>
              <a:rPr sz="1400" spc="-3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02660"/>
            <a:ext cx="36733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5. </a:t>
            </a:r>
            <a:r>
              <a:rPr spc="-8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Spring </a:t>
            </a:r>
            <a:r>
              <a:rPr spc="19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MVC</a:t>
            </a:r>
            <a:r>
              <a:rPr spc="15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spc="-3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</a:t>
            </a:r>
            <a:r>
              <a:rPr spc="-6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46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289540" cy="15555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REpresentational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State </a:t>
            </a:r>
            <a:r>
              <a:rPr sz="1800" spc="-11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Transfer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약어</a:t>
            </a:r>
            <a:r>
              <a:rPr sz="1800" spc="-2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서버가 제공하는 하나의 고유한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리소스</a:t>
            </a:r>
            <a:r>
              <a:rPr 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(Resource)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식별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하고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, 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리소스에 원하는 작업은 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GET, POST, </a:t>
            </a:r>
            <a:r>
              <a:rPr lang="en-US" altLang="ko-KR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PUT </a:t>
            </a:r>
            <a:r>
              <a:rPr lang="ko-KR" altLang="en-US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 과</a:t>
            </a: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같은 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lang="ko-KR" alt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요청방식을 추가해서</a:t>
            </a:r>
            <a:r>
              <a:rPr lang="ko-KR" altLang="en-US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정의하는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ko-KR" altLang="en-US"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서비스 방식을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lang="en-US"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lang="ko-KR" altLang="en-US"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방식 서비스</a:t>
            </a:r>
            <a:r>
              <a:rPr sz="1800" spc="-1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라고</a:t>
            </a:r>
            <a:r>
              <a:rPr sz="1800" spc="-1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lang="ko-KR" altLang="en-US" sz="1800" spc="-5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방식을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준수하는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서비스라고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하며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일반텍스트</a:t>
            </a:r>
            <a:r>
              <a:rPr 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, XML, JSON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</a:t>
            </a:r>
            <a:r>
              <a:rPr 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 순수한 데이터를 </a:t>
            </a:r>
            <a:r>
              <a:rPr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응답에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lang="en-US" sz="1800" spc="-2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lang="ko-KR" altLang="en-US" sz="1800" spc="-270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모바일</a:t>
            </a:r>
            <a:r>
              <a:rPr lang="ko-KR" altLang="en-US" sz="1800" spc="-27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시대 영향</a:t>
            </a:r>
            <a:r>
              <a:rPr lang="en-US" altLang="ko-KR" sz="1800" spc="-2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0076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1594485" y="0"/>
                </a:moveTo>
                <a:lnTo>
                  <a:pt x="133604" y="0"/>
                </a:lnTo>
                <a:lnTo>
                  <a:pt x="91374" y="6811"/>
                </a:lnTo>
                <a:lnTo>
                  <a:pt x="54699" y="25777"/>
                </a:lnTo>
                <a:lnTo>
                  <a:pt x="25777" y="54699"/>
                </a:lnTo>
                <a:lnTo>
                  <a:pt x="6811" y="91374"/>
                </a:lnTo>
                <a:lnTo>
                  <a:pt x="0" y="133604"/>
                </a:lnTo>
                <a:lnTo>
                  <a:pt x="0" y="2530729"/>
                </a:lnTo>
                <a:lnTo>
                  <a:pt x="6811" y="2572958"/>
                </a:lnTo>
                <a:lnTo>
                  <a:pt x="25777" y="2609633"/>
                </a:lnTo>
                <a:lnTo>
                  <a:pt x="54699" y="2638555"/>
                </a:lnTo>
                <a:lnTo>
                  <a:pt x="91374" y="2657521"/>
                </a:lnTo>
                <a:lnTo>
                  <a:pt x="133604" y="2664333"/>
                </a:lnTo>
                <a:lnTo>
                  <a:pt x="1594485" y="2664333"/>
                </a:lnTo>
                <a:lnTo>
                  <a:pt x="1636775" y="2657521"/>
                </a:lnTo>
                <a:lnTo>
                  <a:pt x="1673489" y="2638555"/>
                </a:lnTo>
                <a:lnTo>
                  <a:pt x="1702429" y="2609633"/>
                </a:lnTo>
                <a:lnTo>
                  <a:pt x="1721403" y="2572958"/>
                </a:lnTo>
                <a:lnTo>
                  <a:pt x="1728215" y="2530729"/>
                </a:lnTo>
                <a:lnTo>
                  <a:pt x="1728215" y="133604"/>
                </a:lnTo>
                <a:lnTo>
                  <a:pt x="1721403" y="91374"/>
                </a:lnTo>
                <a:lnTo>
                  <a:pt x="1702429" y="54699"/>
                </a:lnTo>
                <a:lnTo>
                  <a:pt x="1673489" y="25777"/>
                </a:lnTo>
                <a:lnTo>
                  <a:pt x="1636776" y="6811"/>
                </a:lnTo>
                <a:lnTo>
                  <a:pt x="159448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0076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0" y="133604"/>
                </a:moveTo>
                <a:lnTo>
                  <a:pt x="6811" y="91374"/>
                </a:lnTo>
                <a:lnTo>
                  <a:pt x="25777" y="54699"/>
                </a:lnTo>
                <a:lnTo>
                  <a:pt x="54699" y="25777"/>
                </a:lnTo>
                <a:lnTo>
                  <a:pt x="91374" y="6811"/>
                </a:lnTo>
                <a:lnTo>
                  <a:pt x="133604" y="0"/>
                </a:lnTo>
                <a:lnTo>
                  <a:pt x="1594485" y="0"/>
                </a:lnTo>
                <a:lnTo>
                  <a:pt x="1636776" y="6811"/>
                </a:lnTo>
                <a:lnTo>
                  <a:pt x="1673489" y="25777"/>
                </a:lnTo>
                <a:lnTo>
                  <a:pt x="1702429" y="54699"/>
                </a:lnTo>
                <a:lnTo>
                  <a:pt x="1721403" y="91374"/>
                </a:lnTo>
                <a:lnTo>
                  <a:pt x="1728215" y="133604"/>
                </a:lnTo>
                <a:lnTo>
                  <a:pt x="1728215" y="2530729"/>
                </a:lnTo>
                <a:lnTo>
                  <a:pt x="1721403" y="2572958"/>
                </a:lnTo>
                <a:lnTo>
                  <a:pt x="1702429" y="2609633"/>
                </a:lnTo>
                <a:lnTo>
                  <a:pt x="1673489" y="2638555"/>
                </a:lnTo>
                <a:lnTo>
                  <a:pt x="1636776" y="2657521"/>
                </a:lnTo>
                <a:lnTo>
                  <a:pt x="1594485" y="2664333"/>
                </a:lnTo>
                <a:lnTo>
                  <a:pt x="133604" y="2664333"/>
                </a:lnTo>
                <a:lnTo>
                  <a:pt x="91374" y="2657521"/>
                </a:lnTo>
                <a:lnTo>
                  <a:pt x="54699" y="2638555"/>
                </a:lnTo>
                <a:lnTo>
                  <a:pt x="25777" y="2609633"/>
                </a:lnTo>
                <a:lnTo>
                  <a:pt x="6811" y="2572958"/>
                </a:lnTo>
                <a:lnTo>
                  <a:pt x="0" y="2530729"/>
                </a:lnTo>
                <a:lnTo>
                  <a:pt x="0" y="133604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6285" y="3567176"/>
            <a:ext cx="459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Client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36689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1594611" y="0"/>
                </a:moveTo>
                <a:lnTo>
                  <a:pt x="133730" y="0"/>
                </a:lnTo>
                <a:lnTo>
                  <a:pt x="91439" y="6811"/>
                </a:lnTo>
                <a:lnTo>
                  <a:pt x="54726" y="25777"/>
                </a:lnTo>
                <a:lnTo>
                  <a:pt x="25786" y="54699"/>
                </a:lnTo>
                <a:lnTo>
                  <a:pt x="6812" y="91374"/>
                </a:lnTo>
                <a:lnTo>
                  <a:pt x="0" y="133604"/>
                </a:lnTo>
                <a:lnTo>
                  <a:pt x="0" y="2530729"/>
                </a:lnTo>
                <a:lnTo>
                  <a:pt x="6812" y="2572958"/>
                </a:lnTo>
                <a:lnTo>
                  <a:pt x="25786" y="2609633"/>
                </a:lnTo>
                <a:lnTo>
                  <a:pt x="54726" y="2638555"/>
                </a:lnTo>
                <a:lnTo>
                  <a:pt x="91439" y="2657521"/>
                </a:lnTo>
                <a:lnTo>
                  <a:pt x="133730" y="2664333"/>
                </a:lnTo>
                <a:lnTo>
                  <a:pt x="1594611" y="2664333"/>
                </a:lnTo>
                <a:lnTo>
                  <a:pt x="1636841" y="2657521"/>
                </a:lnTo>
                <a:lnTo>
                  <a:pt x="1673516" y="2638555"/>
                </a:lnTo>
                <a:lnTo>
                  <a:pt x="1702438" y="2609633"/>
                </a:lnTo>
                <a:lnTo>
                  <a:pt x="1721404" y="2572958"/>
                </a:lnTo>
                <a:lnTo>
                  <a:pt x="1728215" y="2530729"/>
                </a:lnTo>
                <a:lnTo>
                  <a:pt x="1728215" y="133604"/>
                </a:lnTo>
                <a:lnTo>
                  <a:pt x="1721404" y="91374"/>
                </a:lnTo>
                <a:lnTo>
                  <a:pt x="1702438" y="54699"/>
                </a:lnTo>
                <a:lnTo>
                  <a:pt x="1673516" y="25777"/>
                </a:lnTo>
                <a:lnTo>
                  <a:pt x="1636841" y="6811"/>
                </a:lnTo>
                <a:lnTo>
                  <a:pt x="15946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6689" y="2348864"/>
            <a:ext cx="1728470" cy="2664460"/>
          </a:xfrm>
          <a:custGeom>
            <a:avLst/>
            <a:gdLst/>
            <a:ahLst/>
            <a:cxnLst/>
            <a:rect l="l" t="t" r="r" b="b"/>
            <a:pathLst>
              <a:path w="1728470" h="2664460">
                <a:moveTo>
                  <a:pt x="0" y="133604"/>
                </a:moveTo>
                <a:lnTo>
                  <a:pt x="6812" y="91374"/>
                </a:lnTo>
                <a:lnTo>
                  <a:pt x="25786" y="54699"/>
                </a:lnTo>
                <a:lnTo>
                  <a:pt x="54726" y="25777"/>
                </a:lnTo>
                <a:lnTo>
                  <a:pt x="91439" y="6811"/>
                </a:lnTo>
                <a:lnTo>
                  <a:pt x="133730" y="0"/>
                </a:lnTo>
                <a:lnTo>
                  <a:pt x="1594611" y="0"/>
                </a:lnTo>
                <a:lnTo>
                  <a:pt x="1636841" y="6811"/>
                </a:lnTo>
                <a:lnTo>
                  <a:pt x="1673516" y="25777"/>
                </a:lnTo>
                <a:lnTo>
                  <a:pt x="1702438" y="54699"/>
                </a:lnTo>
                <a:lnTo>
                  <a:pt x="1721404" y="91374"/>
                </a:lnTo>
                <a:lnTo>
                  <a:pt x="1728215" y="133604"/>
                </a:lnTo>
                <a:lnTo>
                  <a:pt x="1728215" y="2530729"/>
                </a:lnTo>
                <a:lnTo>
                  <a:pt x="1721404" y="2572958"/>
                </a:lnTo>
                <a:lnTo>
                  <a:pt x="1702438" y="2609633"/>
                </a:lnTo>
                <a:lnTo>
                  <a:pt x="1673516" y="2638555"/>
                </a:lnTo>
                <a:lnTo>
                  <a:pt x="1636841" y="2657521"/>
                </a:lnTo>
                <a:lnTo>
                  <a:pt x="1594611" y="2664333"/>
                </a:lnTo>
                <a:lnTo>
                  <a:pt x="133730" y="2664333"/>
                </a:lnTo>
                <a:lnTo>
                  <a:pt x="91439" y="2657521"/>
                </a:lnTo>
                <a:lnTo>
                  <a:pt x="54726" y="2638555"/>
                </a:lnTo>
                <a:lnTo>
                  <a:pt x="25786" y="2609633"/>
                </a:lnTo>
                <a:lnTo>
                  <a:pt x="6812" y="2572958"/>
                </a:lnTo>
                <a:lnTo>
                  <a:pt x="0" y="2530729"/>
                </a:lnTo>
                <a:lnTo>
                  <a:pt x="0" y="133604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2335" y="2419416"/>
            <a:ext cx="14023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Application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68292" y="2886836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8292" y="3462909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8292" y="3966971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100"/>
                </a:moveTo>
                <a:lnTo>
                  <a:pt x="3380232" y="76200"/>
                </a:lnTo>
                <a:lnTo>
                  <a:pt x="3443732" y="44450"/>
                </a:lnTo>
                <a:lnTo>
                  <a:pt x="3405632" y="44450"/>
                </a:lnTo>
                <a:lnTo>
                  <a:pt x="3405632" y="38100"/>
                </a:lnTo>
                <a:close/>
              </a:path>
              <a:path w="3456940" h="76200">
                <a:moveTo>
                  <a:pt x="340139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01398" y="44450"/>
                </a:lnTo>
                <a:lnTo>
                  <a:pt x="3405632" y="38100"/>
                </a:lnTo>
                <a:lnTo>
                  <a:pt x="3401398" y="31750"/>
                </a:lnTo>
                <a:close/>
              </a:path>
              <a:path w="3456940" h="76200">
                <a:moveTo>
                  <a:pt x="3443732" y="31750"/>
                </a:moveTo>
                <a:lnTo>
                  <a:pt x="3405632" y="31750"/>
                </a:lnTo>
                <a:lnTo>
                  <a:pt x="3405632" y="44450"/>
                </a:lnTo>
                <a:lnTo>
                  <a:pt x="3443732" y="44450"/>
                </a:lnTo>
                <a:lnTo>
                  <a:pt x="3456432" y="38100"/>
                </a:lnTo>
                <a:lnTo>
                  <a:pt x="3443732" y="31750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100"/>
                </a:lnTo>
                <a:lnTo>
                  <a:pt x="3405632" y="31750"/>
                </a:lnTo>
                <a:lnTo>
                  <a:pt x="3443732" y="31750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8292" y="4543044"/>
            <a:ext cx="3456940" cy="76200"/>
          </a:xfrm>
          <a:custGeom>
            <a:avLst/>
            <a:gdLst/>
            <a:ahLst/>
            <a:cxnLst/>
            <a:rect l="l" t="t" r="r" b="b"/>
            <a:pathLst>
              <a:path w="3456940" h="76200">
                <a:moveTo>
                  <a:pt x="3405632" y="38099"/>
                </a:moveTo>
                <a:lnTo>
                  <a:pt x="3380232" y="76199"/>
                </a:lnTo>
                <a:lnTo>
                  <a:pt x="3443732" y="44449"/>
                </a:lnTo>
                <a:lnTo>
                  <a:pt x="3405632" y="44449"/>
                </a:lnTo>
                <a:lnTo>
                  <a:pt x="3405632" y="38099"/>
                </a:lnTo>
                <a:close/>
              </a:path>
              <a:path w="3456940" h="76200">
                <a:moveTo>
                  <a:pt x="340139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401398" y="44449"/>
                </a:lnTo>
                <a:lnTo>
                  <a:pt x="3405632" y="38099"/>
                </a:lnTo>
                <a:lnTo>
                  <a:pt x="3401398" y="31749"/>
                </a:lnTo>
                <a:close/>
              </a:path>
              <a:path w="3456940" h="76200">
                <a:moveTo>
                  <a:pt x="3443732" y="31749"/>
                </a:moveTo>
                <a:lnTo>
                  <a:pt x="3405632" y="31749"/>
                </a:lnTo>
                <a:lnTo>
                  <a:pt x="3405632" y="44449"/>
                </a:lnTo>
                <a:lnTo>
                  <a:pt x="3443732" y="44449"/>
                </a:lnTo>
                <a:lnTo>
                  <a:pt x="3456432" y="38099"/>
                </a:lnTo>
                <a:lnTo>
                  <a:pt x="3443732" y="31749"/>
                </a:lnTo>
                <a:close/>
              </a:path>
              <a:path w="3456940" h="76200">
                <a:moveTo>
                  <a:pt x="3380232" y="0"/>
                </a:moveTo>
                <a:lnTo>
                  <a:pt x="3405632" y="38099"/>
                </a:lnTo>
                <a:lnTo>
                  <a:pt x="3405632" y="31749"/>
                </a:lnTo>
                <a:lnTo>
                  <a:pt x="3443732" y="31749"/>
                </a:lnTo>
                <a:lnTo>
                  <a:pt x="33802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24725" y="2780919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40"/>
                </a:lnTo>
                <a:lnTo>
                  <a:pt x="6556" y="6492"/>
                </a:lnTo>
                <a:lnTo>
                  <a:pt x="1760" y="13555"/>
                </a:lnTo>
                <a:lnTo>
                  <a:pt x="0" y="22225"/>
                </a:lnTo>
                <a:lnTo>
                  <a:pt x="0" y="265810"/>
                </a:lnTo>
                <a:lnTo>
                  <a:pt x="1760" y="274427"/>
                </a:lnTo>
                <a:lnTo>
                  <a:pt x="6556" y="281495"/>
                </a:lnTo>
                <a:lnTo>
                  <a:pt x="13662" y="286277"/>
                </a:lnTo>
                <a:lnTo>
                  <a:pt x="22351" y="288035"/>
                </a:lnTo>
                <a:lnTo>
                  <a:pt x="1201927" y="288035"/>
                </a:lnTo>
                <a:lnTo>
                  <a:pt x="1210597" y="286277"/>
                </a:lnTo>
                <a:lnTo>
                  <a:pt x="1217660" y="281495"/>
                </a:lnTo>
                <a:lnTo>
                  <a:pt x="1222412" y="274427"/>
                </a:lnTo>
                <a:lnTo>
                  <a:pt x="1224152" y="265810"/>
                </a:lnTo>
                <a:lnTo>
                  <a:pt x="1224152" y="22225"/>
                </a:lnTo>
                <a:lnTo>
                  <a:pt x="1222412" y="13555"/>
                </a:lnTo>
                <a:lnTo>
                  <a:pt x="1217660" y="6492"/>
                </a:lnTo>
                <a:lnTo>
                  <a:pt x="1210597" y="1740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24725" y="2780919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555"/>
                </a:lnTo>
                <a:lnTo>
                  <a:pt x="6556" y="6492"/>
                </a:lnTo>
                <a:lnTo>
                  <a:pt x="13662" y="1740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40"/>
                </a:lnTo>
                <a:lnTo>
                  <a:pt x="1217660" y="6492"/>
                </a:lnTo>
                <a:lnTo>
                  <a:pt x="1222412" y="13555"/>
                </a:lnTo>
                <a:lnTo>
                  <a:pt x="1224152" y="22225"/>
                </a:lnTo>
                <a:lnTo>
                  <a:pt x="1224152" y="265810"/>
                </a:lnTo>
                <a:lnTo>
                  <a:pt x="1222412" y="274427"/>
                </a:lnTo>
                <a:lnTo>
                  <a:pt x="1217660" y="281495"/>
                </a:lnTo>
                <a:lnTo>
                  <a:pt x="1210597" y="286277"/>
                </a:lnTo>
                <a:lnTo>
                  <a:pt x="1201927" y="288035"/>
                </a:lnTo>
                <a:lnTo>
                  <a:pt x="22351" y="288035"/>
                </a:lnTo>
                <a:lnTo>
                  <a:pt x="13662" y="286277"/>
                </a:lnTo>
                <a:lnTo>
                  <a:pt x="6556" y="281495"/>
                </a:lnTo>
                <a:lnTo>
                  <a:pt x="1760" y="274427"/>
                </a:lnTo>
                <a:lnTo>
                  <a:pt x="0" y="265810"/>
                </a:lnTo>
                <a:lnTo>
                  <a:pt x="0" y="2222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7900" y="2810383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4725" y="335699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58"/>
                </a:lnTo>
                <a:lnTo>
                  <a:pt x="6556" y="6540"/>
                </a:lnTo>
                <a:lnTo>
                  <a:pt x="1760" y="13608"/>
                </a:lnTo>
                <a:lnTo>
                  <a:pt x="0" y="22225"/>
                </a:lnTo>
                <a:lnTo>
                  <a:pt x="0" y="265811"/>
                </a:lnTo>
                <a:lnTo>
                  <a:pt x="1760" y="274427"/>
                </a:lnTo>
                <a:lnTo>
                  <a:pt x="6556" y="281495"/>
                </a:lnTo>
                <a:lnTo>
                  <a:pt x="13662" y="286277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77"/>
                </a:lnTo>
                <a:lnTo>
                  <a:pt x="1217660" y="281495"/>
                </a:lnTo>
                <a:lnTo>
                  <a:pt x="1222412" y="274427"/>
                </a:lnTo>
                <a:lnTo>
                  <a:pt x="1224152" y="265811"/>
                </a:lnTo>
                <a:lnTo>
                  <a:pt x="1224152" y="22225"/>
                </a:lnTo>
                <a:lnTo>
                  <a:pt x="1222412" y="13608"/>
                </a:lnTo>
                <a:lnTo>
                  <a:pt x="1217660" y="6540"/>
                </a:lnTo>
                <a:lnTo>
                  <a:pt x="1210597" y="1758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25" y="3356990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608"/>
                </a:lnTo>
                <a:lnTo>
                  <a:pt x="6556" y="6540"/>
                </a:lnTo>
                <a:lnTo>
                  <a:pt x="13662" y="1758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58"/>
                </a:lnTo>
                <a:lnTo>
                  <a:pt x="1217660" y="6540"/>
                </a:lnTo>
                <a:lnTo>
                  <a:pt x="1222412" y="13608"/>
                </a:lnTo>
                <a:lnTo>
                  <a:pt x="1224152" y="22225"/>
                </a:lnTo>
                <a:lnTo>
                  <a:pt x="1224152" y="265811"/>
                </a:lnTo>
                <a:lnTo>
                  <a:pt x="1222412" y="274427"/>
                </a:lnTo>
                <a:lnTo>
                  <a:pt x="1217660" y="281495"/>
                </a:lnTo>
                <a:lnTo>
                  <a:pt x="1210597" y="286277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77"/>
                </a:lnTo>
                <a:lnTo>
                  <a:pt x="6556" y="281495"/>
                </a:lnTo>
                <a:lnTo>
                  <a:pt x="1760" y="274427"/>
                </a:lnTo>
                <a:lnTo>
                  <a:pt x="0" y="265811"/>
                </a:lnTo>
                <a:lnTo>
                  <a:pt x="0" y="2222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7900" y="3386709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4725" y="38610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58"/>
                </a:lnTo>
                <a:lnTo>
                  <a:pt x="6556" y="6540"/>
                </a:lnTo>
                <a:lnTo>
                  <a:pt x="1760" y="13608"/>
                </a:lnTo>
                <a:lnTo>
                  <a:pt x="0" y="22225"/>
                </a:lnTo>
                <a:lnTo>
                  <a:pt x="0" y="265811"/>
                </a:lnTo>
                <a:lnTo>
                  <a:pt x="1760" y="274480"/>
                </a:lnTo>
                <a:lnTo>
                  <a:pt x="6556" y="281543"/>
                </a:lnTo>
                <a:lnTo>
                  <a:pt x="13662" y="286295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95"/>
                </a:lnTo>
                <a:lnTo>
                  <a:pt x="1217660" y="281543"/>
                </a:lnTo>
                <a:lnTo>
                  <a:pt x="1222412" y="274480"/>
                </a:lnTo>
                <a:lnTo>
                  <a:pt x="1224152" y="265811"/>
                </a:lnTo>
                <a:lnTo>
                  <a:pt x="1224152" y="22225"/>
                </a:lnTo>
                <a:lnTo>
                  <a:pt x="1222412" y="13608"/>
                </a:lnTo>
                <a:lnTo>
                  <a:pt x="1217660" y="6540"/>
                </a:lnTo>
                <a:lnTo>
                  <a:pt x="1210597" y="1758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4725" y="3861053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225"/>
                </a:moveTo>
                <a:lnTo>
                  <a:pt x="1760" y="13608"/>
                </a:lnTo>
                <a:lnTo>
                  <a:pt x="6556" y="6540"/>
                </a:lnTo>
                <a:lnTo>
                  <a:pt x="13662" y="1758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58"/>
                </a:lnTo>
                <a:lnTo>
                  <a:pt x="1217660" y="6540"/>
                </a:lnTo>
                <a:lnTo>
                  <a:pt x="1222412" y="13608"/>
                </a:lnTo>
                <a:lnTo>
                  <a:pt x="1224152" y="22225"/>
                </a:lnTo>
                <a:lnTo>
                  <a:pt x="1224152" y="265811"/>
                </a:lnTo>
                <a:lnTo>
                  <a:pt x="1222412" y="274480"/>
                </a:lnTo>
                <a:lnTo>
                  <a:pt x="1217660" y="281543"/>
                </a:lnTo>
                <a:lnTo>
                  <a:pt x="1210597" y="286295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95"/>
                </a:lnTo>
                <a:lnTo>
                  <a:pt x="6556" y="281543"/>
                </a:lnTo>
                <a:lnTo>
                  <a:pt x="1760" y="274480"/>
                </a:lnTo>
                <a:lnTo>
                  <a:pt x="0" y="265811"/>
                </a:lnTo>
                <a:lnTo>
                  <a:pt x="0" y="2222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27900" y="3890898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4725" y="4437126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1201927" y="0"/>
                </a:moveTo>
                <a:lnTo>
                  <a:pt x="22351" y="0"/>
                </a:lnTo>
                <a:lnTo>
                  <a:pt x="13662" y="1760"/>
                </a:lnTo>
                <a:lnTo>
                  <a:pt x="6556" y="6556"/>
                </a:lnTo>
                <a:lnTo>
                  <a:pt x="1760" y="13662"/>
                </a:lnTo>
                <a:lnTo>
                  <a:pt x="0" y="22351"/>
                </a:lnTo>
                <a:lnTo>
                  <a:pt x="0" y="265811"/>
                </a:lnTo>
                <a:lnTo>
                  <a:pt x="1760" y="274480"/>
                </a:lnTo>
                <a:lnTo>
                  <a:pt x="6556" y="281543"/>
                </a:lnTo>
                <a:lnTo>
                  <a:pt x="13662" y="286295"/>
                </a:lnTo>
                <a:lnTo>
                  <a:pt x="22351" y="288036"/>
                </a:lnTo>
                <a:lnTo>
                  <a:pt x="1201927" y="288036"/>
                </a:lnTo>
                <a:lnTo>
                  <a:pt x="1210597" y="286295"/>
                </a:lnTo>
                <a:lnTo>
                  <a:pt x="1217660" y="281543"/>
                </a:lnTo>
                <a:lnTo>
                  <a:pt x="1222412" y="274480"/>
                </a:lnTo>
                <a:lnTo>
                  <a:pt x="1224152" y="265811"/>
                </a:lnTo>
                <a:lnTo>
                  <a:pt x="1224152" y="22351"/>
                </a:lnTo>
                <a:lnTo>
                  <a:pt x="1222412" y="13662"/>
                </a:lnTo>
                <a:lnTo>
                  <a:pt x="1217660" y="6556"/>
                </a:lnTo>
                <a:lnTo>
                  <a:pt x="1210597" y="1760"/>
                </a:lnTo>
                <a:lnTo>
                  <a:pt x="1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24725" y="4437126"/>
            <a:ext cx="1224280" cy="288290"/>
          </a:xfrm>
          <a:custGeom>
            <a:avLst/>
            <a:gdLst/>
            <a:ahLst/>
            <a:cxnLst/>
            <a:rect l="l" t="t" r="r" b="b"/>
            <a:pathLst>
              <a:path w="1224279" h="288289">
                <a:moveTo>
                  <a:pt x="0" y="22351"/>
                </a:moveTo>
                <a:lnTo>
                  <a:pt x="1760" y="13662"/>
                </a:lnTo>
                <a:lnTo>
                  <a:pt x="6556" y="6556"/>
                </a:lnTo>
                <a:lnTo>
                  <a:pt x="13662" y="1760"/>
                </a:lnTo>
                <a:lnTo>
                  <a:pt x="22351" y="0"/>
                </a:lnTo>
                <a:lnTo>
                  <a:pt x="1201927" y="0"/>
                </a:lnTo>
                <a:lnTo>
                  <a:pt x="1210597" y="1760"/>
                </a:lnTo>
                <a:lnTo>
                  <a:pt x="1217660" y="6556"/>
                </a:lnTo>
                <a:lnTo>
                  <a:pt x="1222412" y="13662"/>
                </a:lnTo>
                <a:lnTo>
                  <a:pt x="1224152" y="22351"/>
                </a:lnTo>
                <a:lnTo>
                  <a:pt x="1224152" y="265811"/>
                </a:lnTo>
                <a:lnTo>
                  <a:pt x="1222412" y="274480"/>
                </a:lnTo>
                <a:lnTo>
                  <a:pt x="1217660" y="281543"/>
                </a:lnTo>
                <a:lnTo>
                  <a:pt x="1210597" y="286295"/>
                </a:lnTo>
                <a:lnTo>
                  <a:pt x="1201927" y="288036"/>
                </a:lnTo>
                <a:lnTo>
                  <a:pt x="22351" y="288036"/>
                </a:lnTo>
                <a:lnTo>
                  <a:pt x="13662" y="286295"/>
                </a:lnTo>
                <a:lnTo>
                  <a:pt x="6556" y="281543"/>
                </a:lnTo>
                <a:lnTo>
                  <a:pt x="1760" y="274480"/>
                </a:lnTo>
                <a:lnTo>
                  <a:pt x="0" y="265811"/>
                </a:lnTo>
                <a:lnTo>
                  <a:pt x="0" y="2235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7900" y="4466970"/>
            <a:ext cx="12179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Resource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8273" y="2525649"/>
            <a:ext cx="19088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GET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towners/townerId</a:t>
            </a:r>
            <a:r>
              <a:rPr sz="11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4844" y="3242563"/>
            <a:ext cx="18116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PUT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/towners/townerId</a:t>
            </a:r>
            <a:r>
              <a:rPr sz="11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4844" y="3746753"/>
            <a:ext cx="12782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4844" y="4323079"/>
            <a:ext cx="21926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DELETE </a:t>
            </a:r>
            <a:r>
              <a:rPr sz="11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1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1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/towners/townerId</a:t>
            </a:r>
            <a:r>
              <a:rPr sz="11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58845" y="5006847"/>
            <a:ext cx="4954905" cy="234950"/>
          </a:xfrm>
          <a:custGeom>
            <a:avLst/>
            <a:gdLst/>
            <a:ahLst/>
            <a:cxnLst/>
            <a:rect l="l" t="t" r="r" b="b"/>
            <a:pathLst>
              <a:path w="4954905" h="234950">
                <a:moveTo>
                  <a:pt x="51689" y="37809"/>
                </a:moveTo>
                <a:lnTo>
                  <a:pt x="45339" y="48695"/>
                </a:lnTo>
                <a:lnTo>
                  <a:pt x="45339" y="232155"/>
                </a:lnTo>
                <a:lnTo>
                  <a:pt x="48133" y="234949"/>
                </a:lnTo>
                <a:lnTo>
                  <a:pt x="4951857" y="234949"/>
                </a:lnTo>
                <a:lnTo>
                  <a:pt x="4954651" y="232155"/>
                </a:lnTo>
                <a:lnTo>
                  <a:pt x="4954651" y="228599"/>
                </a:lnTo>
                <a:lnTo>
                  <a:pt x="58039" y="228599"/>
                </a:lnTo>
                <a:lnTo>
                  <a:pt x="51689" y="222250"/>
                </a:lnTo>
                <a:lnTo>
                  <a:pt x="58039" y="222250"/>
                </a:lnTo>
                <a:lnTo>
                  <a:pt x="58039" y="48695"/>
                </a:lnTo>
                <a:lnTo>
                  <a:pt x="51689" y="37809"/>
                </a:lnTo>
                <a:close/>
              </a:path>
              <a:path w="4954905" h="234950">
                <a:moveTo>
                  <a:pt x="58039" y="222250"/>
                </a:moveTo>
                <a:lnTo>
                  <a:pt x="51689" y="222250"/>
                </a:lnTo>
                <a:lnTo>
                  <a:pt x="58039" y="228599"/>
                </a:lnTo>
                <a:lnTo>
                  <a:pt x="58039" y="222250"/>
                </a:lnTo>
                <a:close/>
              </a:path>
              <a:path w="4954905" h="234950">
                <a:moveTo>
                  <a:pt x="4941951" y="222250"/>
                </a:moveTo>
                <a:lnTo>
                  <a:pt x="58039" y="222250"/>
                </a:lnTo>
                <a:lnTo>
                  <a:pt x="58039" y="228599"/>
                </a:lnTo>
                <a:lnTo>
                  <a:pt x="4941951" y="228599"/>
                </a:lnTo>
                <a:lnTo>
                  <a:pt x="4941951" y="222250"/>
                </a:lnTo>
                <a:close/>
              </a:path>
              <a:path w="4954905" h="234950">
                <a:moveTo>
                  <a:pt x="4954651" y="0"/>
                </a:moveTo>
                <a:lnTo>
                  <a:pt x="4941951" y="0"/>
                </a:lnTo>
                <a:lnTo>
                  <a:pt x="4941951" y="228599"/>
                </a:lnTo>
                <a:lnTo>
                  <a:pt x="4948301" y="222250"/>
                </a:lnTo>
                <a:lnTo>
                  <a:pt x="4954651" y="222250"/>
                </a:lnTo>
                <a:lnTo>
                  <a:pt x="4954651" y="0"/>
                </a:lnTo>
                <a:close/>
              </a:path>
              <a:path w="4954905" h="234950">
                <a:moveTo>
                  <a:pt x="4954651" y="222250"/>
                </a:moveTo>
                <a:lnTo>
                  <a:pt x="4948301" y="222250"/>
                </a:lnTo>
                <a:lnTo>
                  <a:pt x="4941951" y="228599"/>
                </a:lnTo>
                <a:lnTo>
                  <a:pt x="4954651" y="228599"/>
                </a:lnTo>
                <a:lnTo>
                  <a:pt x="4954651" y="222250"/>
                </a:lnTo>
                <a:close/>
              </a:path>
              <a:path w="4954905" h="234950">
                <a:moveTo>
                  <a:pt x="51689" y="12700"/>
                </a:moveTo>
                <a:lnTo>
                  <a:pt x="0" y="101345"/>
                </a:lnTo>
                <a:lnTo>
                  <a:pt x="1016" y="105156"/>
                </a:lnTo>
                <a:lnTo>
                  <a:pt x="4064" y="106933"/>
                </a:lnTo>
                <a:lnTo>
                  <a:pt x="6985" y="108712"/>
                </a:lnTo>
                <a:lnTo>
                  <a:pt x="10922" y="107695"/>
                </a:lnTo>
                <a:lnTo>
                  <a:pt x="45338" y="48695"/>
                </a:lnTo>
                <a:lnTo>
                  <a:pt x="45339" y="25272"/>
                </a:lnTo>
                <a:lnTo>
                  <a:pt x="59020" y="25272"/>
                </a:lnTo>
                <a:lnTo>
                  <a:pt x="51689" y="12700"/>
                </a:lnTo>
                <a:close/>
              </a:path>
              <a:path w="4954905" h="234950">
                <a:moveTo>
                  <a:pt x="59020" y="25272"/>
                </a:moveTo>
                <a:lnTo>
                  <a:pt x="58039" y="25272"/>
                </a:lnTo>
                <a:lnTo>
                  <a:pt x="58039" y="48695"/>
                </a:lnTo>
                <a:lnTo>
                  <a:pt x="90678" y="104647"/>
                </a:lnTo>
                <a:lnTo>
                  <a:pt x="92329" y="107695"/>
                </a:lnTo>
                <a:lnTo>
                  <a:pt x="96266" y="108712"/>
                </a:lnTo>
                <a:lnTo>
                  <a:pt x="102362" y="105156"/>
                </a:lnTo>
                <a:lnTo>
                  <a:pt x="103378" y="101345"/>
                </a:lnTo>
                <a:lnTo>
                  <a:pt x="59020" y="25272"/>
                </a:lnTo>
                <a:close/>
              </a:path>
              <a:path w="4954905" h="234950">
                <a:moveTo>
                  <a:pt x="58039" y="25272"/>
                </a:moveTo>
                <a:lnTo>
                  <a:pt x="45339" y="25272"/>
                </a:lnTo>
                <a:lnTo>
                  <a:pt x="45339" y="48695"/>
                </a:lnTo>
                <a:lnTo>
                  <a:pt x="51689" y="37809"/>
                </a:lnTo>
                <a:lnTo>
                  <a:pt x="46228" y="28447"/>
                </a:lnTo>
                <a:lnTo>
                  <a:pt x="58039" y="28447"/>
                </a:lnTo>
                <a:lnTo>
                  <a:pt x="58039" y="25272"/>
                </a:lnTo>
                <a:close/>
              </a:path>
              <a:path w="4954905" h="234950">
                <a:moveTo>
                  <a:pt x="58039" y="28447"/>
                </a:moveTo>
                <a:lnTo>
                  <a:pt x="57150" y="28447"/>
                </a:lnTo>
                <a:lnTo>
                  <a:pt x="51689" y="37809"/>
                </a:lnTo>
                <a:lnTo>
                  <a:pt x="58039" y="48695"/>
                </a:lnTo>
                <a:lnTo>
                  <a:pt x="58039" y="28447"/>
                </a:lnTo>
                <a:close/>
              </a:path>
              <a:path w="4954905" h="234950">
                <a:moveTo>
                  <a:pt x="57150" y="28447"/>
                </a:moveTo>
                <a:lnTo>
                  <a:pt x="46228" y="28447"/>
                </a:lnTo>
                <a:lnTo>
                  <a:pt x="51689" y="37809"/>
                </a:lnTo>
                <a:lnTo>
                  <a:pt x="57150" y="284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62500" y="4971110"/>
            <a:ext cx="166535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spc="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Plain Text, XML, JSON</a:t>
            </a:r>
            <a:endParaRPr sz="11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7" y="255269"/>
            <a:ext cx="606816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2200" spc="7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145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시스템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간의 </a:t>
            </a:r>
            <a:r>
              <a:rPr sz="18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XML,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형식의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데이터를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주고받는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다음과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 변환을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거칩니다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언마샬링은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이나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텍스트 데이터를</a:t>
            </a:r>
            <a:r>
              <a:rPr sz="18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  변환하는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6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6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2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</a:t>
            </a:r>
            <a:r>
              <a:rPr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텍스트데이터로</a:t>
            </a:r>
            <a:r>
              <a:rPr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변환하는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과정입니다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@RequestBody,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  추가하면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439" y="2319527"/>
            <a:ext cx="2057400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3239" y="2310383"/>
            <a:ext cx="1490472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8157" y="2348864"/>
            <a:ext cx="1944370" cy="2160270"/>
          </a:xfrm>
          <a:custGeom>
            <a:avLst/>
            <a:gdLst/>
            <a:ahLst/>
            <a:cxnLst/>
            <a:rect l="l" t="t" r="r" b="b"/>
            <a:pathLst>
              <a:path w="1944370" h="2160270">
                <a:moveTo>
                  <a:pt x="0" y="2160269"/>
                </a:moveTo>
                <a:lnTo>
                  <a:pt x="1944243" y="2160269"/>
                </a:lnTo>
                <a:lnTo>
                  <a:pt x="1944243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517" y="2862773"/>
            <a:ext cx="1243965" cy="278042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6985" rIns="0" bIns="0" rtlCol="0" anchor="ctr" anchorCtr="0">
            <a:noAutofit/>
          </a:bodyPr>
          <a:lstStyle/>
          <a:p>
            <a:pPr marL="326390">
              <a:lnSpc>
                <a:spcPct val="100000"/>
              </a:lnSpc>
            </a:pPr>
            <a:r>
              <a:rPr sz="1200" spc="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517" y="3573017"/>
            <a:ext cx="1243965" cy="334592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295910">
              <a:lnSpc>
                <a:spcPct val="100000"/>
              </a:lnSpc>
            </a:pPr>
            <a:r>
              <a:rPr sz="12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1279" y="2319527"/>
            <a:ext cx="2057400" cy="2273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29628" y="2322576"/>
            <a:ext cx="1101852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0616" y="2348864"/>
            <a:ext cx="1944370" cy="2160270"/>
          </a:xfrm>
          <a:custGeom>
            <a:avLst/>
            <a:gdLst/>
            <a:ahLst/>
            <a:cxnLst/>
            <a:rect l="l" t="t" r="r" b="b"/>
            <a:pathLst>
              <a:path w="1944370" h="2160270">
                <a:moveTo>
                  <a:pt x="0" y="2160269"/>
                </a:moveTo>
                <a:lnTo>
                  <a:pt x="1944242" y="2160269"/>
                </a:lnTo>
                <a:lnTo>
                  <a:pt x="1944242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616" y="2348864"/>
            <a:ext cx="1944370" cy="220573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80"/>
              </a:spcBef>
            </a:pP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</a:t>
            </a:r>
            <a:r>
              <a:rPr sz="1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Object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2401" y="2442972"/>
            <a:ext cx="1872614" cy="864235"/>
          </a:xfrm>
          <a:custGeom>
            <a:avLst/>
            <a:gdLst/>
            <a:ahLst/>
            <a:cxnLst/>
            <a:rect l="l" t="t" r="r" b="b"/>
            <a:pathLst>
              <a:path w="1872615" h="864235">
                <a:moveTo>
                  <a:pt x="1440179" y="0"/>
                </a:moveTo>
                <a:lnTo>
                  <a:pt x="1440179" y="216026"/>
                </a:lnTo>
                <a:lnTo>
                  <a:pt x="0" y="216026"/>
                </a:lnTo>
                <a:lnTo>
                  <a:pt x="0" y="648080"/>
                </a:lnTo>
                <a:lnTo>
                  <a:pt x="1440179" y="648080"/>
                </a:lnTo>
                <a:lnTo>
                  <a:pt x="1440179" y="864107"/>
                </a:lnTo>
                <a:lnTo>
                  <a:pt x="1872233" y="432053"/>
                </a:lnTo>
                <a:lnTo>
                  <a:pt x="144017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8290" y="2764028"/>
            <a:ext cx="4292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6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</a:t>
            </a:r>
            <a:r>
              <a:rPr sz="1200" spc="-160" dirty="0" err="1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</a:t>
            </a:r>
            <a:r>
              <a:rPr sz="1200" spc="-3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88383" y="3573017"/>
            <a:ext cx="1872614" cy="864235"/>
          </a:xfrm>
          <a:custGeom>
            <a:avLst/>
            <a:gdLst/>
            <a:ahLst/>
            <a:cxnLst/>
            <a:rect l="l" t="t" r="r" b="b"/>
            <a:pathLst>
              <a:path w="1872614" h="864235">
                <a:moveTo>
                  <a:pt x="432053" y="0"/>
                </a:moveTo>
                <a:lnTo>
                  <a:pt x="0" y="432054"/>
                </a:lnTo>
                <a:lnTo>
                  <a:pt x="432053" y="864108"/>
                </a:lnTo>
                <a:lnTo>
                  <a:pt x="432053" y="648081"/>
                </a:lnTo>
                <a:lnTo>
                  <a:pt x="1872233" y="648081"/>
                </a:lnTo>
                <a:lnTo>
                  <a:pt x="1872233" y="216027"/>
                </a:lnTo>
                <a:lnTo>
                  <a:pt x="432053" y="216027"/>
                </a:lnTo>
                <a:lnTo>
                  <a:pt x="43205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0735" y="3894201"/>
            <a:ext cx="548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6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</a:t>
            </a:r>
            <a:r>
              <a:rPr sz="1200" spc="-160" dirty="0" err="1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샬링</a:t>
            </a:r>
            <a:r>
              <a:rPr sz="1200" spc="-30" dirty="0" smtClean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5723" y="3038855"/>
            <a:ext cx="472440" cy="376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6468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6468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83423" y="3038855"/>
            <a:ext cx="472440" cy="3764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276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2760" y="3069005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83423" y="3640835"/>
            <a:ext cx="472440" cy="376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1276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276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35723" y="3640835"/>
            <a:ext cx="472440" cy="3764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6468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64680" y="3669969"/>
            <a:ext cx="360045" cy="263525"/>
          </a:xfrm>
          <a:custGeom>
            <a:avLst/>
            <a:gdLst/>
            <a:ahLst/>
            <a:cxnLst/>
            <a:rect l="l" t="t" r="r" b="b"/>
            <a:pathLst>
              <a:path w="360045" h="263525">
                <a:moveTo>
                  <a:pt x="0" y="263093"/>
                </a:moveTo>
                <a:lnTo>
                  <a:pt x="360045" y="263093"/>
                </a:lnTo>
                <a:lnTo>
                  <a:pt x="360045" y="0"/>
                </a:lnTo>
                <a:lnTo>
                  <a:pt x="0" y="0"/>
                </a:lnTo>
                <a:lnTo>
                  <a:pt x="0" y="26309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4725" y="3148838"/>
            <a:ext cx="288290" cy="103505"/>
          </a:xfrm>
          <a:custGeom>
            <a:avLst/>
            <a:gdLst/>
            <a:ahLst/>
            <a:cxnLst/>
            <a:rect l="l" t="t" r="r" b="b"/>
            <a:pathLst>
              <a:path w="288290" h="103504">
                <a:moveTo>
                  <a:pt x="262926" y="51688"/>
                </a:moveTo>
                <a:lnTo>
                  <a:pt x="196088" y="90677"/>
                </a:lnTo>
                <a:lnTo>
                  <a:pt x="193040" y="92328"/>
                </a:lnTo>
                <a:lnTo>
                  <a:pt x="192024" y="96265"/>
                </a:lnTo>
                <a:lnTo>
                  <a:pt x="195579" y="102362"/>
                </a:lnTo>
                <a:lnTo>
                  <a:pt x="199517" y="103377"/>
                </a:lnTo>
                <a:lnTo>
                  <a:pt x="202438" y="101600"/>
                </a:lnTo>
                <a:lnTo>
                  <a:pt x="277145" y="58038"/>
                </a:lnTo>
                <a:lnTo>
                  <a:pt x="275463" y="58038"/>
                </a:lnTo>
                <a:lnTo>
                  <a:pt x="275463" y="57150"/>
                </a:lnTo>
                <a:lnTo>
                  <a:pt x="272288" y="57150"/>
                </a:lnTo>
                <a:lnTo>
                  <a:pt x="262926" y="51688"/>
                </a:lnTo>
                <a:close/>
              </a:path>
              <a:path w="288290" h="103504">
                <a:moveTo>
                  <a:pt x="2520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52040" y="58038"/>
                </a:lnTo>
                <a:lnTo>
                  <a:pt x="262926" y="51688"/>
                </a:lnTo>
                <a:lnTo>
                  <a:pt x="252040" y="45338"/>
                </a:lnTo>
                <a:close/>
              </a:path>
              <a:path w="288290" h="103504">
                <a:moveTo>
                  <a:pt x="277145" y="45338"/>
                </a:moveTo>
                <a:lnTo>
                  <a:pt x="275463" y="45338"/>
                </a:lnTo>
                <a:lnTo>
                  <a:pt x="275463" y="58038"/>
                </a:lnTo>
                <a:lnTo>
                  <a:pt x="277145" y="58038"/>
                </a:lnTo>
                <a:lnTo>
                  <a:pt x="288035" y="51688"/>
                </a:lnTo>
                <a:lnTo>
                  <a:pt x="277145" y="45338"/>
                </a:lnTo>
                <a:close/>
              </a:path>
              <a:path w="288290" h="103504">
                <a:moveTo>
                  <a:pt x="272288" y="46227"/>
                </a:moveTo>
                <a:lnTo>
                  <a:pt x="262926" y="51688"/>
                </a:lnTo>
                <a:lnTo>
                  <a:pt x="272288" y="57150"/>
                </a:lnTo>
                <a:lnTo>
                  <a:pt x="272288" y="46227"/>
                </a:lnTo>
                <a:close/>
              </a:path>
              <a:path w="288290" h="103504">
                <a:moveTo>
                  <a:pt x="275463" y="46227"/>
                </a:moveTo>
                <a:lnTo>
                  <a:pt x="272288" y="46227"/>
                </a:lnTo>
                <a:lnTo>
                  <a:pt x="272288" y="57150"/>
                </a:lnTo>
                <a:lnTo>
                  <a:pt x="275463" y="57150"/>
                </a:lnTo>
                <a:lnTo>
                  <a:pt x="275463" y="46227"/>
                </a:lnTo>
                <a:close/>
              </a:path>
              <a:path w="288290" h="103504">
                <a:moveTo>
                  <a:pt x="199517" y="0"/>
                </a:moveTo>
                <a:lnTo>
                  <a:pt x="195579" y="1015"/>
                </a:lnTo>
                <a:lnTo>
                  <a:pt x="193801" y="4063"/>
                </a:lnTo>
                <a:lnTo>
                  <a:pt x="192024" y="6985"/>
                </a:lnTo>
                <a:lnTo>
                  <a:pt x="193040" y="10922"/>
                </a:lnTo>
                <a:lnTo>
                  <a:pt x="262926" y="51688"/>
                </a:lnTo>
                <a:lnTo>
                  <a:pt x="272288" y="46227"/>
                </a:lnTo>
                <a:lnTo>
                  <a:pt x="275463" y="46227"/>
                </a:lnTo>
                <a:lnTo>
                  <a:pt x="275463" y="45338"/>
                </a:lnTo>
                <a:lnTo>
                  <a:pt x="277145" y="45338"/>
                </a:lnTo>
                <a:lnTo>
                  <a:pt x="202438" y="1777"/>
                </a:lnTo>
                <a:lnTo>
                  <a:pt x="1995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93077" y="3332098"/>
            <a:ext cx="103505" cy="338455"/>
          </a:xfrm>
          <a:custGeom>
            <a:avLst/>
            <a:gdLst/>
            <a:ahLst/>
            <a:cxnLst/>
            <a:rect l="l" t="t" r="r" b="b"/>
            <a:pathLst>
              <a:path w="103504" h="338454">
                <a:moveTo>
                  <a:pt x="6984" y="241808"/>
                </a:moveTo>
                <a:lnTo>
                  <a:pt x="3937" y="243586"/>
                </a:lnTo>
                <a:lnTo>
                  <a:pt x="1016" y="245363"/>
                </a:lnTo>
                <a:lnTo>
                  <a:pt x="0" y="249300"/>
                </a:lnTo>
                <a:lnTo>
                  <a:pt x="1650" y="252349"/>
                </a:lnTo>
                <a:lnTo>
                  <a:pt x="51689" y="337946"/>
                </a:lnTo>
                <a:lnTo>
                  <a:pt x="59094" y="325246"/>
                </a:lnTo>
                <a:lnTo>
                  <a:pt x="45339" y="325246"/>
                </a:lnTo>
                <a:lnTo>
                  <a:pt x="45339" y="301824"/>
                </a:lnTo>
                <a:lnTo>
                  <a:pt x="10922" y="242824"/>
                </a:lnTo>
                <a:lnTo>
                  <a:pt x="6984" y="241808"/>
                </a:lnTo>
                <a:close/>
              </a:path>
              <a:path w="103504" h="338454">
                <a:moveTo>
                  <a:pt x="45339" y="301824"/>
                </a:moveTo>
                <a:lnTo>
                  <a:pt x="45339" y="325246"/>
                </a:lnTo>
                <a:lnTo>
                  <a:pt x="58039" y="325246"/>
                </a:lnTo>
                <a:lnTo>
                  <a:pt x="58039" y="322071"/>
                </a:lnTo>
                <a:lnTo>
                  <a:pt x="46100" y="322071"/>
                </a:lnTo>
                <a:lnTo>
                  <a:pt x="51625" y="312601"/>
                </a:lnTo>
                <a:lnTo>
                  <a:pt x="45339" y="301824"/>
                </a:lnTo>
                <a:close/>
              </a:path>
              <a:path w="103504" h="338454">
                <a:moveTo>
                  <a:pt x="96266" y="241808"/>
                </a:moveTo>
                <a:lnTo>
                  <a:pt x="92328" y="242824"/>
                </a:lnTo>
                <a:lnTo>
                  <a:pt x="58039" y="301606"/>
                </a:lnTo>
                <a:lnTo>
                  <a:pt x="58039" y="325246"/>
                </a:lnTo>
                <a:lnTo>
                  <a:pt x="59094" y="325246"/>
                </a:lnTo>
                <a:lnTo>
                  <a:pt x="103377" y="249300"/>
                </a:lnTo>
                <a:lnTo>
                  <a:pt x="102362" y="245363"/>
                </a:lnTo>
                <a:lnTo>
                  <a:pt x="96266" y="241808"/>
                </a:lnTo>
                <a:close/>
              </a:path>
              <a:path w="103504" h="338454">
                <a:moveTo>
                  <a:pt x="51625" y="312601"/>
                </a:moveTo>
                <a:lnTo>
                  <a:pt x="46100" y="322071"/>
                </a:lnTo>
                <a:lnTo>
                  <a:pt x="57150" y="322071"/>
                </a:lnTo>
                <a:lnTo>
                  <a:pt x="51625" y="312601"/>
                </a:lnTo>
                <a:close/>
              </a:path>
              <a:path w="103504" h="338454">
                <a:moveTo>
                  <a:pt x="58039" y="301606"/>
                </a:moveTo>
                <a:lnTo>
                  <a:pt x="51625" y="312601"/>
                </a:lnTo>
                <a:lnTo>
                  <a:pt x="57150" y="322071"/>
                </a:lnTo>
                <a:lnTo>
                  <a:pt x="58039" y="322071"/>
                </a:lnTo>
                <a:lnTo>
                  <a:pt x="58039" y="301606"/>
                </a:lnTo>
                <a:close/>
              </a:path>
              <a:path w="103504" h="338454">
                <a:moveTo>
                  <a:pt x="58039" y="0"/>
                </a:moveTo>
                <a:lnTo>
                  <a:pt x="45339" y="0"/>
                </a:lnTo>
                <a:lnTo>
                  <a:pt x="45339" y="301824"/>
                </a:lnTo>
                <a:lnTo>
                  <a:pt x="51625" y="312601"/>
                </a:lnTo>
                <a:lnTo>
                  <a:pt x="58039" y="301606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24725" y="3749802"/>
            <a:ext cx="288290" cy="103505"/>
          </a:xfrm>
          <a:custGeom>
            <a:avLst/>
            <a:gdLst/>
            <a:ahLst/>
            <a:cxnLst/>
            <a:rect l="l" t="t" r="r" b="b"/>
            <a:pathLst>
              <a:path w="288290" h="103504">
                <a:moveTo>
                  <a:pt x="262926" y="51689"/>
                </a:moveTo>
                <a:lnTo>
                  <a:pt x="193040" y="92456"/>
                </a:lnTo>
                <a:lnTo>
                  <a:pt x="192024" y="96393"/>
                </a:lnTo>
                <a:lnTo>
                  <a:pt x="193801" y="99314"/>
                </a:lnTo>
                <a:lnTo>
                  <a:pt x="195579" y="102362"/>
                </a:lnTo>
                <a:lnTo>
                  <a:pt x="199517" y="103378"/>
                </a:lnTo>
                <a:lnTo>
                  <a:pt x="202438" y="101600"/>
                </a:lnTo>
                <a:lnTo>
                  <a:pt x="277145" y="58039"/>
                </a:lnTo>
                <a:lnTo>
                  <a:pt x="275463" y="58039"/>
                </a:lnTo>
                <a:lnTo>
                  <a:pt x="275463" y="57150"/>
                </a:lnTo>
                <a:lnTo>
                  <a:pt x="272288" y="57150"/>
                </a:lnTo>
                <a:lnTo>
                  <a:pt x="262926" y="51689"/>
                </a:lnTo>
                <a:close/>
              </a:path>
              <a:path w="288290" h="103504">
                <a:moveTo>
                  <a:pt x="252040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252040" y="58039"/>
                </a:lnTo>
                <a:lnTo>
                  <a:pt x="262926" y="51689"/>
                </a:lnTo>
                <a:lnTo>
                  <a:pt x="252040" y="45339"/>
                </a:lnTo>
                <a:close/>
              </a:path>
              <a:path w="288290" h="103504">
                <a:moveTo>
                  <a:pt x="277145" y="45339"/>
                </a:moveTo>
                <a:lnTo>
                  <a:pt x="275463" y="45339"/>
                </a:lnTo>
                <a:lnTo>
                  <a:pt x="275463" y="58039"/>
                </a:lnTo>
                <a:lnTo>
                  <a:pt x="277145" y="58039"/>
                </a:lnTo>
                <a:lnTo>
                  <a:pt x="288035" y="51689"/>
                </a:lnTo>
                <a:lnTo>
                  <a:pt x="277145" y="45339"/>
                </a:lnTo>
                <a:close/>
              </a:path>
              <a:path w="288290" h="103504">
                <a:moveTo>
                  <a:pt x="272288" y="46228"/>
                </a:moveTo>
                <a:lnTo>
                  <a:pt x="262926" y="51689"/>
                </a:lnTo>
                <a:lnTo>
                  <a:pt x="272288" y="57150"/>
                </a:lnTo>
                <a:lnTo>
                  <a:pt x="272288" y="46228"/>
                </a:lnTo>
                <a:close/>
              </a:path>
              <a:path w="288290" h="103504">
                <a:moveTo>
                  <a:pt x="275463" y="46228"/>
                </a:moveTo>
                <a:lnTo>
                  <a:pt x="272288" y="46228"/>
                </a:lnTo>
                <a:lnTo>
                  <a:pt x="272288" y="57150"/>
                </a:lnTo>
                <a:lnTo>
                  <a:pt x="275463" y="57150"/>
                </a:lnTo>
                <a:lnTo>
                  <a:pt x="275463" y="46228"/>
                </a:lnTo>
                <a:close/>
              </a:path>
              <a:path w="288290" h="103504">
                <a:moveTo>
                  <a:pt x="199517" y="0"/>
                </a:moveTo>
                <a:lnTo>
                  <a:pt x="195579" y="1016"/>
                </a:lnTo>
                <a:lnTo>
                  <a:pt x="192024" y="7112"/>
                </a:lnTo>
                <a:lnTo>
                  <a:pt x="193040" y="11049"/>
                </a:lnTo>
                <a:lnTo>
                  <a:pt x="196088" y="12700"/>
                </a:lnTo>
                <a:lnTo>
                  <a:pt x="262926" y="51689"/>
                </a:lnTo>
                <a:lnTo>
                  <a:pt x="272288" y="46228"/>
                </a:lnTo>
                <a:lnTo>
                  <a:pt x="275463" y="46228"/>
                </a:lnTo>
                <a:lnTo>
                  <a:pt x="275463" y="45339"/>
                </a:lnTo>
                <a:lnTo>
                  <a:pt x="277145" y="45339"/>
                </a:lnTo>
                <a:lnTo>
                  <a:pt x="202438" y="1778"/>
                </a:lnTo>
                <a:lnTo>
                  <a:pt x="1995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8157" y="2348864"/>
            <a:ext cx="3276600" cy="223138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300"/>
              </a:spcBef>
              <a:tabLst>
                <a:tab pos="2160270" algn="l"/>
              </a:tabLst>
            </a:pPr>
            <a:r>
              <a:rPr sz="1200" spc="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</a:t>
            </a:r>
            <a:r>
              <a:rPr sz="1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</a:t>
            </a:r>
            <a:r>
              <a:rPr sz="12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T</a:t>
            </a:r>
            <a:r>
              <a:rPr sz="1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</a:t>
            </a:r>
            <a:r>
              <a:rPr sz="12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</a:t>
            </a:r>
            <a:r>
              <a:rPr sz="12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2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</a:t>
            </a:r>
            <a:r>
              <a:rPr sz="1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y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	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@R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e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qu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e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s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t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B</a:t>
            </a:r>
            <a:r>
              <a:rPr sz="1800" spc="15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o</a:t>
            </a:r>
            <a:r>
              <a:rPr sz="1800" spc="-7" baseline="4629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dy</a:t>
            </a:r>
            <a:endParaRPr sz="1800" baseline="4629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6448" y="3516629"/>
            <a:ext cx="1219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933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ourier New"/>
              </a:rPr>
              <a:t>@ResponseBody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056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@RestController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8210550" cy="13379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스타일을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(Spring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4+)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컨트롤러는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view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대신에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리턴합니다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리턴한  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16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</a:t>
            </a:r>
            <a:r>
              <a:rPr lang="en-US" sz="1800" spc="-16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 </a:t>
            </a:r>
            <a:r>
              <a:rPr sz="1800" spc="-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@RestController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=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+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" y="2349525"/>
            <a:ext cx="9698355" cy="3833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25" dirty="0">
                <a:solidFill>
                  <a:srgbClr val="C00000"/>
                </a:solidFill>
                <a:ea typeface="가는각진제목체" panose="02030600000101010101" pitchFamily="18" charset="-127"/>
                <a:cs typeface="Arial"/>
              </a:rPr>
              <a:t>@RestController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PostingWsController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6720" marR="126746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"/board/{boardUsid}/posting/{postingUsid}"</a:t>
            </a:r>
            <a:r>
              <a:rPr sz="1200" spc="7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-65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20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200" i="1" spc="-2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GET</a:t>
            </a:r>
            <a:r>
              <a:rPr sz="1200" i="1" spc="-2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200" i="1" spc="-20" dirty="0" smtClean="0">
              <a:ea typeface="가는각진제목체" panose="02030600000101010101" pitchFamily="18" charset="-127"/>
              <a:cs typeface="Arial"/>
            </a:endParaRPr>
          </a:p>
          <a:p>
            <a:pPr marL="426720" marR="1267460">
              <a:lnSpc>
                <a:spcPct val="100000"/>
              </a:lnSpc>
              <a:spcBef>
                <a:spcPts val="5"/>
              </a:spcBef>
            </a:pPr>
            <a:r>
              <a:rPr sz="1200" spc="7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-60" dirty="0">
                <a:ea typeface="가는각진제목체" panose="02030600000101010101" pitchFamily="18" charset="-127"/>
                <a:cs typeface="Arial"/>
              </a:rPr>
              <a:t>ResponseMessage 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retrieve(</a:t>
            </a:r>
            <a:r>
              <a:rPr sz="1200" spc="6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"boardUsid"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200" spc="-9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200" spc="35" dirty="0">
                <a:ea typeface="가는각진제목체" panose="02030600000101010101" pitchFamily="18" charset="-127"/>
                <a:cs typeface="Arial"/>
              </a:rPr>
              <a:t>,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1014730">
              <a:lnSpc>
                <a:spcPct val="100000"/>
              </a:lnSpc>
            </a:pPr>
            <a:r>
              <a:rPr sz="12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@PathVariable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2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"postingUsid"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200" spc="8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40" dirty="0">
                <a:ea typeface="가는각진제목체" panose="02030600000101010101" pitchFamily="18" charset="-127"/>
                <a:cs typeface="Arial"/>
              </a:rPr>
              <a:t>HttpServletRequest </a:t>
            </a: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200" spc="-1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>
              <a:lnSpc>
                <a:spcPct val="100000"/>
              </a:lnSpc>
            </a:pPr>
            <a:r>
              <a:rPr sz="1200" spc="30" dirty="0"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4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postingService.findPosting(</a:t>
            </a:r>
            <a:r>
              <a:rPr sz="12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postingUsid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200" spc="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200" spc="21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socialBoardService.findSocialBoard(</a:t>
            </a:r>
            <a:r>
              <a:rPr sz="12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boardUsid</a:t>
            </a:r>
            <a:r>
              <a:rPr sz="12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 marR="3961765">
              <a:lnSpc>
                <a:spcPct val="100000"/>
              </a:lnSpc>
            </a:pPr>
            <a:r>
              <a:rPr sz="1200" spc="35" dirty="0">
                <a:ea typeface="가는각진제목체" panose="02030600000101010101" pitchFamily="18" charset="-127"/>
                <a:cs typeface="Arial"/>
              </a:rPr>
              <a:t>Map&lt;String,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Object&gt; </a:t>
            </a:r>
            <a:r>
              <a:rPr sz="1200" spc="11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 </a:t>
            </a:r>
            <a:r>
              <a:rPr sz="1200" spc="-4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200" spc="-12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 </a:t>
            </a:r>
            <a:r>
              <a:rPr sz="1200" spc="5" dirty="0">
                <a:ea typeface="가는각진제목체" panose="02030600000101010101" pitchFamily="18" charset="-127"/>
                <a:cs typeface="Arial"/>
              </a:rPr>
              <a:t>HashMap&lt;String, </a:t>
            </a:r>
            <a:r>
              <a:rPr sz="1200" spc="95" dirty="0">
                <a:ea typeface="가는각진제목체" panose="02030600000101010101" pitchFamily="18" charset="-127"/>
                <a:cs typeface="Arial"/>
              </a:rPr>
              <a:t>Object&gt;();  </a:t>
            </a:r>
            <a:r>
              <a:rPr sz="1200" spc="10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.put(</a:t>
            </a:r>
            <a:r>
              <a:rPr sz="1200" spc="10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"posting"</a:t>
            </a:r>
            <a:r>
              <a:rPr sz="1200" spc="10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posting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763270">
              <a:lnSpc>
                <a:spcPct val="100000"/>
              </a:lnSpc>
            </a:pPr>
            <a:r>
              <a:rPr sz="12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.put(</a:t>
            </a:r>
            <a:r>
              <a:rPr sz="1200" spc="9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"socialBoard"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socialBoard</a:t>
            </a:r>
            <a:r>
              <a:rPr sz="1200" spc="70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200" spc="-114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new</a:t>
            </a:r>
            <a:r>
              <a:rPr sz="1200" spc="-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ResponseMessage(</a:t>
            </a:r>
            <a:r>
              <a:rPr sz="1200" spc="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result</a:t>
            </a:r>
            <a:r>
              <a:rPr sz="1200" spc="2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426720">
              <a:lnSpc>
                <a:spcPct val="100000"/>
              </a:lnSpc>
            </a:pPr>
            <a:r>
              <a:rPr sz="1200" spc="325" dirty="0">
                <a:ea typeface="가는각진제목체" panose="02030600000101010101" pitchFamily="18" charset="-127"/>
                <a:cs typeface="Arial"/>
              </a:rPr>
              <a:t>...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트랜드</a:t>
            </a:r>
            <a:r>
              <a:rPr sz="2200" spc="7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분석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06221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MVC,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Struts2, Struts1, 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JSF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과거에는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대표적인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프레임워크였으나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최근에는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관심이  높아지고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Struts2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프리젠테이션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계층만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프레임워크로써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애플리케이션을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다른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프레임워크와 연동해야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확장이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쉬워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꾸준한  상향세를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보이고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372" y="6019596"/>
            <a:ext cx="261632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출처 </a:t>
            </a:r>
            <a:r>
              <a:rPr sz="1000" spc="-70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:</a:t>
            </a:r>
            <a:r>
              <a:rPr sz="1000" spc="-40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5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https://</a:t>
            </a:r>
            <a:r>
              <a:rPr sz="1000" spc="-5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  <a:hlinkClick r:id="rId2"/>
              </a:rPr>
              <a:t>www.google.com/trends</a:t>
            </a:r>
            <a:r>
              <a:rPr sz="1000" spc="-25" dirty="0">
                <a:solidFill>
                  <a:srgbClr val="47718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5576" y="2349512"/>
            <a:ext cx="6657848" cy="364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@PathVariable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80669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부분에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접근할 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템플릿을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중괄호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안에 변수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이름을  사용해서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@PathVariable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은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템플릿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변수 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파리미터에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할당할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057400"/>
            <a:ext cx="9698355" cy="15613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1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TeamController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100" spc="175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lang="en-US" sz="1100" spc="17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100" spc="17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3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1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"/clubs/{clubId}/teams/{</a:t>
            </a:r>
            <a:r>
              <a:rPr sz="1100" spc="3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teamId</a:t>
            </a:r>
            <a:r>
              <a:rPr sz="1100" spc="3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}"</a:t>
            </a:r>
            <a:r>
              <a:rPr sz="1100" spc="35" dirty="0" smtClean="0">
                <a:ea typeface="가는각진제목체" panose="02030600000101010101" pitchFamily="18" charset="-127"/>
                <a:cs typeface="Arial"/>
              </a:rPr>
              <a:t>)</a:t>
            </a:r>
            <a:endParaRPr lang="en-US" sz="1100" spc="35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5558790" indent="-305435">
              <a:lnSpc>
                <a:spcPct val="100000"/>
              </a:lnSpc>
            </a:pPr>
            <a:r>
              <a:rPr lang="en-US" sz="110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100" spc="3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 </a:t>
            </a: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teamInfo(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 marR="4797425">
              <a:lnSpc>
                <a:spcPct val="100000"/>
              </a:lnSpc>
            </a:pPr>
            <a:r>
              <a:rPr sz="11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"clubId"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clubId,  </a:t>
            </a:r>
            <a:r>
              <a:rPr lang="en-US" sz="1100" spc="90" dirty="0" smtClean="0">
                <a:ea typeface="가는각진제목체" panose="02030600000101010101" pitchFamily="18" charset="-127"/>
                <a:cs typeface="Arial"/>
              </a:rPr>
              <a:t/>
            </a:r>
            <a:br>
              <a:rPr lang="en-US" sz="1100" spc="90" dirty="0" smtClean="0">
                <a:ea typeface="가는각진제목체" panose="02030600000101010101" pitchFamily="18" charset="-127"/>
                <a:cs typeface="Arial"/>
              </a:rPr>
            </a:br>
            <a:r>
              <a:rPr sz="1100" spc="25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"teamId"</a:t>
            </a:r>
            <a:r>
              <a:rPr sz="1100" spc="2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teamId, </a:t>
            </a:r>
            <a:r>
              <a:rPr sz="1100" spc="-75" dirty="0">
                <a:ea typeface="가는각진제목체" panose="02030600000101010101" pitchFamily="18" charset="-127"/>
                <a:cs typeface="Arial"/>
              </a:rPr>
              <a:t>ModelMap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model){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290" dirty="0" smtClean="0">
                <a:ea typeface="가는각진제목체" panose="02030600000101010101" pitchFamily="18" charset="-127"/>
                <a:cs typeface="Arial"/>
              </a:rPr>
              <a:t>...</a:t>
            </a:r>
            <a:endParaRPr lang="en-US"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175" dirty="0" smtClean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3841915"/>
            <a:ext cx="9698355" cy="1907573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lang="en-US" altLang="ko-KR" sz="1100" spc="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</a:p>
          <a:p>
            <a:pPr marL="90805">
              <a:spcBef>
                <a:spcPts val="295"/>
              </a:spcBef>
            </a:pPr>
            <a:r>
              <a:rPr lang="en-US" altLang="ko-KR" sz="1100" spc="3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lang="en-US" altLang="ko-KR" sz="1100" spc="35" dirty="0" err="1">
                <a:ea typeface="가는각진제목체" panose="02030600000101010101" pitchFamily="18" charset="-127"/>
                <a:cs typeface="Arial"/>
              </a:rPr>
              <a:t>RequestMapping</a:t>
            </a:r>
            <a:r>
              <a:rPr lang="en-US" altLang="ko-KR" sz="1100" spc="3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lang="en-US" altLang="ko-KR" sz="1100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"/clubs/{</a:t>
            </a:r>
            <a:r>
              <a:rPr lang="en-US" altLang="ko-KR" sz="1100" spc="35" dirty="0" err="1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clubId</a:t>
            </a:r>
            <a:r>
              <a:rPr lang="en-US" altLang="ko-KR" sz="1100" spc="3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} "</a:t>
            </a:r>
            <a:r>
              <a:rPr lang="en-US" altLang="ko-KR" sz="1100" spc="35" dirty="0" smtClean="0">
                <a:ea typeface="가는각진제목체" panose="02030600000101010101" pitchFamily="18" charset="-127"/>
                <a:cs typeface="Arial"/>
              </a:rPr>
              <a:t>)</a:t>
            </a:r>
            <a:endParaRPr lang="en-US" altLang="ko-KR" sz="1100" spc="35" dirty="0">
              <a:ea typeface="가는각진제목체" panose="02030600000101010101" pitchFamily="18" charset="-127"/>
              <a:cs typeface="Arial"/>
            </a:endParaRPr>
          </a:p>
          <a:p>
            <a:pPr marL="90805" marR="7006590">
              <a:lnSpc>
                <a:spcPct val="100000"/>
              </a:lnSpc>
              <a:spcBef>
                <a:spcPts val="675"/>
              </a:spcBef>
            </a:pP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15" dirty="0">
                <a:ea typeface="가는각진제목체" panose="02030600000101010101" pitchFamily="18" charset="-127"/>
                <a:cs typeface="Arial"/>
              </a:rPr>
              <a:t>TeamController</a:t>
            </a:r>
            <a:r>
              <a:rPr sz="1100" spc="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 marR="6701790">
              <a:lnSpc>
                <a:spcPct val="100000"/>
              </a:lnSpc>
            </a:pPr>
            <a:r>
              <a:rPr sz="1100" spc="1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100" spc="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"/teams/{teamId}"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100" spc="10" dirty="0" smtClean="0">
              <a:ea typeface="가는각진제목체" panose="02030600000101010101" pitchFamily="18" charset="-127"/>
              <a:cs typeface="Arial"/>
            </a:endParaRPr>
          </a:p>
          <a:p>
            <a:pPr marL="396240" marR="6701790">
              <a:lnSpc>
                <a:spcPct val="100000"/>
              </a:lnSpc>
            </a:pPr>
            <a:r>
              <a:rPr sz="11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teamInfo(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4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"clubId"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String</a:t>
            </a:r>
            <a:r>
              <a:rPr sz="1100" spc="18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clubId,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3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100" spc="3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"teamId"</a:t>
            </a:r>
            <a:r>
              <a:rPr sz="1100" spc="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teamId, </a:t>
            </a:r>
            <a:r>
              <a:rPr sz="1100" spc="-75" dirty="0">
                <a:ea typeface="가는각진제목체" panose="02030600000101010101" pitchFamily="18" charset="-127"/>
                <a:cs typeface="Arial"/>
              </a:rPr>
              <a:t>ModelMap</a:t>
            </a:r>
            <a:r>
              <a:rPr sz="1100" spc="-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0" dirty="0">
                <a:ea typeface="가는각진제목체" panose="02030600000101010101" pitchFamily="18" charset="-127"/>
                <a:cs typeface="Arial"/>
              </a:rPr>
              <a:t>model){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100" spc="290" dirty="0">
                <a:ea typeface="가는각진제목체" panose="02030600000101010101" pitchFamily="18" charset="-127"/>
                <a:cs typeface="Arial"/>
              </a:rPr>
              <a:t>...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240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0419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(5/7)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@RequestBody,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@ResponseBody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6081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프로토콜은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header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구성되어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자바 </a:t>
            </a:r>
            <a:r>
              <a:rPr sz="1800" spc="-23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lang="en-US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ko-KR" altLang="en-US"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언마샬링</a:t>
            </a:r>
            <a:r>
              <a:rPr lang="en-US" altLang="ko-KR" sz="1800" spc="-24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4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하는데</a:t>
            </a:r>
            <a:r>
              <a:rPr sz="1800" spc="-1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 </a:t>
            </a:r>
            <a:r>
              <a:rPr sz="1800" spc="-6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800" spc="-65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</a:t>
            </a:r>
            <a:r>
              <a:rPr lang="en-US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lang="ko-KR" altLang="en-US"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마샬링</a:t>
            </a:r>
            <a:r>
              <a:rPr lang="en-US" altLang="ko-KR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</a:t>
            </a:r>
            <a:r>
              <a:rPr sz="1800" spc="-229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객체와  요청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사이의  변환을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989" y="2348738"/>
            <a:ext cx="9698355" cy="3001010"/>
          </a:xfrm>
          <a:custGeom>
            <a:avLst/>
            <a:gdLst/>
            <a:ahLst/>
            <a:cxnLst/>
            <a:rect l="l" t="t" r="r" b="b"/>
            <a:pathLst>
              <a:path w="9698355" h="3001010">
                <a:moveTo>
                  <a:pt x="0" y="3000883"/>
                </a:moveTo>
                <a:lnTo>
                  <a:pt x="9698228" y="3000883"/>
                </a:lnTo>
                <a:lnTo>
                  <a:pt x="9698228" y="0"/>
                </a:lnTo>
                <a:lnTo>
                  <a:pt x="0" y="0"/>
                </a:lnTo>
                <a:lnTo>
                  <a:pt x="0" y="30008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492" y="2389378"/>
            <a:ext cx="3885565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8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80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script</a:t>
            </a:r>
            <a:r>
              <a:rPr sz="1050" spc="27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70" dirty="0">
                <a:solidFill>
                  <a:srgbClr val="7E007E"/>
                </a:solidFill>
                <a:ea typeface="가는각진제목체" panose="02030600000101010101" pitchFamily="18" charset="-127"/>
                <a:cs typeface="Arial"/>
              </a:rPr>
              <a:t>type</a:t>
            </a:r>
            <a:r>
              <a:rPr sz="1050" spc="70" dirty="0"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7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"text/javascript"</a:t>
            </a:r>
            <a:r>
              <a:rPr sz="1050" i="1" spc="70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50" dirty="0">
                <a:ea typeface="가는각진제목체" panose="02030600000101010101" pitchFamily="18" charset="-127"/>
                <a:cs typeface="Arial"/>
              </a:rPr>
              <a:t>$(document).ready(</a:t>
            </a:r>
            <a:r>
              <a:rPr sz="1050" spc="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50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05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050" spc="95" dirty="0">
                <a:ea typeface="가는각진제목체" panose="02030600000101010101" pitchFamily="18" charset="-127"/>
                <a:cs typeface="Arial"/>
              </a:rPr>
              <a:t>$(</a:t>
            </a:r>
            <a:r>
              <a:rPr sz="1050" spc="9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"#getjson"</a:t>
            </a:r>
            <a:r>
              <a:rPr sz="1050" spc="95" dirty="0">
                <a:ea typeface="가는각진제목체" panose="02030600000101010101" pitchFamily="18" charset="-127"/>
                <a:cs typeface="Arial"/>
              </a:rPr>
              <a:t>).click(</a:t>
            </a:r>
            <a:r>
              <a:rPr sz="1050" spc="9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95" dirty="0">
                <a:ea typeface="가는각진제목체" panose="02030600000101010101" pitchFamily="18" charset="-127"/>
                <a:cs typeface="Arial"/>
              </a:rPr>
              <a:t>(){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1050" spc="114" dirty="0">
                <a:ea typeface="가는각진제목체" panose="02030600000101010101" pitchFamily="18" charset="-127"/>
                <a:cs typeface="Arial"/>
              </a:rPr>
              <a:t>$.ajax({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 marR="1904364">
              <a:lnSpc>
                <a:spcPct val="100000"/>
              </a:lnSpc>
            </a:pPr>
            <a:r>
              <a:rPr sz="1050" spc="130" dirty="0">
                <a:ea typeface="가는각진제목체" panose="02030600000101010101" pitchFamily="18" charset="-127"/>
                <a:cs typeface="Arial"/>
              </a:rPr>
              <a:t>url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"/towners/json"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endParaRPr lang="en-US" sz="1050" spc="65" dirty="0" smtClean="0">
              <a:ea typeface="가는각진제목체" panose="02030600000101010101" pitchFamily="18" charset="-127"/>
              <a:cs typeface="Arial"/>
            </a:endParaRPr>
          </a:p>
          <a:p>
            <a:pPr marL="365125" marR="1904364">
              <a:lnSpc>
                <a:spcPct val="100000"/>
              </a:lnSpc>
            </a:pPr>
            <a:r>
              <a:rPr sz="1050" spc="-60" dirty="0" smtClean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</a:t>
            </a:r>
            <a:r>
              <a:rPr sz="1050" spc="1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-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"POST"</a:t>
            </a:r>
            <a:r>
              <a:rPr sz="1050" spc="-25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5" dirty="0">
                <a:ea typeface="가는각진제목체" panose="02030600000101010101" pitchFamily="18" charset="-127"/>
                <a:cs typeface="Arial"/>
              </a:rPr>
              <a:t>contentType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</a:t>
            </a:r>
            <a:r>
              <a:rPr sz="1050" spc="2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"application/json"</a:t>
            </a:r>
            <a:r>
              <a:rPr sz="1050" spc="80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-20" dirty="0">
                <a:ea typeface="가는각진제목체" panose="02030600000101010101" pitchFamily="18" charset="-127"/>
                <a:cs typeface="Arial"/>
              </a:rPr>
              <a:t>success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8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85" dirty="0">
                <a:ea typeface="가는각진제목체" panose="02030600000101010101" pitchFamily="18" charset="-127"/>
                <a:cs typeface="Arial"/>
              </a:rPr>
              <a:t>()</a:t>
            </a:r>
            <a:r>
              <a:rPr sz="1050" spc="34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R="1516380" algn="ctr">
              <a:lnSpc>
                <a:spcPts val="1255"/>
              </a:lnSpc>
              <a:spcBef>
                <a:spcPts val="15"/>
              </a:spcBef>
            </a:pPr>
            <a:r>
              <a:rPr sz="1050" spc="125" dirty="0">
                <a:ea typeface="가는각진제목체" panose="02030600000101010101" pitchFamily="18" charset="-127"/>
                <a:cs typeface="Arial"/>
              </a:rPr>
              <a:t>alert(</a:t>
            </a:r>
            <a:r>
              <a:rPr sz="105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spc="12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전송</a:t>
            </a:r>
            <a:r>
              <a:rPr sz="1050" spc="31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성공</a:t>
            </a:r>
            <a:r>
              <a:rPr sz="1050" spc="1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ts val="1255"/>
              </a:lnSpc>
            </a:pPr>
            <a:r>
              <a:rPr sz="1050" spc="225" dirty="0">
                <a:ea typeface="가는각진제목체" panose="02030600000101010101" pitchFamily="18" charset="-127"/>
                <a:cs typeface="Arial"/>
              </a:rPr>
              <a:t>},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511809" marR="5080" indent="-146685">
              <a:lnSpc>
                <a:spcPct val="100000"/>
              </a:lnSpc>
            </a:pPr>
            <a:r>
              <a:rPr sz="1050" spc="85" dirty="0">
                <a:ea typeface="가는각진제목체" panose="02030600000101010101" pitchFamily="18" charset="-127"/>
                <a:cs typeface="Arial"/>
              </a:rPr>
              <a:t>error </a:t>
            </a:r>
            <a:r>
              <a:rPr sz="1050" spc="229" dirty="0">
                <a:ea typeface="가는각진제목체" panose="02030600000101010101" pitchFamily="18" charset="-127"/>
                <a:cs typeface="Arial"/>
              </a:rPr>
              <a:t>: </a:t>
            </a:r>
            <a:r>
              <a:rPr sz="1050" spc="3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function</a:t>
            </a:r>
            <a:r>
              <a:rPr sz="1050" spc="30" dirty="0">
                <a:ea typeface="가는각진제목체" panose="02030600000101010101" pitchFamily="18" charset="-127"/>
                <a:cs typeface="Arial"/>
              </a:rPr>
              <a:t>(XHR, </a:t>
            </a:r>
            <a:r>
              <a:rPr sz="1050" spc="85" dirty="0">
                <a:ea typeface="가는각진제목체" panose="02030600000101010101" pitchFamily="18" charset="-127"/>
                <a:cs typeface="Arial"/>
              </a:rPr>
              <a:t>textStatus,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errorThrown)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511809" marR="5080" indent="-146685">
              <a:lnSpc>
                <a:spcPct val="100000"/>
              </a:lnSpc>
            </a:pPr>
            <a:r>
              <a:rPr lang="en-US" sz="1050" spc="17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050" spc="170" dirty="0" smtClean="0">
                <a:ea typeface="가는각진제목체" panose="02030600000101010101" pitchFamily="18" charset="-127"/>
                <a:cs typeface="Arial"/>
              </a:rPr>
              <a:t>  </a:t>
            </a:r>
            <a:r>
              <a:rPr sz="1050" spc="110" dirty="0" smtClean="0">
                <a:ea typeface="가는각진제목체" panose="02030600000101010101" pitchFamily="18" charset="-127"/>
                <a:cs typeface="Arial"/>
              </a:rPr>
              <a:t>alert</a:t>
            </a:r>
            <a:r>
              <a:rPr sz="1050" spc="11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5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"Error: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50" spc="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90" dirty="0">
                <a:ea typeface="가는각진제목체" panose="02030600000101010101" pitchFamily="18" charset="-127"/>
                <a:cs typeface="Arial"/>
              </a:rPr>
              <a:t>textStatus);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511809">
              <a:lnSpc>
                <a:spcPct val="100000"/>
              </a:lnSpc>
            </a:pPr>
            <a:r>
              <a:rPr sz="1050" spc="110" dirty="0">
                <a:ea typeface="가는각진제목체" panose="02030600000101010101" pitchFamily="18" charset="-127"/>
                <a:cs typeface="Arial"/>
              </a:rPr>
              <a:t>alert(</a:t>
            </a:r>
            <a:r>
              <a:rPr sz="1050" spc="11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"Error: </a:t>
            </a:r>
            <a:r>
              <a:rPr sz="1050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+</a:t>
            </a:r>
            <a:r>
              <a:rPr sz="10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40" dirty="0">
                <a:ea typeface="가는각진제목체" panose="02030600000101010101" pitchFamily="18" charset="-127"/>
                <a:cs typeface="Arial"/>
              </a:rPr>
              <a:t>errorThrown);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R="3072130" algn="ctr">
              <a:lnSpc>
                <a:spcPct val="100000"/>
              </a:lnSpc>
            </a:pPr>
            <a:r>
              <a:rPr sz="1050" spc="204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050" spc="200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204" dirty="0">
                <a:ea typeface="가는각진제목체" panose="02030600000101010101" pitchFamily="18" charset="-127"/>
                <a:cs typeface="Arial"/>
              </a:rPr>
              <a:t>});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50" spc="8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85" dirty="0">
                <a:solidFill>
                  <a:srgbClr val="3E7E7E"/>
                </a:solidFill>
                <a:ea typeface="가는각진제목체" panose="02030600000101010101" pitchFamily="18" charset="-127"/>
                <a:cs typeface="Arial"/>
              </a:rPr>
              <a:t>script</a:t>
            </a:r>
            <a:r>
              <a:rPr sz="1050" spc="85" dirty="0">
                <a:solidFill>
                  <a:srgbClr val="008080"/>
                </a:solidFill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0" y="3403600"/>
            <a:ext cx="956310" cy="330200"/>
          </a:xfrm>
          <a:custGeom>
            <a:avLst/>
            <a:gdLst/>
            <a:ahLst/>
            <a:cxnLst/>
            <a:rect l="l" t="t" r="r" b="b"/>
            <a:pathLst>
              <a:path w="956310" h="330200">
                <a:moveTo>
                  <a:pt x="880109" y="308610"/>
                </a:moveTo>
                <a:lnTo>
                  <a:pt x="879093" y="327660"/>
                </a:lnTo>
                <a:lnTo>
                  <a:pt x="910843" y="329184"/>
                </a:lnTo>
                <a:lnTo>
                  <a:pt x="955547" y="329946"/>
                </a:lnTo>
                <a:lnTo>
                  <a:pt x="955928" y="310896"/>
                </a:lnTo>
                <a:lnTo>
                  <a:pt x="911097" y="310134"/>
                </a:lnTo>
                <a:lnTo>
                  <a:pt x="880109" y="308610"/>
                </a:lnTo>
                <a:close/>
              </a:path>
              <a:path w="956310" h="330200">
                <a:moveTo>
                  <a:pt x="748410" y="294640"/>
                </a:moveTo>
                <a:lnTo>
                  <a:pt x="745616" y="313436"/>
                </a:lnTo>
                <a:lnTo>
                  <a:pt x="779271" y="318516"/>
                </a:lnTo>
                <a:lnTo>
                  <a:pt x="821563" y="323342"/>
                </a:lnTo>
                <a:lnTo>
                  <a:pt x="823721" y="304292"/>
                </a:lnTo>
                <a:lnTo>
                  <a:pt x="781430" y="299466"/>
                </a:lnTo>
                <a:lnTo>
                  <a:pt x="748410" y="294640"/>
                </a:lnTo>
                <a:close/>
              </a:path>
              <a:path w="956310" h="330200">
                <a:moveTo>
                  <a:pt x="619505" y="266573"/>
                </a:moveTo>
                <a:lnTo>
                  <a:pt x="660018" y="297053"/>
                </a:lnTo>
                <a:lnTo>
                  <a:pt x="688847" y="303276"/>
                </a:lnTo>
                <a:lnTo>
                  <a:pt x="692784" y="284734"/>
                </a:lnTo>
                <a:lnTo>
                  <a:pt x="682497" y="282575"/>
                </a:lnTo>
                <a:lnTo>
                  <a:pt x="664082" y="278511"/>
                </a:lnTo>
                <a:lnTo>
                  <a:pt x="629665" y="269621"/>
                </a:lnTo>
                <a:lnTo>
                  <a:pt x="619505" y="266573"/>
                </a:lnTo>
                <a:close/>
              </a:path>
              <a:path w="956310" h="330200">
                <a:moveTo>
                  <a:pt x="502919" y="212851"/>
                </a:moveTo>
                <a:lnTo>
                  <a:pt x="490473" y="227203"/>
                </a:lnTo>
                <a:lnTo>
                  <a:pt x="495807" y="231775"/>
                </a:lnTo>
                <a:lnTo>
                  <a:pt x="504570" y="238125"/>
                </a:lnTo>
                <a:lnTo>
                  <a:pt x="549147" y="261874"/>
                </a:lnTo>
                <a:lnTo>
                  <a:pt x="559180" y="266065"/>
                </a:lnTo>
                <a:lnTo>
                  <a:pt x="566419" y="248412"/>
                </a:lnTo>
                <a:lnTo>
                  <a:pt x="556513" y="244348"/>
                </a:lnTo>
                <a:lnTo>
                  <a:pt x="544448" y="238887"/>
                </a:lnTo>
                <a:lnTo>
                  <a:pt x="533526" y="233299"/>
                </a:lnTo>
                <a:lnTo>
                  <a:pt x="523620" y="227711"/>
                </a:lnTo>
                <a:lnTo>
                  <a:pt x="514857" y="222123"/>
                </a:lnTo>
                <a:lnTo>
                  <a:pt x="507110" y="216408"/>
                </a:lnTo>
                <a:lnTo>
                  <a:pt x="502919" y="212851"/>
                </a:lnTo>
                <a:close/>
              </a:path>
              <a:path w="956310" h="330200">
                <a:moveTo>
                  <a:pt x="467145" y="172974"/>
                </a:moveTo>
                <a:lnTo>
                  <a:pt x="463422" y="172974"/>
                </a:lnTo>
                <a:lnTo>
                  <a:pt x="464184" y="174117"/>
                </a:lnTo>
                <a:lnTo>
                  <a:pt x="464312" y="174498"/>
                </a:lnTo>
                <a:lnTo>
                  <a:pt x="467145" y="172974"/>
                </a:lnTo>
                <a:close/>
              </a:path>
              <a:path w="956310" h="330200">
                <a:moveTo>
                  <a:pt x="463766" y="173562"/>
                </a:moveTo>
                <a:lnTo>
                  <a:pt x="464089" y="174117"/>
                </a:lnTo>
                <a:lnTo>
                  <a:pt x="463766" y="173562"/>
                </a:lnTo>
                <a:close/>
              </a:path>
              <a:path w="956310" h="330200">
                <a:moveTo>
                  <a:pt x="463422" y="172974"/>
                </a:moveTo>
                <a:lnTo>
                  <a:pt x="463766" y="173562"/>
                </a:lnTo>
                <a:lnTo>
                  <a:pt x="464184" y="174117"/>
                </a:lnTo>
                <a:lnTo>
                  <a:pt x="463422" y="172974"/>
                </a:lnTo>
                <a:close/>
              </a:path>
              <a:path w="956310" h="330200">
                <a:moveTo>
                  <a:pt x="416178" y="116586"/>
                </a:moveTo>
                <a:lnTo>
                  <a:pt x="408304" y="133985"/>
                </a:lnTo>
                <a:lnTo>
                  <a:pt x="410844" y="135128"/>
                </a:lnTo>
                <a:lnTo>
                  <a:pt x="421893" y="140588"/>
                </a:lnTo>
                <a:lnTo>
                  <a:pt x="454405" y="162687"/>
                </a:lnTo>
                <a:lnTo>
                  <a:pt x="463766" y="173562"/>
                </a:lnTo>
                <a:lnTo>
                  <a:pt x="463422" y="172974"/>
                </a:lnTo>
                <a:lnTo>
                  <a:pt x="467145" y="172974"/>
                </a:lnTo>
                <a:lnTo>
                  <a:pt x="481075" y="165481"/>
                </a:lnTo>
                <a:lnTo>
                  <a:pt x="451738" y="136271"/>
                </a:lnTo>
                <a:lnTo>
                  <a:pt x="419480" y="118110"/>
                </a:lnTo>
                <a:lnTo>
                  <a:pt x="416178" y="116586"/>
                </a:lnTo>
                <a:close/>
              </a:path>
              <a:path w="956310" h="330200">
                <a:moveTo>
                  <a:pt x="287527" y="75311"/>
                </a:moveTo>
                <a:lnTo>
                  <a:pt x="283337" y="93853"/>
                </a:lnTo>
                <a:lnTo>
                  <a:pt x="291338" y="95631"/>
                </a:lnTo>
                <a:lnTo>
                  <a:pt x="308863" y="99949"/>
                </a:lnTo>
                <a:lnTo>
                  <a:pt x="325881" y="104648"/>
                </a:lnTo>
                <a:lnTo>
                  <a:pt x="342138" y="109347"/>
                </a:lnTo>
                <a:lnTo>
                  <a:pt x="356107" y="113665"/>
                </a:lnTo>
                <a:lnTo>
                  <a:pt x="361822" y="95504"/>
                </a:lnTo>
                <a:lnTo>
                  <a:pt x="347852" y="91059"/>
                </a:lnTo>
                <a:lnTo>
                  <a:pt x="331215" y="86233"/>
                </a:lnTo>
                <a:lnTo>
                  <a:pt x="313816" y="81534"/>
                </a:lnTo>
                <a:lnTo>
                  <a:pt x="295782" y="77088"/>
                </a:lnTo>
                <a:lnTo>
                  <a:pt x="287527" y="75311"/>
                </a:lnTo>
                <a:close/>
              </a:path>
              <a:path w="956310" h="330200">
                <a:moveTo>
                  <a:pt x="155066" y="53212"/>
                </a:moveTo>
                <a:lnTo>
                  <a:pt x="152907" y="72136"/>
                </a:lnTo>
                <a:lnTo>
                  <a:pt x="174116" y="74549"/>
                </a:lnTo>
                <a:lnTo>
                  <a:pt x="215010" y="80645"/>
                </a:lnTo>
                <a:lnTo>
                  <a:pt x="227710" y="82931"/>
                </a:lnTo>
                <a:lnTo>
                  <a:pt x="231139" y="64135"/>
                </a:lnTo>
                <a:lnTo>
                  <a:pt x="218312" y="61849"/>
                </a:lnTo>
                <a:lnTo>
                  <a:pt x="176783" y="55753"/>
                </a:lnTo>
                <a:lnTo>
                  <a:pt x="155066" y="53212"/>
                </a:lnTo>
                <a:close/>
              </a:path>
              <a:path w="956310" h="330200">
                <a:moveTo>
                  <a:pt x="95757" y="0"/>
                </a:moveTo>
                <a:lnTo>
                  <a:pt x="0" y="53721"/>
                </a:lnTo>
                <a:lnTo>
                  <a:pt x="93852" y="110617"/>
                </a:lnTo>
                <a:lnTo>
                  <a:pt x="99694" y="109220"/>
                </a:lnTo>
                <a:lnTo>
                  <a:pt x="102488" y="104775"/>
                </a:lnTo>
                <a:lnTo>
                  <a:pt x="105155" y="100203"/>
                </a:lnTo>
                <a:lnTo>
                  <a:pt x="103758" y="94361"/>
                </a:lnTo>
                <a:lnTo>
                  <a:pt x="99187" y="91694"/>
                </a:lnTo>
                <a:lnTo>
                  <a:pt x="54447" y="64504"/>
                </a:lnTo>
                <a:lnTo>
                  <a:pt x="44322" y="64008"/>
                </a:lnTo>
                <a:lnTo>
                  <a:pt x="20827" y="63626"/>
                </a:lnTo>
                <a:lnTo>
                  <a:pt x="21208" y="44576"/>
                </a:lnTo>
                <a:lnTo>
                  <a:pt x="55185" y="44576"/>
                </a:lnTo>
                <a:lnTo>
                  <a:pt x="105028" y="16637"/>
                </a:lnTo>
                <a:lnTo>
                  <a:pt x="106679" y="10795"/>
                </a:lnTo>
                <a:lnTo>
                  <a:pt x="101600" y="1650"/>
                </a:lnTo>
                <a:lnTo>
                  <a:pt x="95757" y="0"/>
                </a:lnTo>
                <a:close/>
              </a:path>
              <a:path w="956310" h="330200">
                <a:moveTo>
                  <a:pt x="53729" y="45393"/>
                </a:moveTo>
                <a:lnTo>
                  <a:pt x="37752" y="54357"/>
                </a:lnTo>
                <a:lnTo>
                  <a:pt x="54447" y="64504"/>
                </a:lnTo>
                <a:lnTo>
                  <a:pt x="88391" y="66167"/>
                </a:lnTo>
                <a:lnTo>
                  <a:pt x="96265" y="66801"/>
                </a:lnTo>
                <a:lnTo>
                  <a:pt x="97916" y="47879"/>
                </a:lnTo>
                <a:lnTo>
                  <a:pt x="89915" y="47244"/>
                </a:lnTo>
                <a:lnTo>
                  <a:pt x="53729" y="45393"/>
                </a:lnTo>
                <a:close/>
              </a:path>
              <a:path w="956310" h="330200">
                <a:moveTo>
                  <a:pt x="21208" y="44576"/>
                </a:moveTo>
                <a:lnTo>
                  <a:pt x="20827" y="63626"/>
                </a:lnTo>
                <a:lnTo>
                  <a:pt x="44322" y="64008"/>
                </a:lnTo>
                <a:lnTo>
                  <a:pt x="54447" y="64504"/>
                </a:lnTo>
                <a:lnTo>
                  <a:pt x="50915" y="62357"/>
                </a:lnTo>
                <a:lnTo>
                  <a:pt x="23494" y="62357"/>
                </a:lnTo>
                <a:lnTo>
                  <a:pt x="23748" y="45847"/>
                </a:lnTo>
                <a:lnTo>
                  <a:pt x="52921" y="45847"/>
                </a:lnTo>
                <a:lnTo>
                  <a:pt x="53729" y="45393"/>
                </a:lnTo>
                <a:lnTo>
                  <a:pt x="45212" y="44958"/>
                </a:lnTo>
                <a:lnTo>
                  <a:pt x="21208" y="44576"/>
                </a:lnTo>
                <a:close/>
              </a:path>
              <a:path w="956310" h="330200">
                <a:moveTo>
                  <a:pt x="23748" y="45847"/>
                </a:moveTo>
                <a:lnTo>
                  <a:pt x="23494" y="62357"/>
                </a:lnTo>
                <a:lnTo>
                  <a:pt x="37752" y="54357"/>
                </a:lnTo>
                <a:lnTo>
                  <a:pt x="23748" y="45847"/>
                </a:lnTo>
                <a:close/>
              </a:path>
              <a:path w="956310" h="330200">
                <a:moveTo>
                  <a:pt x="37752" y="54357"/>
                </a:moveTo>
                <a:lnTo>
                  <a:pt x="23494" y="62357"/>
                </a:lnTo>
                <a:lnTo>
                  <a:pt x="50915" y="62357"/>
                </a:lnTo>
                <a:lnTo>
                  <a:pt x="37752" y="54357"/>
                </a:lnTo>
                <a:close/>
              </a:path>
              <a:path w="956310" h="330200">
                <a:moveTo>
                  <a:pt x="52921" y="45847"/>
                </a:moveTo>
                <a:lnTo>
                  <a:pt x="23748" y="45847"/>
                </a:lnTo>
                <a:lnTo>
                  <a:pt x="37752" y="54357"/>
                </a:lnTo>
                <a:lnTo>
                  <a:pt x="52921" y="45847"/>
                </a:lnTo>
                <a:close/>
              </a:path>
              <a:path w="956310" h="330200">
                <a:moveTo>
                  <a:pt x="55185" y="44576"/>
                </a:moveTo>
                <a:lnTo>
                  <a:pt x="21208" y="44576"/>
                </a:lnTo>
                <a:lnTo>
                  <a:pt x="45212" y="44958"/>
                </a:lnTo>
                <a:lnTo>
                  <a:pt x="53729" y="45393"/>
                </a:lnTo>
                <a:lnTo>
                  <a:pt x="55185" y="44576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100" y="3617280"/>
            <a:ext cx="214185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json </a:t>
            </a:r>
            <a:r>
              <a:rPr sz="1100" spc="-14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타입의 </a:t>
            </a:r>
            <a:r>
              <a:rPr sz="1100" spc="-10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response를</a:t>
            </a:r>
            <a:r>
              <a:rPr sz="1100" spc="2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1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Accept함</a:t>
            </a:r>
            <a:r>
              <a:rPr sz="1100" spc="195" dirty="0">
                <a:solidFill>
                  <a:srgbClr val="006FC0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endParaRPr sz="1100" dirty="0"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89" y="5609780"/>
            <a:ext cx="9698355" cy="72904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3393440">
              <a:lnSpc>
                <a:spcPct val="100000"/>
              </a:lnSpc>
              <a:spcBef>
                <a:spcPts val="345"/>
              </a:spcBef>
            </a:pPr>
            <a:r>
              <a:rPr sz="1050" spc="1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(value=</a:t>
            </a:r>
            <a:r>
              <a:rPr sz="1050" spc="1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"/towners/json"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-25" dirty="0">
                <a:ea typeface="가는각진제목체" panose="02030600000101010101" pitchFamily="18" charset="-127"/>
                <a:cs typeface="Arial"/>
              </a:rPr>
              <a:t>produces </a:t>
            </a:r>
            <a:r>
              <a:rPr sz="1050" spc="-35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50" spc="-50" dirty="0">
                <a:ea typeface="가는각진제목체" panose="02030600000101010101" pitchFamily="18" charset="-127"/>
                <a:cs typeface="Arial"/>
              </a:rPr>
              <a:t>{MediaType.</a:t>
            </a:r>
            <a:r>
              <a:rPr sz="1050" i="1" spc="-5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APPLICATION_JSON_VALUE</a:t>
            </a:r>
            <a:r>
              <a:rPr sz="1050" i="1" spc="-50" dirty="0">
                <a:ea typeface="가는각진제목체" panose="02030600000101010101" pitchFamily="18" charset="-127"/>
                <a:cs typeface="Arial"/>
              </a:rPr>
              <a:t>})  </a:t>
            </a:r>
            <a:endParaRPr lang="en-US" sz="1050" i="1" spc="-50" dirty="0" smtClean="0">
              <a:ea typeface="가는각진제목체" panose="02030600000101010101" pitchFamily="18" charset="-127"/>
              <a:cs typeface="Arial"/>
            </a:endParaRPr>
          </a:p>
          <a:p>
            <a:pPr marL="91440" marR="3393440">
              <a:lnSpc>
                <a:spcPct val="100000"/>
              </a:lnSpc>
              <a:spcBef>
                <a:spcPts val="345"/>
              </a:spcBef>
            </a:pPr>
            <a:r>
              <a:rPr sz="105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9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@ResponseBody </a:t>
            </a:r>
            <a:r>
              <a:rPr sz="1050" spc="5" dirty="0">
                <a:ea typeface="가는각진제목체" panose="02030600000101010101" pitchFamily="18" charset="-127"/>
                <a:cs typeface="Arial"/>
              </a:rPr>
              <a:t>List&lt;Towner&gt;</a:t>
            </a:r>
            <a:r>
              <a:rPr sz="1050" spc="10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10" dirty="0">
                <a:ea typeface="가는각진제목체" panose="02030600000101010101" pitchFamily="18" charset="-127"/>
                <a:cs typeface="Arial"/>
              </a:rPr>
              <a:t>listJson(){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237490">
              <a:lnSpc>
                <a:spcPct val="100000"/>
              </a:lnSpc>
            </a:pPr>
            <a:r>
              <a:rPr sz="105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7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5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towner</a:t>
            </a:r>
            <a:r>
              <a:rPr sz="1050" spc="55" dirty="0">
                <a:ea typeface="가는각진제목체" panose="02030600000101010101" pitchFamily="18" charset="-127"/>
                <a:cs typeface="Arial"/>
              </a:rPr>
              <a:t>.retrieveTowners();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0342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(6/7)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@RequestBody,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@ResponseBody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6378" y="5735421"/>
            <a:ext cx="85343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2909"/>
            <a:ext cx="10264140" cy="51569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사용하면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HttpMethodConverter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통해 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객체로  변환해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줍니다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marR="5080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6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@RequestBody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적용된 자바 객체로 변환할 때에는 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헤더의 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Content-Type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헤더에 </a:t>
            </a:r>
            <a:r>
              <a:rPr sz="1600" spc="-19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명시된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lang="ko-KR" alt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마임</a:t>
            </a:r>
            <a:r>
              <a:rPr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(MIME)</a:t>
            </a:r>
            <a:r>
              <a:rPr sz="16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을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지원하는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구현체로</a:t>
            </a:r>
            <a:r>
              <a:rPr sz="16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lvl="1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이용해서 리턴하는 객체를 </a:t>
            </a:r>
            <a:r>
              <a:rPr sz="16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메시지의 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body</a:t>
            </a:r>
            <a:r>
              <a:rPr sz="16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변환할 때에는 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</a:t>
            </a:r>
            <a:r>
              <a:rPr sz="1600" spc="-19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헤더의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600" spc="-19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600" spc="-2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Accept</a:t>
            </a:r>
            <a:r>
              <a:rPr sz="1600" spc="-1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600" spc="-19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헤더에</a:t>
            </a:r>
            <a:r>
              <a:rPr sz="1600" spc="-19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명시된 미디어 타입을 지원하는 </a:t>
            </a:r>
            <a:r>
              <a:rPr sz="16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HttpMessageConverter </a:t>
            </a:r>
            <a:r>
              <a:rPr sz="16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</a:t>
            </a:r>
            <a:r>
              <a:rPr sz="16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선택합니다</a:t>
            </a:r>
            <a:r>
              <a:rPr sz="16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9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84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>
              <a:lnSpc>
                <a:spcPct val="100000"/>
              </a:lnSpc>
              <a:spcBef>
                <a:spcPts val="380"/>
              </a:spcBef>
            </a:pP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1225" marR="4530725">
              <a:lnSpc>
                <a:spcPct val="120000"/>
              </a:lnSpc>
              <a:spcBef>
                <a:spcPts val="55"/>
              </a:spcBef>
            </a:pPr>
            <a:r>
              <a:rPr sz="1200" spc="-2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AnnotationMethodHandlerAdapter</a:t>
            </a:r>
            <a:r>
              <a:rPr sz="1200" spc="-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(*)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표시된 클래스를 기본적으로</a:t>
            </a:r>
            <a:r>
              <a:rPr sz="12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사용한다</a:t>
            </a:r>
            <a:r>
              <a:rPr sz="1200" spc="-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2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79687"/>
              </p:ext>
            </p:extLst>
          </p:nvPr>
        </p:nvGraphicFramePr>
        <p:xfrm>
          <a:off x="1056703" y="2345689"/>
          <a:ext cx="8857615" cy="330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/>
                <a:gridCol w="5833110"/>
              </a:tblGrid>
              <a:tr h="28765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구현 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ByteArrayHttpMessageConverter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049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byte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배열 사이의 변환을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application/octet-stream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2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StringHttpMessageConverter</a:t>
                      </a:r>
                      <a:r>
                        <a:rPr sz="1200" spc="-4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049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String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사이의 변환을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처리한다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text/plain:charset=ISO-8859-1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FormHttpMessageConverter</a:t>
                      </a:r>
                      <a:r>
                        <a:rPr sz="1200" spc="-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6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폼 데이터를 </a:t>
                      </a:r>
                      <a:r>
                        <a:rPr sz="1200" spc="-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MultiValueMap</a:t>
                      </a:r>
                      <a:r>
                        <a:rPr sz="1200" spc="-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으로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전달받을 때</a:t>
                      </a:r>
                      <a:r>
                        <a:rPr sz="12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사용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</a:t>
                      </a:r>
                      <a:r>
                        <a:rPr sz="1200" spc="-7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application/x-www-form-urlencoded</a:t>
                      </a:r>
                      <a:r>
                        <a:rPr sz="1200" spc="-2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SourceHttpMessageConverter</a:t>
                      </a:r>
                      <a:r>
                        <a:rPr sz="1200" spc="-4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(*)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javax.xml.transform.Source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사이의 변환을</a:t>
                      </a:r>
                      <a:r>
                        <a:rPr sz="1200" spc="-1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</a:t>
                      </a:r>
                      <a:r>
                        <a:rPr sz="1200" spc="-1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</a:t>
                      </a:r>
                      <a:r>
                        <a:rPr sz="1200" spc="1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또는</a:t>
                      </a:r>
                      <a:r>
                        <a:rPr sz="1200" spc="-1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text/xml</a:t>
                      </a:r>
                      <a:r>
                        <a:rPr sz="1200" spc="-85" dirty="0">
                          <a:solidFill>
                            <a:srgbClr val="C0000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23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MarshallingHttpMessageConverter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4191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스프링의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Marshaller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와 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Unmarshaller</a:t>
                      </a:r>
                      <a:r>
                        <a:rPr sz="1200" spc="-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를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이용해서 </a:t>
                      </a:r>
                      <a:r>
                        <a:rPr sz="1200" spc="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XML </a:t>
                      </a:r>
                      <a:r>
                        <a:rPr sz="1200" spc="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객체 사이의 변환을 처리한  </a:t>
                      </a:r>
                      <a:r>
                        <a:rPr sz="1200" spc="-114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다</a:t>
                      </a:r>
                      <a:r>
                        <a:rPr sz="1200" spc="-114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r>
                        <a:rPr sz="1200" spc="-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application/xml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또는</a:t>
                      </a:r>
                      <a:r>
                        <a:rPr sz="1200" spc="-13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8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text/xml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spc="-1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MappingJacksonHttpMessageConverter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81915">
                        <a:lnSpc>
                          <a:spcPts val="1420"/>
                        </a:lnSpc>
                        <a:spcBef>
                          <a:spcPts val="555"/>
                        </a:spcBef>
                      </a:pP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Jackson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라이브러리를 이용해서 </a:t>
                      </a:r>
                      <a:r>
                        <a:rPr sz="1200" spc="2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JSON </a:t>
                      </a:r>
                      <a:r>
                        <a:rPr sz="1200" spc="2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메시지와 객체 사이의 변환을 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처리한다</a:t>
                      </a:r>
                      <a:r>
                        <a:rPr sz="1200" spc="-135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r>
                        <a:rPr sz="1200" spc="-15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컨텐츠 타입은  </a:t>
                      </a:r>
                      <a:r>
                        <a:rPr sz="1200" spc="-4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application/json</a:t>
                      </a:r>
                      <a:r>
                        <a:rPr sz="1200" dirty="0"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6509" y="3861053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6509" y="3861053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6796" y="3886200"/>
            <a:ext cx="713231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3244" y="3874008"/>
            <a:ext cx="381000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47459" y="3886200"/>
            <a:ext cx="207263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940" y="3874008"/>
            <a:ext cx="278891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80047" y="3886200"/>
            <a:ext cx="210311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3576" y="3886200"/>
            <a:ext cx="457200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93992" y="3874008"/>
            <a:ext cx="681227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98435" y="3886200"/>
            <a:ext cx="213359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9684" y="3910965"/>
            <a:ext cx="489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000" spc="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 </a:t>
            </a:r>
            <a:r>
              <a:rPr sz="1000" spc="-12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및 </a:t>
            </a:r>
            <a:r>
              <a:rPr sz="1000" spc="-3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000" spc="-15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000" spc="-25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509" y="4149077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6509" y="4149077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75370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5.1 </a:t>
            </a:r>
            <a:r>
              <a:rPr sz="22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(7/7)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[실습] </a:t>
            </a:r>
            <a:r>
              <a:rPr sz="2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</a:t>
            </a:r>
            <a:r>
              <a:rPr sz="2200" spc="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게시판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18" y="794765"/>
            <a:ext cx="96920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프로젝트는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구현하여  게시판  기능을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방식으로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변경합니다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먼저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서버에서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대한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(</a:t>
            </a:r>
            <a:r>
              <a:rPr sz="1800" spc="-22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자원을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ko-KR" altLang="en-US" sz="1800" spc="-2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유일하게 식별하는</a:t>
            </a:r>
            <a:r>
              <a:rPr sz="1800" spc="-23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sz="18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URI </a:t>
            </a:r>
            <a:r>
              <a:rPr sz="1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+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</a:t>
            </a:r>
            <a:r>
              <a:rPr sz="1800" spc="-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Method)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@RestContoller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적용하여 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UI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구현하고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화면을 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JavaScript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동적으로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생성합니다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815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5404" y="2374392"/>
            <a:ext cx="713232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1852" y="2362200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6067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16319"/>
              </p:ext>
            </p:extLst>
          </p:nvPr>
        </p:nvGraphicFramePr>
        <p:xfrm>
          <a:off x="552640" y="2345689"/>
          <a:ext cx="4897119" cy="287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2808604"/>
                <a:gridCol w="1008380"/>
              </a:tblGrid>
              <a:tr h="287655">
                <a:tc gridSpan="3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REST </a:t>
                      </a:r>
                      <a:r>
                        <a:rPr sz="1000" b="1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API</a:t>
                      </a:r>
                      <a:r>
                        <a:rPr sz="1000" b="1" spc="-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20" dirty="0">
                          <a:solidFill>
                            <a:schemeClr val="bg1"/>
                          </a:solidFill>
                          <a:latin typeface="Noto Sans CJK JP Regular"/>
                          <a:cs typeface="Noto Sans CJK JP Regular"/>
                        </a:rPr>
                        <a:t>설계</a:t>
                      </a:r>
                      <a:r>
                        <a:rPr sz="1000" b="1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655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기능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자원을 나타내는</a:t>
                      </a:r>
                      <a:r>
                        <a:rPr sz="1000" spc="-8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5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URI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1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HTTP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Method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개설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6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1594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게시판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삭제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2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목록조회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}/postings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20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상세조회</a:t>
                      </a:r>
                      <a:r>
                        <a:rPr sz="1000" spc="2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GET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등록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5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수정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2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3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PUT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게시물</a:t>
                      </a:r>
                      <a:r>
                        <a:rPr sz="1000" spc="-114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000" spc="-135" dirty="0">
                          <a:solidFill>
                            <a:srgbClr val="0000FF"/>
                          </a:solidFill>
                          <a:latin typeface="Noto Sans CJK JP Regular"/>
                          <a:cs typeface="Noto Sans CJK JP Regular"/>
                        </a:rPr>
                        <a:t>삭제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endParaRPr sz="100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/ws/board/{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}/posting/{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posting</a:t>
                      </a:r>
                      <a:r>
                        <a:rPr lang="en-US"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000" spc="-40" dirty="0" err="1" smtClean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000" spc="-4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} </a:t>
                      </a:r>
                      <a:endParaRPr sz="1000" dirty="0">
                        <a:solidFill>
                          <a:srgbClr val="0000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5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DELETE</a:t>
                      </a:r>
                      <a:r>
                        <a:rPr sz="1000" dirty="0">
                          <a:solidFill>
                            <a:srgbClr val="000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</a:txBody>
                  <a:tcPr marL="0" marR="0" marT="6096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596509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96509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6796" y="2362200"/>
            <a:ext cx="381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1011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41491" y="2362200"/>
            <a:ext cx="582167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6876" y="2374392"/>
            <a:ext cx="207263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7355" y="2362200"/>
            <a:ext cx="38100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1571" y="2374392"/>
            <a:ext cx="20726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12052" y="2362200"/>
            <a:ext cx="278892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14159" y="2374392"/>
            <a:ext cx="208788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46164" y="2362200"/>
            <a:ext cx="582168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51547" y="2374392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9684" y="2398522"/>
            <a:ext cx="48907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 </a:t>
            </a:r>
            <a:r>
              <a:rPr sz="1000" spc="-120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준비 및</a:t>
            </a:r>
            <a:r>
              <a:rPr sz="1000" spc="-8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환경설정</a:t>
            </a:r>
            <a:r>
              <a:rPr sz="1000" spc="-25" dirty="0">
                <a:solidFill>
                  <a:srgbClr val="FFFF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96509" y="2636888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96509" y="2636888"/>
            <a:ext cx="4897120" cy="1080770"/>
          </a:xfrm>
          <a:custGeom>
            <a:avLst/>
            <a:gdLst/>
            <a:ahLst/>
            <a:cxnLst/>
            <a:rect l="l" t="t" r="r" b="b"/>
            <a:pathLst>
              <a:path w="4897120" h="1080770">
                <a:moveTo>
                  <a:pt x="0" y="1080147"/>
                </a:moveTo>
                <a:lnTo>
                  <a:pt x="4896739" y="1080147"/>
                </a:lnTo>
                <a:lnTo>
                  <a:pt x="4896739" y="0"/>
                </a:lnTo>
                <a:lnTo>
                  <a:pt x="0" y="0"/>
                </a:lnTo>
                <a:lnTo>
                  <a:pt x="0" y="108014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40527" y="2780906"/>
            <a:ext cx="2232660" cy="484748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597535">
              <a:lnSpc>
                <a:spcPct val="100000"/>
              </a:lnSpc>
            </a:pP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 프로젝트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Import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16823" y="2780906"/>
            <a:ext cx="2232660" cy="557845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6830" algn="ctr">
              <a:lnSpc>
                <a:spcPct val="100000"/>
              </a:lnSpc>
            </a:pPr>
            <a:r>
              <a:rPr sz="1000" spc="-4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Jackson</a:t>
            </a:r>
            <a:r>
              <a:rPr sz="1000" spc="-1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라이브러리를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8100" algn="ctr">
              <a:lnSpc>
                <a:spcPct val="100000"/>
              </a:lnSpc>
            </a:pPr>
            <a:r>
              <a:rPr sz="1000" spc="1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Maven </a:t>
            </a:r>
            <a:r>
              <a:rPr sz="1000" spc="-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Dependency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추가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0527" y="4293095"/>
            <a:ext cx="2232660" cy="484748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49935">
              <a:lnSpc>
                <a:spcPct val="100000"/>
              </a:lnSpc>
            </a:pPr>
            <a:r>
              <a:rPr sz="1000" spc="-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 </a:t>
            </a:r>
            <a:r>
              <a:rPr sz="1000" spc="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API</a:t>
            </a:r>
            <a:r>
              <a:rPr sz="1000" spc="-1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16823" y="4293095"/>
            <a:ext cx="2232660" cy="558486"/>
          </a:xfrm>
          <a:prstGeom prst="rect">
            <a:avLst/>
          </a:prstGeom>
          <a:solidFill>
            <a:srgbClr val="FFFFFF"/>
          </a:solidFill>
          <a:ln w="6350">
            <a:solidFill>
              <a:srgbClr val="7E7E7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744220" marR="661670" indent="-36830">
              <a:lnSpc>
                <a:spcPct val="100000"/>
              </a:lnSpc>
            </a:pP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jQuery</a:t>
            </a:r>
            <a:r>
              <a:rPr sz="1000" spc="-3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00" spc="-13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  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Ajax</a:t>
            </a:r>
            <a:r>
              <a:rPr sz="1000" spc="-8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프로그래밍</a:t>
            </a:r>
            <a:r>
              <a:rPr sz="1000" spc="-25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530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/** RESTful service - JSON </a:t>
            </a:r>
            <a:r>
              <a:rPr lang="ko-KR" altLang="en-US" sz="1200" dirty="0">
                <a:solidFill>
                  <a:srgbClr val="006600"/>
                </a:solidFill>
              </a:rPr>
              <a:t>직접 출력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비권장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  <a:endParaRPr lang="en-US" altLang="ko-KR" sz="1200" dirty="0" smtClean="0">
              <a:solidFill>
                <a:srgbClr val="0066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employee_id</a:t>
            </a:r>
            <a:r>
              <a:rPr lang="en-US" altLang="ko-KR" sz="1200" dirty="0">
                <a:solidFill>
                  <a:srgbClr val="C00000"/>
                </a:solidFill>
              </a:rPr>
              <a:t>}")</a:t>
            </a:r>
          </a:p>
          <a:p>
            <a:r>
              <a:rPr lang="en-US" altLang="ko-KR" sz="1200" dirty="0"/>
              <a:t>public void detail(@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employee_id</a:t>
            </a:r>
            <a:r>
              <a:rPr lang="en-US" altLang="ko-KR" sz="1200" dirty="0"/>
              <a:t>")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HttpServletResponse</a:t>
            </a:r>
            <a:r>
              <a:rPr lang="en-US" altLang="ko-KR" sz="1200" dirty="0"/>
              <a:t> response) throws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// </a:t>
            </a:r>
            <a:r>
              <a:rPr lang="en-US" altLang="ko-KR" sz="1200" dirty="0"/>
              <a:t>JSON </a:t>
            </a:r>
            <a:r>
              <a:rPr lang="ko-KR" altLang="en-US" sz="1200" dirty="0"/>
              <a:t>직접 출력</a:t>
            </a:r>
          </a:p>
          <a:p>
            <a:r>
              <a:rPr lang="ko-KR" altLang="en-US" sz="1200" dirty="0" smtClean="0"/>
              <a:t>     </a:t>
            </a:r>
            <a:r>
              <a:rPr lang="en-US" altLang="ko-KR" sz="1200" dirty="0" err="1" smtClean="0"/>
              <a:t>response.setContentType</a:t>
            </a:r>
            <a:r>
              <a:rPr lang="en-US" altLang="ko-KR" sz="1200" dirty="0"/>
              <a:t>("text/plain; charset=utf-8"); 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</a:t>
            </a:r>
            <a:r>
              <a:rPr lang="en-US" altLang="ko-KR" sz="1200" dirty="0" err="1"/>
              <a:t>response.getWriter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String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 = "{\"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\": \""+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+"\", \"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기정</a:t>
            </a:r>
            <a:r>
              <a:rPr lang="en-US" altLang="ko-KR" sz="1200" dirty="0"/>
              <a:t>\", \"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김</a:t>
            </a:r>
            <a:r>
              <a:rPr lang="en-US" altLang="ko-KR" sz="1200" dirty="0"/>
              <a:t>\"}";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employeeJson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</a:rPr>
              <a:t>Json</a:t>
            </a:r>
            <a:r>
              <a:rPr lang="en-US" altLang="ko-KR" sz="1200" dirty="0">
                <a:solidFill>
                  <a:srgbClr val="006600"/>
                </a:solidFill>
              </a:rPr>
              <a:t> Text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}/1",produces = "text/plain; charset=utf8")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String detail(@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String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 = "{\"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\": \""+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+"\", \"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기정</a:t>
            </a:r>
            <a:r>
              <a:rPr lang="en-US" altLang="ko-KR" sz="1200" dirty="0"/>
              <a:t>\", \"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\" : \"</a:t>
            </a:r>
            <a:r>
              <a:rPr lang="ko-KR" altLang="en-US" sz="1200" dirty="0"/>
              <a:t>김</a:t>
            </a:r>
            <a:r>
              <a:rPr lang="en-US" altLang="ko-KR" sz="1200" dirty="0"/>
              <a:t>\"}";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return </a:t>
            </a:r>
            <a:r>
              <a:rPr lang="en-US" altLang="ko-KR" sz="1200" dirty="0" err="1"/>
              <a:t>employeeJson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70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23460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ko-KR" altLang="en-US" sz="1100" dirty="0">
                <a:solidFill>
                  <a:srgbClr val="006600"/>
                </a:solidFill>
              </a:rPr>
              <a:t>자바 객체 반환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/* </a:t>
            </a:r>
            <a:r>
              <a:rPr lang="ko-KR" altLang="en-US" sz="1100" dirty="0" err="1">
                <a:solidFill>
                  <a:srgbClr val="006600"/>
                </a:solidFill>
              </a:rPr>
              <a:t>마샬링</a:t>
            </a:r>
            <a:r>
              <a:rPr lang="ko-KR" altLang="en-US" sz="1100" dirty="0">
                <a:solidFill>
                  <a:srgbClr val="006600"/>
                </a:solidFill>
              </a:rPr>
              <a:t> 작업을 위해 </a:t>
            </a:r>
            <a:r>
              <a:rPr lang="en-US" altLang="ko-KR" sz="1100" dirty="0">
                <a:solidFill>
                  <a:srgbClr val="006600"/>
                </a:solidFill>
              </a:rPr>
              <a:t>XML, JSON </a:t>
            </a:r>
            <a:r>
              <a:rPr lang="ko-KR" altLang="en-US" sz="1100" dirty="0" err="1">
                <a:solidFill>
                  <a:srgbClr val="006600"/>
                </a:solidFill>
              </a:rPr>
              <a:t>파싱</a:t>
            </a:r>
            <a:r>
              <a:rPr lang="ko-KR" altLang="en-US" sz="1100" dirty="0">
                <a:solidFill>
                  <a:srgbClr val="006600"/>
                </a:solidFill>
              </a:rPr>
              <a:t> 라이브러리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en-US" altLang="ko-KR" sz="1100" u="sng" dirty="0" err="1">
                <a:solidFill>
                  <a:srgbClr val="006600"/>
                </a:solidFill>
              </a:rPr>
              <a:t>jackson</a:t>
            </a:r>
            <a:r>
              <a:rPr lang="en-US" altLang="ko-KR" sz="1100" u="sng" dirty="0">
                <a:solidFill>
                  <a:srgbClr val="006600"/>
                </a:solidFill>
              </a:rPr>
              <a:t>) </a:t>
            </a:r>
            <a:r>
              <a:rPr lang="ko-KR" altLang="en-US" sz="1100" u="sng" dirty="0">
                <a:solidFill>
                  <a:srgbClr val="006600"/>
                </a:solidFill>
              </a:rPr>
              <a:t>추가 필요</a:t>
            </a:r>
            <a:r>
              <a:rPr lang="en-US" altLang="ko-KR" sz="1100" u="sng" dirty="0">
                <a:solidFill>
                  <a:srgbClr val="006600"/>
                </a:solidFill>
              </a:rPr>
              <a:t>(pom.xml) */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(value="/{</a:t>
            </a:r>
            <a:r>
              <a:rPr lang="en-US" altLang="ko-KR" sz="1100" dirty="0" err="1">
                <a:solidFill>
                  <a:srgbClr val="C00000"/>
                </a:solidFill>
              </a:rPr>
              <a:t>employeeId</a:t>
            </a:r>
            <a:r>
              <a:rPr lang="en-US" altLang="ko-KR" sz="1100" dirty="0">
                <a:solidFill>
                  <a:srgbClr val="C00000"/>
                </a:solidFill>
              </a:rPr>
              <a:t>}/2", produces=MediaType.APPLICATION_JSON_UTF8_VALUE)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//@</a:t>
            </a:r>
            <a:r>
              <a:rPr lang="en-US" altLang="ko-KR" sz="1100" dirty="0" err="1">
                <a:solidFill>
                  <a:srgbClr val="006600"/>
                </a:solidFill>
              </a:rPr>
              <a:t>GetMapping</a:t>
            </a:r>
            <a:r>
              <a:rPr lang="en-US" altLang="ko-KR" sz="1100" dirty="0">
                <a:solidFill>
                  <a:srgbClr val="006600"/>
                </a:solidFill>
              </a:rPr>
              <a:t>(value="/{</a:t>
            </a:r>
            <a:r>
              <a:rPr lang="en-US" altLang="ko-KR" sz="1100" dirty="0" err="1">
                <a:solidFill>
                  <a:srgbClr val="006600"/>
                </a:solidFill>
              </a:rPr>
              <a:t>employeeId</a:t>
            </a:r>
            <a:r>
              <a:rPr lang="en-US" altLang="ko-KR" sz="1100" dirty="0">
                <a:solidFill>
                  <a:srgbClr val="006600"/>
                </a:solidFill>
              </a:rPr>
              <a:t>}/2", produces=</a:t>
            </a:r>
            <a:r>
              <a:rPr lang="en-US" altLang="ko-KR" sz="1100" dirty="0" err="1">
                <a:solidFill>
                  <a:srgbClr val="006600"/>
                </a:solidFill>
              </a:rPr>
              <a:t>MediaType.APPLICATION_XML_VALUE</a:t>
            </a:r>
            <a:r>
              <a:rPr lang="en-US" altLang="ko-KR" sz="11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//@</a:t>
            </a:r>
            <a:r>
              <a:rPr lang="en-US" altLang="ko-KR" sz="1100" dirty="0" err="1">
                <a:solidFill>
                  <a:srgbClr val="006600"/>
                </a:solidFill>
              </a:rPr>
              <a:t>GetMapping</a:t>
            </a:r>
            <a:r>
              <a:rPr lang="en-US" altLang="ko-KR" sz="1100" dirty="0">
                <a:solidFill>
                  <a:srgbClr val="006600"/>
                </a:solidFill>
              </a:rPr>
              <a:t>(value="/{</a:t>
            </a:r>
            <a:r>
              <a:rPr lang="en-US" altLang="ko-KR" sz="1100" dirty="0" err="1">
                <a:solidFill>
                  <a:srgbClr val="006600"/>
                </a:solidFill>
              </a:rPr>
              <a:t>employeeId</a:t>
            </a:r>
            <a:r>
              <a:rPr lang="en-US" altLang="ko-KR" sz="1100" dirty="0">
                <a:solidFill>
                  <a:srgbClr val="006600"/>
                </a:solidFill>
              </a:rPr>
              <a:t>}/2", produces={MediaType.APPLICATION_JSON_UTF8_VALUE, </a:t>
            </a:r>
            <a:r>
              <a:rPr lang="en-US" altLang="ko-KR" sz="1100" dirty="0" err="1">
                <a:solidFill>
                  <a:srgbClr val="006600"/>
                </a:solidFill>
              </a:rPr>
              <a:t>MediaType.APPLICATION_XML_VALUE</a:t>
            </a:r>
            <a:r>
              <a:rPr lang="en-US" altLang="ko-KR" sz="1100" dirty="0">
                <a:solidFill>
                  <a:srgbClr val="006600"/>
                </a:solidFill>
              </a:rPr>
              <a:t>}) - </a:t>
            </a:r>
            <a:r>
              <a:rPr lang="ko-KR" altLang="en-US" sz="1100" dirty="0" err="1">
                <a:solidFill>
                  <a:srgbClr val="006600"/>
                </a:solidFill>
              </a:rPr>
              <a:t>생략시</a:t>
            </a:r>
            <a:r>
              <a:rPr lang="ko-KR" altLang="en-US" sz="1100" dirty="0">
                <a:solidFill>
                  <a:srgbClr val="006600"/>
                </a:solidFill>
              </a:rPr>
              <a:t> 기본값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Employee detail2(@</a:t>
            </a:r>
            <a:r>
              <a:rPr lang="en-US" altLang="ko-KR" sz="1100" dirty="0" err="1"/>
              <a:t>PathVariable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employeeId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요청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en-US" altLang="ko-KR" sz="1100" dirty="0" err="1"/>
              <a:t>employeeId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Employee </a:t>
            </a:r>
            <a:r>
              <a:rPr lang="en-US" altLang="ko-KR" sz="1100" dirty="0" err="1"/>
              <a:t>employee</a:t>
            </a:r>
            <a:r>
              <a:rPr lang="en-US" altLang="ko-KR" sz="1100" dirty="0"/>
              <a:t> = new Employee();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employee.setEmployeeId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employeeId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employee.setFirstName</a:t>
            </a:r>
            <a:r>
              <a:rPr lang="en-US" altLang="ko-KR" sz="1100" dirty="0"/>
              <a:t>("</a:t>
            </a:r>
            <a:r>
              <a:rPr lang="ko-KR" altLang="en-US" sz="1100" dirty="0"/>
              <a:t>길동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employee.setLastName</a:t>
            </a:r>
            <a:r>
              <a:rPr lang="en-US" altLang="ko-KR" sz="1100" dirty="0"/>
              <a:t>("</a:t>
            </a:r>
            <a:r>
              <a:rPr lang="ko-KR" altLang="en-US" sz="1100" dirty="0"/>
              <a:t>홍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employee;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19100" y="3700104"/>
            <a:ext cx="10208414" cy="2776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900" dirty="0" smtClean="0"/>
              <a:t>       &lt;!-- </a:t>
            </a:r>
            <a:r>
              <a:rPr lang="en-US" altLang="ko-KR" sz="900" dirty="0"/>
              <a:t>JSON,XML Converting </a:t>
            </a:r>
            <a:r>
              <a:rPr lang="ko-KR" altLang="en-US" sz="900" dirty="0"/>
              <a:t>처리를 위한 </a:t>
            </a:r>
            <a:r>
              <a:rPr lang="en-US" altLang="ko-KR" sz="900" dirty="0"/>
              <a:t>Jackson </a:t>
            </a:r>
            <a:r>
              <a:rPr lang="ko-KR" altLang="en-US" sz="900" dirty="0"/>
              <a:t>라이브러리 </a:t>
            </a:r>
            <a:r>
              <a:rPr lang="en-US" altLang="ko-KR" sz="900" dirty="0"/>
              <a:t>--&gt;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com.fasterxml.jackson.core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jackson-databind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&lt;version&gt;2.9.6&lt;/version&gt;</a:t>
            </a:r>
          </a:p>
          <a:p>
            <a:r>
              <a:rPr lang="en-US" altLang="ko-KR" sz="900" dirty="0"/>
              <a:t>        &lt;/dependency&gt;</a:t>
            </a:r>
          </a:p>
          <a:p>
            <a:r>
              <a:rPr lang="ko-KR" altLang="en-US" sz="900" dirty="0"/>
              <a:t>        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com.fasterxml.jackson.dataformat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jackson</a:t>
            </a:r>
            <a:r>
              <a:rPr lang="en-US" altLang="ko-KR" sz="900" dirty="0"/>
              <a:t>-</a:t>
            </a:r>
            <a:r>
              <a:rPr lang="en-US" altLang="ko-KR" sz="900" dirty="0" err="1"/>
              <a:t>dataformat</a:t>
            </a:r>
            <a:r>
              <a:rPr lang="en-US" altLang="ko-KR" sz="900" dirty="0"/>
              <a:t>-xml&lt;/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&lt;version&gt;2.9.6&lt;/version&gt;</a:t>
            </a:r>
          </a:p>
          <a:p>
            <a:r>
              <a:rPr lang="en-US" altLang="ko-KR" sz="900" dirty="0"/>
              <a:t>        &lt;/dependency&gt;</a:t>
            </a:r>
          </a:p>
          <a:p>
            <a:r>
              <a:rPr lang="ko-KR" altLang="en-US" sz="900" dirty="0"/>
              <a:t>        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&lt;!-- </a:t>
            </a:r>
            <a:r>
              <a:rPr lang="ko-KR" altLang="en-US" sz="900" dirty="0"/>
              <a:t>테스트 시 자바 객체를 </a:t>
            </a:r>
            <a:r>
              <a:rPr lang="en-US" altLang="ko-KR" sz="900" dirty="0"/>
              <a:t>JSON</a:t>
            </a:r>
            <a:r>
              <a:rPr lang="ko-KR" altLang="en-US" sz="900" dirty="0"/>
              <a:t>으로 직접 변환 시 필요한 </a:t>
            </a:r>
            <a:r>
              <a:rPr lang="en-US" altLang="ko-KR" sz="900" dirty="0" err="1"/>
              <a:t>gson</a:t>
            </a:r>
            <a:r>
              <a:rPr lang="en-US" altLang="ko-KR" sz="900" dirty="0"/>
              <a:t> </a:t>
            </a:r>
            <a:r>
              <a:rPr lang="ko-KR" altLang="en-US" sz="900" dirty="0"/>
              <a:t>라이브러리 </a:t>
            </a:r>
            <a:r>
              <a:rPr lang="en-US" altLang="ko-KR" sz="900" dirty="0"/>
              <a:t>--&gt;</a:t>
            </a:r>
          </a:p>
          <a:p>
            <a:r>
              <a:rPr lang="en-US" altLang="ko-KR" sz="900" dirty="0"/>
              <a:t>        &lt;dependency&gt;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com.google.code.gson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groupId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  <a:r>
              <a:rPr lang="en-US" altLang="ko-KR" sz="900" dirty="0" err="1"/>
              <a:t>gson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artifactId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            &lt;version&gt;2.8.2&lt;/version&gt;</a:t>
            </a:r>
          </a:p>
          <a:p>
            <a:r>
              <a:rPr lang="en-US" altLang="ko-KR" sz="900" dirty="0"/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87429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420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콜렉션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Map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(value="/{</a:t>
            </a:r>
            <a:r>
              <a:rPr lang="en-US" altLang="ko-KR" sz="1200" dirty="0" err="1">
                <a:solidFill>
                  <a:srgbClr val="C00000"/>
                </a:solidFill>
              </a:rPr>
              <a:t>employeeId</a:t>
            </a:r>
            <a:r>
              <a:rPr lang="en-US" altLang="ko-KR" sz="1200" dirty="0">
                <a:solidFill>
                  <a:srgbClr val="C00000"/>
                </a:solidFill>
              </a:rPr>
              <a:t>}/3")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// </a:t>
            </a:r>
            <a:r>
              <a:rPr lang="ko-KR" altLang="en-US" sz="1200" dirty="0">
                <a:solidFill>
                  <a:srgbClr val="006600"/>
                </a:solidFill>
              </a:rPr>
              <a:t>기본 </a:t>
            </a:r>
            <a:r>
              <a:rPr lang="en-US" altLang="ko-KR" sz="1200" dirty="0">
                <a:solidFill>
                  <a:srgbClr val="006600"/>
                </a:solidFill>
              </a:rPr>
              <a:t>xml </a:t>
            </a:r>
            <a:r>
              <a:rPr lang="ko-KR" altLang="en-US" sz="1200" dirty="0">
                <a:solidFill>
                  <a:srgbClr val="006600"/>
                </a:solidFill>
              </a:rPr>
              <a:t>응답</a:t>
            </a:r>
            <a:r>
              <a:rPr lang="en-US" altLang="ko-KR" sz="1200" dirty="0">
                <a:solidFill>
                  <a:srgbClr val="006600"/>
                </a:solidFill>
              </a:rPr>
              <a:t>, /{</a:t>
            </a:r>
            <a:r>
              <a:rPr lang="en-US" altLang="ko-KR" sz="1200" dirty="0" err="1">
                <a:solidFill>
                  <a:srgbClr val="006600"/>
                </a:solidFill>
              </a:rPr>
              <a:t>employeeId</a:t>
            </a:r>
            <a:r>
              <a:rPr lang="en-US" altLang="ko-KR" sz="1200" dirty="0">
                <a:solidFill>
                  <a:srgbClr val="006600"/>
                </a:solidFill>
              </a:rPr>
              <a:t>}/3.json </a:t>
            </a:r>
            <a:r>
              <a:rPr lang="ko-KR" altLang="en-US" sz="1200" dirty="0" err="1">
                <a:solidFill>
                  <a:srgbClr val="006600"/>
                </a:solidFill>
              </a:rPr>
              <a:t>요청시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 err="1">
                <a:solidFill>
                  <a:srgbClr val="006600"/>
                </a:solidFill>
              </a:rPr>
              <a:t>json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응답 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Map&lt;String, Object&gt; detail3(@</a:t>
            </a:r>
            <a:r>
              <a:rPr lang="en-US" altLang="ko-KR" sz="1200" dirty="0" err="1"/>
              <a:t>PathVariable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사원정보 요청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Map&lt;String</a:t>
            </a:r>
            <a:r>
              <a:rPr lang="en-US" altLang="ko-KR" sz="1200" dirty="0"/>
              <a:t>, Object&gt; </a:t>
            </a:r>
            <a:r>
              <a:rPr lang="en-US" altLang="ko-KR" sz="1200" dirty="0" err="1"/>
              <a:t>employeeMap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&lt;String, Object&gt;();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", "</a:t>
            </a:r>
            <a:r>
              <a:rPr lang="ko-KR" altLang="en-US" sz="1200" dirty="0"/>
              <a:t>찬호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employeeMap.put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", "</a:t>
            </a:r>
            <a:r>
              <a:rPr lang="ko-KR" altLang="en-US" sz="1200" dirty="0"/>
              <a:t>박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 err="1"/>
              <a:t>employeeMap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2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200" dirty="0">
                <a:solidFill>
                  <a:srgbClr val="006600"/>
                </a:solidFill>
              </a:rPr>
              <a:t> </a:t>
            </a:r>
            <a:r>
              <a:rPr lang="ko-KR" altLang="en-US" sz="1200" dirty="0">
                <a:solidFill>
                  <a:srgbClr val="006600"/>
                </a:solidFill>
              </a:rPr>
              <a:t>활용</a:t>
            </a:r>
            <a:r>
              <a:rPr lang="en-US" altLang="ko-KR" sz="1200" dirty="0">
                <a:solidFill>
                  <a:srgbClr val="006600"/>
                </a:solidFill>
              </a:rPr>
              <a:t>(</a:t>
            </a:r>
            <a:r>
              <a:rPr lang="ko-KR" altLang="en-US" sz="1200" dirty="0" err="1">
                <a:solidFill>
                  <a:srgbClr val="006600"/>
                </a:solidFill>
              </a:rPr>
              <a:t>콜렉션</a:t>
            </a:r>
            <a:r>
              <a:rPr lang="ko-KR" altLang="en-US" sz="1200" dirty="0">
                <a:solidFill>
                  <a:srgbClr val="006600"/>
                </a:solidFill>
              </a:rPr>
              <a:t> </a:t>
            </a:r>
            <a:r>
              <a:rPr lang="en-US" altLang="ko-KR" sz="1200" dirty="0">
                <a:solidFill>
                  <a:srgbClr val="006600"/>
                </a:solidFill>
              </a:rPr>
              <a:t>List </a:t>
            </a:r>
            <a:r>
              <a:rPr lang="ko-KR" altLang="en-US" sz="1200" dirty="0">
                <a:solidFill>
                  <a:srgbClr val="006600"/>
                </a:solidFill>
              </a:rPr>
              <a:t>반환</a:t>
            </a:r>
            <a:r>
              <a:rPr lang="en-US" altLang="ko-KR" sz="12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GetMapping</a:t>
            </a:r>
            <a:r>
              <a:rPr lang="en-US" altLang="ko-KR" sz="1200" dirty="0">
                <a:solidFill>
                  <a:srgbClr val="C00000"/>
                </a:solidFill>
              </a:rPr>
              <a:t>(value = "/", produces=MediaType.APPLICATION_JSON_UTF8_VALUE)</a:t>
            </a:r>
          </a:p>
          <a:p>
            <a:r>
              <a:rPr lang="en-US" altLang="ko-KR" sz="1200" dirty="0"/>
              <a:t>public @</a:t>
            </a:r>
            <a:r>
              <a:rPr lang="en-US" altLang="ko-KR" sz="1200" dirty="0" err="1"/>
              <a:t>ResponseBody</a:t>
            </a:r>
            <a:r>
              <a:rPr lang="en-US" altLang="ko-KR" sz="1200" dirty="0"/>
              <a:t> List&lt;Employee&gt; list() {</a:t>
            </a:r>
          </a:p>
          <a:p>
            <a:r>
              <a:rPr lang="en-US" altLang="ko-KR" sz="1200" dirty="0" smtClean="0"/>
              <a:t>     log.info</a:t>
            </a:r>
            <a:r>
              <a:rPr lang="en-US" altLang="ko-KR" sz="1200" dirty="0"/>
              <a:t>("</a:t>
            </a:r>
            <a:r>
              <a:rPr lang="ko-KR" altLang="en-US" sz="1200" dirty="0"/>
              <a:t>사원목록 요청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 List&lt;Employee</a:t>
            </a:r>
            <a:r>
              <a:rPr lang="en-US" altLang="ko-KR" sz="1200" dirty="0"/>
              <a:t>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&lt;Employee&gt;();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Employee(100, "firstName1", "lastName1", "email1"));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Employee(101, "firstName2", "lastName2", "email2"));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list.add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Employee(102, "firstName3", "lastName3", "email3"));</a:t>
            </a:r>
          </a:p>
          <a:p>
            <a:r>
              <a:rPr lang="en-US" altLang="ko-KR" sz="1200" dirty="0" smtClean="0"/>
              <a:t>     return </a:t>
            </a:r>
            <a:r>
              <a:rPr lang="en-US" altLang="ko-KR" sz="1200" dirty="0"/>
              <a:t>list;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20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392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</a:t>
            </a:r>
            <a:r>
              <a:rPr lang="en-US" altLang="ko-KR" sz="1100" dirty="0">
                <a:solidFill>
                  <a:srgbClr val="006600"/>
                </a:solidFill>
              </a:rPr>
              <a:t>(</a:t>
            </a:r>
            <a:r>
              <a:rPr lang="en-US" altLang="ko-KR" sz="1100" dirty="0" err="1">
                <a:solidFill>
                  <a:srgbClr val="006600"/>
                </a:solidFill>
              </a:rPr>
              <a:t>ResponseEntity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반환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006600"/>
                </a:solidFill>
              </a:rPr>
              <a:t>/** </a:t>
            </a:r>
            <a:r>
              <a:rPr lang="en-US" altLang="ko-KR" sz="1100" dirty="0" err="1">
                <a:solidFill>
                  <a:srgbClr val="006600"/>
                </a:solidFill>
              </a:rPr>
              <a:t>ResponseEntity</a:t>
            </a:r>
            <a:r>
              <a:rPr lang="en-US" altLang="ko-KR" sz="1100" dirty="0">
                <a:solidFill>
                  <a:srgbClr val="006600"/>
                </a:solidFill>
              </a:rPr>
              <a:t> - </a:t>
            </a:r>
            <a:r>
              <a:rPr lang="ko-KR" altLang="en-US" sz="1100" dirty="0">
                <a:solidFill>
                  <a:srgbClr val="006600"/>
                </a:solidFill>
              </a:rPr>
              <a:t>데이터와 함께 </a:t>
            </a:r>
            <a:r>
              <a:rPr lang="en-US" altLang="ko-KR" sz="1100" dirty="0">
                <a:solidFill>
                  <a:srgbClr val="006600"/>
                </a:solidFill>
              </a:rPr>
              <a:t>Http </a:t>
            </a:r>
            <a:r>
              <a:rPr lang="ko-KR" altLang="en-US" sz="1100" dirty="0">
                <a:solidFill>
                  <a:srgbClr val="006600"/>
                </a:solidFill>
              </a:rPr>
              <a:t>응답 메시지의 응답코드와 응답메시지 같이 전달 가능</a:t>
            </a:r>
            <a:r>
              <a:rPr lang="en-US" altLang="ko-KR" sz="1100" dirty="0">
                <a:solidFill>
                  <a:srgbClr val="006600"/>
                </a:solidFill>
              </a:rPr>
              <a:t>) */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"/result", produces=MediaType.APPLICATION_JSON_UTF8_VALUE)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list2()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요청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Employee </a:t>
            </a:r>
            <a:r>
              <a:rPr lang="en-US" altLang="ko-KR" sz="1100" dirty="0" err="1"/>
              <a:t>employee</a:t>
            </a:r>
            <a:r>
              <a:rPr lang="en-US" altLang="ko-KR" sz="1100" dirty="0"/>
              <a:t> = new Employee();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employee.setEmployeeId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employee.setFirstName</a:t>
            </a:r>
            <a:r>
              <a:rPr lang="en-US" altLang="ko-KR" sz="1100" dirty="0"/>
              <a:t>("</a:t>
            </a:r>
            <a:r>
              <a:rPr lang="ko-KR" altLang="en-US" sz="1100" dirty="0"/>
              <a:t>길동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employee.setLastName</a:t>
            </a:r>
            <a:r>
              <a:rPr lang="en-US" altLang="ko-KR" sz="1100" dirty="0"/>
              <a:t>("</a:t>
            </a:r>
            <a:r>
              <a:rPr lang="ko-KR" altLang="en-US" sz="1100" dirty="0"/>
              <a:t>홍</a:t>
            </a:r>
            <a:r>
              <a:rPr lang="en-US" altLang="ko-KR" sz="1100" dirty="0"/>
              <a:t>");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HttpStatus.OK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HttpStatus.BAD_REQUEST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HttpStatus.NOT_FOUND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006600"/>
                </a:solidFill>
              </a:rPr>
              <a:t>/** RESTful service - @</a:t>
            </a:r>
            <a:r>
              <a:rPr lang="en-US" altLang="ko-KR" sz="1100" dirty="0" err="1">
                <a:solidFill>
                  <a:srgbClr val="006600"/>
                </a:solidFill>
              </a:rPr>
              <a:t>RequestBody</a:t>
            </a:r>
            <a:r>
              <a:rPr lang="en-US" altLang="ko-KR" sz="1100" dirty="0">
                <a:solidFill>
                  <a:srgbClr val="006600"/>
                </a:solidFill>
              </a:rPr>
              <a:t>, @</a:t>
            </a:r>
            <a:r>
              <a:rPr lang="en-US" altLang="ko-KR" sz="1100" dirty="0" err="1">
                <a:solidFill>
                  <a:srgbClr val="006600"/>
                </a:solidFill>
              </a:rPr>
              <a:t>ResponseBody</a:t>
            </a:r>
            <a:r>
              <a:rPr lang="en-US" altLang="ko-KR" sz="1100" dirty="0">
                <a:solidFill>
                  <a:srgbClr val="006600"/>
                </a:solidFill>
              </a:rPr>
              <a:t> </a:t>
            </a:r>
            <a:r>
              <a:rPr lang="ko-KR" altLang="en-US" sz="1100" dirty="0">
                <a:solidFill>
                  <a:srgbClr val="006600"/>
                </a:solidFill>
              </a:rPr>
              <a:t>활용 *</a:t>
            </a:r>
            <a:r>
              <a:rPr lang="en-US" altLang="ko-KR" sz="11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100" b="1" dirty="0">
                <a:solidFill>
                  <a:srgbClr val="006600"/>
                </a:solidFill>
              </a:rPr>
              <a:t>// </a:t>
            </a:r>
            <a:r>
              <a:rPr lang="ko-KR" altLang="en-US" sz="1100" b="1" dirty="0">
                <a:solidFill>
                  <a:srgbClr val="006600"/>
                </a:solidFill>
              </a:rPr>
              <a:t>테스트 시 </a:t>
            </a:r>
            <a:r>
              <a:rPr lang="en-US" altLang="ko-KR" sz="1100" b="1" dirty="0">
                <a:solidFill>
                  <a:srgbClr val="006600"/>
                </a:solidFill>
              </a:rPr>
              <a:t>Postman </a:t>
            </a:r>
            <a:r>
              <a:rPr lang="ko-KR" altLang="en-US" sz="1100" b="1" dirty="0">
                <a:solidFill>
                  <a:srgbClr val="006600"/>
                </a:solidFill>
              </a:rPr>
              <a:t>활용</a:t>
            </a:r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PostMapping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"/echo", produces=MediaType.APPLICATION_JSON_UTF8_VALUE)</a:t>
            </a:r>
          </a:p>
          <a:p>
            <a:r>
              <a:rPr lang="en-US" altLang="ko-KR" sz="1100" dirty="0"/>
              <a:t>public @</a:t>
            </a:r>
            <a:r>
              <a:rPr lang="en-US" altLang="ko-KR" sz="1100" dirty="0" err="1"/>
              <a:t>ResponseBody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ResponseEntity</a:t>
            </a:r>
            <a:r>
              <a:rPr lang="en-US" altLang="ko-KR" sz="1100" dirty="0"/>
              <a:t>&lt;Employee&gt; echo(@</a:t>
            </a:r>
            <a:r>
              <a:rPr lang="en-US" altLang="ko-KR" sz="1100" dirty="0" err="1"/>
              <a:t>RequestBody</a:t>
            </a:r>
            <a:r>
              <a:rPr lang="en-US" altLang="ko-KR" sz="1100" dirty="0"/>
              <a:t> Employee employee)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</a:t>
            </a:r>
            <a:r>
              <a:rPr lang="ko-KR" altLang="en-US" sz="1100" dirty="0"/>
              <a:t>사원정보 수신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employee);</a:t>
            </a:r>
          </a:p>
          <a:p>
            <a:r>
              <a:rPr lang="en-US" altLang="ko-KR" sz="1100" dirty="0" smtClean="0"/>
              <a:t>     // </a:t>
            </a:r>
            <a:r>
              <a:rPr lang="ko-KR" altLang="en-US" sz="1100" dirty="0"/>
              <a:t>테스트 에코</a:t>
            </a:r>
          </a:p>
          <a:p>
            <a:r>
              <a:rPr lang="en-US" altLang="ko-KR" sz="1100" dirty="0" smtClean="0"/>
              <a:t>     //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HttpStatus.OK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ResponseEntity</a:t>
            </a:r>
            <a:r>
              <a:rPr lang="en-US" altLang="ko-KR" sz="1100" dirty="0" smtClean="0"/>
              <a:t>&lt;Employee</a:t>
            </a:r>
            <a:r>
              <a:rPr lang="en-US" altLang="ko-KR" sz="1100" dirty="0"/>
              <a:t>&gt; result = </a:t>
            </a:r>
            <a:r>
              <a:rPr lang="en-US" altLang="ko-KR" sz="1100" dirty="0" err="1"/>
              <a:t>ResponseEntity.status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HttpStatus.BAD_GATEWAY</a:t>
            </a:r>
            <a:r>
              <a:rPr lang="en-US" altLang="ko-KR" sz="1100" dirty="0"/>
              <a:t>).body(employee);</a:t>
            </a:r>
          </a:p>
          <a:p>
            <a:r>
              <a:rPr lang="en-US" altLang="ko-KR" sz="1100" dirty="0" smtClean="0"/>
              <a:t>     return </a:t>
            </a:r>
            <a:r>
              <a:rPr lang="en-US" altLang="ko-KR" sz="1100" dirty="0"/>
              <a:t>result;</a:t>
            </a:r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C00000"/>
                </a:solidFill>
              </a:rPr>
              <a:t>@</a:t>
            </a:r>
            <a:r>
              <a:rPr lang="en-US" altLang="ko-KR" sz="1100" dirty="0" err="1">
                <a:solidFill>
                  <a:srgbClr val="C00000"/>
                </a:solidFill>
              </a:rPr>
              <a:t>GetMapping</a:t>
            </a:r>
            <a:r>
              <a:rPr lang="en-US" altLang="ko-KR" sz="1100" dirty="0">
                <a:solidFill>
                  <a:srgbClr val="C00000"/>
                </a:solidFill>
              </a:rPr>
              <a:t>(value = "/echo")</a:t>
            </a:r>
          </a:p>
          <a:p>
            <a:r>
              <a:rPr lang="en-US" altLang="ko-KR" sz="1100" dirty="0"/>
              <a:t>public void echo() {</a:t>
            </a:r>
          </a:p>
          <a:p>
            <a:r>
              <a:rPr lang="en-US" altLang="ko-KR" sz="1100" dirty="0" smtClean="0"/>
              <a:t>     log.info</a:t>
            </a:r>
            <a:r>
              <a:rPr lang="en-US" altLang="ko-KR" sz="1100" dirty="0"/>
              <a:t>("echo Get </a:t>
            </a:r>
            <a:r>
              <a:rPr lang="ko-KR" altLang="en-US" sz="1100" dirty="0"/>
              <a:t>요청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6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echo.jsp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4762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="text/html; charset=utf-8" %&gt;</a:t>
            </a:r>
          </a:p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charset="utf-8"&gt;</a:t>
            </a:r>
          </a:p>
          <a:p>
            <a:r>
              <a:rPr lang="en-US" altLang="ko-KR" sz="1200" dirty="0"/>
              <a:t>&lt;title&gt;JSON </a:t>
            </a:r>
            <a:r>
              <a:rPr lang="ko-KR" altLang="en-US" sz="1200" dirty="0"/>
              <a:t>데이터 전송 및 수신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="https://ajax.googleapis.com/ajax/libs/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/3.3.1/jquery.min.js"&gt;&lt;/script&gt;</a:t>
            </a:r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$(function() {</a:t>
            </a:r>
          </a:p>
          <a:p>
            <a:r>
              <a:rPr lang="en-US" altLang="ko-KR" sz="1200" dirty="0" smtClean="0"/>
              <a:t>     $("</a:t>
            </a:r>
            <a:r>
              <a:rPr lang="en-US" altLang="ko-KR" sz="1200" dirty="0" err="1"/>
              <a:t>input:button</a:t>
            </a:r>
            <a:r>
              <a:rPr lang="en-US" altLang="ko-KR" sz="1200" dirty="0"/>
              <a:t>").click(function(event){</a:t>
            </a:r>
          </a:p>
          <a:p>
            <a:r>
              <a:rPr lang="en-US" altLang="ko-KR" sz="1200" dirty="0" smtClean="0"/>
              <a:t>          // </a:t>
            </a:r>
            <a:r>
              <a:rPr lang="ko-KR" altLang="en-US" sz="1200" dirty="0"/>
              <a:t>테스트 데이터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employee = {employeeId:500, </a:t>
            </a:r>
            <a:r>
              <a:rPr lang="en-US" altLang="ko-KR" sz="1200" dirty="0" err="1"/>
              <a:t>firstName</a:t>
            </a:r>
            <a:r>
              <a:rPr lang="en-US" altLang="ko-KR" sz="1200" dirty="0"/>
              <a:t>:"</a:t>
            </a:r>
            <a:r>
              <a:rPr lang="ko-KR" altLang="en-US" sz="1200" dirty="0"/>
              <a:t>기정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lastName</a:t>
            </a:r>
            <a:r>
              <a:rPr lang="en-US" altLang="ko-KR" sz="1200" dirty="0"/>
              <a:t>:"</a:t>
            </a:r>
            <a:r>
              <a:rPr lang="ko-KR" altLang="en-US" sz="1200" dirty="0"/>
              <a:t>김</a:t>
            </a:r>
            <a:r>
              <a:rPr lang="en-US" altLang="ko-KR" sz="1200" dirty="0"/>
              <a:t>", email: "bangry@korea.com"};</a:t>
            </a:r>
          </a:p>
          <a:p>
            <a:r>
              <a:rPr lang="en-US" altLang="ko-KR" sz="1200" dirty="0" smtClean="0"/>
              <a:t>          $.</a:t>
            </a:r>
            <a:r>
              <a:rPr lang="en-US" altLang="ko-KR" sz="1200" dirty="0"/>
              <a:t>ajax({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"echo",</a:t>
            </a:r>
          </a:p>
          <a:p>
            <a:r>
              <a:rPr lang="en-US" altLang="ko-KR" sz="1200" dirty="0" smtClean="0"/>
              <a:t>               type</a:t>
            </a:r>
            <a:r>
              <a:rPr lang="en-US" altLang="ko-KR" sz="1200" dirty="0"/>
              <a:t>: "post",</a:t>
            </a:r>
          </a:p>
          <a:p>
            <a:r>
              <a:rPr lang="en-US" altLang="ko-KR" sz="1200" dirty="0" smtClean="0"/>
              <a:t>               data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JSON.stringify</a:t>
            </a:r>
            <a:r>
              <a:rPr lang="en-US" altLang="ko-KR" sz="1200" dirty="0"/>
              <a:t>(employee),</a:t>
            </a:r>
          </a:p>
          <a:p>
            <a:r>
              <a:rPr lang="en-US" altLang="ko-KR" sz="1200" dirty="0" smtClean="0"/>
              <a:t>               </a:t>
            </a:r>
            <a:r>
              <a:rPr lang="en-US" altLang="ko-KR" sz="1200" dirty="0" err="1" smtClean="0"/>
              <a:t>contentType</a:t>
            </a:r>
            <a:r>
              <a:rPr lang="en-US" altLang="ko-KR" sz="1200" dirty="0"/>
              <a:t>: "application/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; charset=utf-8",</a:t>
            </a:r>
          </a:p>
          <a:p>
            <a:r>
              <a:rPr lang="en-US" altLang="ko-KR" sz="1200" dirty="0" smtClean="0"/>
              <a:t>              success </a:t>
            </a:r>
            <a:r>
              <a:rPr lang="en-US" altLang="ko-KR" sz="1200" dirty="0"/>
              <a:t>: function(result, status, 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                   </a:t>
            </a:r>
            <a:r>
              <a:rPr lang="en-US" altLang="ko-KR" sz="1200" dirty="0" err="1" smtClean="0"/>
              <a:t>displayEmployee</a:t>
            </a:r>
            <a:r>
              <a:rPr lang="en-US" altLang="ko-KR" sz="1200" dirty="0" smtClean="0"/>
              <a:t>(result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    },</a:t>
            </a:r>
            <a:endParaRPr lang="en-US" altLang="ko-KR" sz="1200" dirty="0"/>
          </a:p>
          <a:p>
            <a:r>
              <a:rPr lang="en-US" altLang="ko-KR" sz="1200" dirty="0" smtClean="0"/>
              <a:t>              error </a:t>
            </a:r>
            <a:r>
              <a:rPr lang="en-US" altLang="ko-KR" sz="1200" dirty="0"/>
              <a:t>: function(</a:t>
            </a:r>
            <a:r>
              <a:rPr lang="en-US" altLang="ko-KR" sz="1200" dirty="0" err="1"/>
              <a:t>xhr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 smtClean="0"/>
              <a:t>                   alert(</a:t>
            </a:r>
            <a:r>
              <a:rPr lang="en-US" altLang="ko-KR" sz="1200" dirty="0" err="1" smtClean="0"/>
              <a:t>xhr.status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    }</a:t>
            </a:r>
            <a:endParaRPr lang="en-US" altLang="ko-KR" sz="1200" dirty="0"/>
          </a:p>
          <a:p>
            <a:r>
              <a:rPr lang="en-US" altLang="ko-KR" sz="1200" dirty="0" smtClean="0"/>
              <a:t>          });</a:t>
            </a:r>
            <a:endParaRPr lang="en-US" altLang="ko-KR" sz="1200" dirty="0"/>
          </a:p>
          <a:p>
            <a:r>
              <a:rPr lang="en-US" altLang="ko-KR" sz="1200" dirty="0" smtClean="0"/>
              <a:t>     });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0737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echo.jsp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4693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spAutoFit/>
          </a:bodyPr>
          <a:lstStyle/>
          <a:p>
            <a:r>
              <a:rPr lang="en-US" altLang="ko-KR" sz="1200" dirty="0" smtClean="0"/>
              <a:t>     function </a:t>
            </a:r>
            <a:r>
              <a:rPr lang="en-US" altLang="ko-KR" sz="1200" dirty="0" err="1"/>
              <a:t>displayEmployee</a:t>
            </a:r>
            <a:r>
              <a:rPr lang="en-US" altLang="ko-KR" sz="1200" dirty="0"/>
              <a:t>(employee){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 = "";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employee.employeeId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employee.firstName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employee.lastName</a:t>
            </a:r>
            <a:r>
              <a:rPr lang="en-US" altLang="ko-KR" sz="1200" dirty="0"/>
              <a:t>+"&lt;/h2&gt;";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employeeInfo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+= "&lt;h2&gt;"+</a:t>
            </a:r>
            <a:r>
              <a:rPr lang="en-US" altLang="ko-KR" sz="1200" dirty="0" err="1"/>
              <a:t>employee.email</a:t>
            </a:r>
            <a:r>
              <a:rPr lang="en-US" altLang="ko-KR" sz="1200" dirty="0"/>
              <a:t>+"&lt;/h2&gt;";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      $("#</a:t>
            </a:r>
            <a:r>
              <a:rPr lang="en-US" altLang="ko-KR" sz="1200" dirty="0"/>
              <a:t>message").html(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    //$("").</a:t>
            </a:r>
            <a:r>
              <a:rPr lang="en-US" altLang="ko-KR" sz="1200" dirty="0" err="1"/>
              <a:t>apppendTo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});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input type="button" value="JSON </a:t>
            </a:r>
            <a:r>
              <a:rPr lang="ko-KR" altLang="en-US" sz="1200" dirty="0"/>
              <a:t>데이터 전송 및 수신 테스트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/>
              <a:t>div id="message"&gt;&lt;/div&gt;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2336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047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 확장에 관대한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2200" spc="81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936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조합한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기술을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강요하지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않고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적합한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구성을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수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기능들은  다양한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방법으로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따르는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설정으로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빠른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수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필요한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확장포인트를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이용하면 프로젝트에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적합하고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효율적으로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새롭게  구성할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067" y="2348864"/>
            <a:ext cx="2736850" cy="2376805"/>
          </a:xfrm>
          <a:custGeom>
            <a:avLst/>
            <a:gdLst/>
            <a:ahLst/>
            <a:cxnLst/>
            <a:rect l="l" t="t" r="r" b="b"/>
            <a:pathLst>
              <a:path w="2736850" h="2376804">
                <a:moveTo>
                  <a:pt x="0" y="2376297"/>
                </a:moveTo>
                <a:lnTo>
                  <a:pt x="2736342" y="2376297"/>
                </a:lnTo>
                <a:lnTo>
                  <a:pt x="273634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067" y="2348864"/>
            <a:ext cx="2736850" cy="2376805"/>
          </a:xfrm>
          <a:custGeom>
            <a:avLst/>
            <a:gdLst/>
            <a:ahLst/>
            <a:cxnLst/>
            <a:rect l="l" t="t" r="r" b="b"/>
            <a:pathLst>
              <a:path w="2736850" h="2376804">
                <a:moveTo>
                  <a:pt x="0" y="2376297"/>
                </a:moveTo>
                <a:lnTo>
                  <a:pt x="2736342" y="2376297"/>
                </a:lnTo>
                <a:lnTo>
                  <a:pt x="273634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8428" y="2348864"/>
            <a:ext cx="4177029" cy="2376805"/>
          </a:xfrm>
          <a:custGeom>
            <a:avLst/>
            <a:gdLst/>
            <a:ahLst/>
            <a:cxnLst/>
            <a:rect l="l" t="t" r="r" b="b"/>
            <a:pathLst>
              <a:path w="4177029" h="2376804">
                <a:moveTo>
                  <a:pt x="0" y="2376297"/>
                </a:moveTo>
                <a:lnTo>
                  <a:pt x="4176522" y="2376297"/>
                </a:lnTo>
                <a:lnTo>
                  <a:pt x="417652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8428" y="2348864"/>
            <a:ext cx="4177029" cy="2376805"/>
          </a:xfrm>
          <a:custGeom>
            <a:avLst/>
            <a:gdLst/>
            <a:ahLst/>
            <a:cxnLst/>
            <a:rect l="l" t="t" r="r" b="b"/>
            <a:pathLst>
              <a:path w="4177029" h="2376804">
                <a:moveTo>
                  <a:pt x="0" y="2376297"/>
                </a:moveTo>
                <a:lnTo>
                  <a:pt x="4176522" y="2376297"/>
                </a:lnTo>
                <a:lnTo>
                  <a:pt x="4176522" y="0"/>
                </a:lnTo>
                <a:lnTo>
                  <a:pt x="0" y="0"/>
                </a:lnTo>
                <a:lnTo>
                  <a:pt x="0" y="237629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4095" y="2564879"/>
            <a:ext cx="2304415" cy="339837"/>
          </a:xfrm>
          <a:prstGeom prst="rect">
            <a:avLst/>
          </a:prstGeom>
          <a:solidFill>
            <a:srgbClr val="BEBEBE"/>
          </a:solidFill>
          <a:ln w="6350">
            <a:solidFill>
              <a:srgbClr val="7E7E7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1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 따르는 웹</a:t>
            </a: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095" y="3356978"/>
            <a:ext cx="1080770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274320" marR="223520" indent="20955" algn="just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최소한의  설정으로  빠른</a:t>
            </a:r>
            <a:r>
              <a:rPr sz="12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4454" y="2564879"/>
            <a:ext cx="3744595" cy="339837"/>
          </a:xfrm>
          <a:prstGeom prst="rect">
            <a:avLst/>
          </a:prstGeom>
          <a:solidFill>
            <a:srgbClr val="BEBEBE"/>
          </a:solidFill>
          <a:ln w="6350">
            <a:solidFill>
              <a:srgbClr val="7E7E7E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1210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상황에 최적화된 웹 프레임워크</a:t>
            </a:r>
            <a:r>
              <a:rPr sz="12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구성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454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6995" algn="ctr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</a:t>
            </a:r>
            <a:r>
              <a:rPr sz="1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27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616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5725"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</a:t>
            </a:r>
            <a:r>
              <a:rPr sz="1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910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1910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6779" y="3356978"/>
            <a:ext cx="1152525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88265" algn="ctr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</a:t>
            </a:r>
            <a:r>
              <a:rPr sz="1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</a:t>
            </a: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254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특화된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2545" algn="ctr">
              <a:lnSpc>
                <a:spcPct val="100000"/>
              </a:lnSpc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</a:t>
            </a:r>
            <a:r>
              <a:rPr sz="12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8247" y="3356978"/>
            <a:ext cx="1080770" cy="1089916"/>
          </a:xfrm>
          <a:prstGeom prst="rect">
            <a:avLst/>
          </a:prstGeom>
          <a:solidFill>
            <a:srgbClr val="FFFFFF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131445" marR="80010" indent="20955">
              <a:lnSpc>
                <a:spcPct val="100000"/>
              </a:lnSpc>
              <a:spcBef>
                <a:spcPts val="5"/>
              </a:spcBef>
            </a:pP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 </a:t>
            </a:r>
            <a:r>
              <a:rPr sz="12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포인트를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 </a:t>
            </a:r>
            <a:r>
              <a:rPr lang="en-US"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/>
            </a:r>
            <a:br>
              <a:rPr lang="en-US"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</a:br>
            <a:r>
              <a:rPr sz="1200" spc="-15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통한</a:t>
            </a:r>
            <a:r>
              <a:rPr sz="1200" spc="-15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쉬운</a:t>
            </a:r>
            <a:r>
              <a:rPr sz="1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확장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213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1968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7951" y="0"/>
                </a:moveTo>
                <a:lnTo>
                  <a:pt x="125983" y="0"/>
                </a:lnTo>
                <a:lnTo>
                  <a:pt x="125983" y="72009"/>
                </a:lnTo>
                <a:lnTo>
                  <a:pt x="377951" y="72009"/>
                </a:lnTo>
                <a:lnTo>
                  <a:pt x="37795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213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3" y="72009"/>
                </a:lnTo>
                <a:lnTo>
                  <a:pt x="125983" y="0"/>
                </a:lnTo>
                <a:lnTo>
                  <a:pt x="377951" y="0"/>
                </a:lnTo>
                <a:lnTo>
                  <a:pt x="377951" y="72009"/>
                </a:lnTo>
                <a:lnTo>
                  <a:pt x="504063" y="72009"/>
                </a:lnTo>
                <a:lnTo>
                  <a:pt x="251968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6284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1967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8078" y="0"/>
                </a:moveTo>
                <a:lnTo>
                  <a:pt x="125983" y="0"/>
                </a:lnTo>
                <a:lnTo>
                  <a:pt x="125983" y="72009"/>
                </a:lnTo>
                <a:lnTo>
                  <a:pt x="378078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6284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3" y="72009"/>
                </a:lnTo>
                <a:lnTo>
                  <a:pt x="125983" y="0"/>
                </a:lnTo>
                <a:lnTo>
                  <a:pt x="378078" y="0"/>
                </a:lnTo>
                <a:lnTo>
                  <a:pt x="378078" y="72009"/>
                </a:lnTo>
                <a:lnTo>
                  <a:pt x="504063" y="72009"/>
                </a:lnTo>
                <a:lnTo>
                  <a:pt x="251967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249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504063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3" y="72009"/>
                </a:lnTo>
                <a:close/>
              </a:path>
              <a:path w="504189" h="144145">
                <a:moveTo>
                  <a:pt x="378079" y="0"/>
                </a:moveTo>
                <a:lnTo>
                  <a:pt x="125984" y="0"/>
                </a:lnTo>
                <a:lnTo>
                  <a:pt x="125984" y="72009"/>
                </a:lnTo>
                <a:lnTo>
                  <a:pt x="378079" y="72009"/>
                </a:lnTo>
                <a:lnTo>
                  <a:pt x="3780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2490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89" h="144145">
                <a:moveTo>
                  <a:pt x="0" y="72009"/>
                </a:moveTo>
                <a:lnTo>
                  <a:pt x="125984" y="72009"/>
                </a:lnTo>
                <a:lnTo>
                  <a:pt x="125984" y="0"/>
                </a:lnTo>
                <a:lnTo>
                  <a:pt x="378079" y="0"/>
                </a:lnTo>
                <a:lnTo>
                  <a:pt x="378079" y="72009"/>
                </a:lnTo>
                <a:lnTo>
                  <a:pt x="504063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20661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504063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3" y="72009"/>
                </a:lnTo>
                <a:close/>
              </a:path>
              <a:path w="504190" h="144145">
                <a:moveTo>
                  <a:pt x="378079" y="0"/>
                </a:moveTo>
                <a:lnTo>
                  <a:pt x="125984" y="0"/>
                </a:lnTo>
                <a:lnTo>
                  <a:pt x="125984" y="72009"/>
                </a:lnTo>
                <a:lnTo>
                  <a:pt x="378079" y="72009"/>
                </a:lnTo>
                <a:lnTo>
                  <a:pt x="37807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20661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0" y="72009"/>
                </a:moveTo>
                <a:lnTo>
                  <a:pt x="125984" y="72009"/>
                </a:lnTo>
                <a:lnTo>
                  <a:pt x="125984" y="0"/>
                </a:lnTo>
                <a:lnTo>
                  <a:pt x="378079" y="0"/>
                </a:lnTo>
                <a:lnTo>
                  <a:pt x="378079" y="72009"/>
                </a:lnTo>
                <a:lnTo>
                  <a:pt x="504063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6823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504062" y="72009"/>
                </a:moveTo>
                <a:lnTo>
                  <a:pt x="0" y="72009"/>
                </a:lnTo>
                <a:lnTo>
                  <a:pt x="252095" y="144018"/>
                </a:lnTo>
                <a:lnTo>
                  <a:pt x="504062" y="72009"/>
                </a:lnTo>
                <a:close/>
              </a:path>
              <a:path w="504190" h="144145">
                <a:moveTo>
                  <a:pt x="378078" y="0"/>
                </a:moveTo>
                <a:lnTo>
                  <a:pt x="126110" y="0"/>
                </a:lnTo>
                <a:lnTo>
                  <a:pt x="126110" y="72009"/>
                </a:lnTo>
                <a:lnTo>
                  <a:pt x="378078" y="72009"/>
                </a:lnTo>
                <a:lnTo>
                  <a:pt x="37807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16823" y="3140964"/>
            <a:ext cx="504190" cy="144145"/>
          </a:xfrm>
          <a:custGeom>
            <a:avLst/>
            <a:gdLst/>
            <a:ahLst/>
            <a:cxnLst/>
            <a:rect l="l" t="t" r="r" b="b"/>
            <a:pathLst>
              <a:path w="504190" h="144145">
                <a:moveTo>
                  <a:pt x="0" y="72009"/>
                </a:moveTo>
                <a:lnTo>
                  <a:pt x="126110" y="72009"/>
                </a:lnTo>
                <a:lnTo>
                  <a:pt x="126110" y="0"/>
                </a:lnTo>
                <a:lnTo>
                  <a:pt x="378078" y="0"/>
                </a:lnTo>
                <a:lnTo>
                  <a:pt x="378078" y="72009"/>
                </a:lnTo>
                <a:lnTo>
                  <a:pt x="504062" y="72009"/>
                </a:lnTo>
                <a:lnTo>
                  <a:pt x="252095" y="144018"/>
                </a:lnTo>
                <a:lnTo>
                  <a:pt x="0" y="7200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en-US" altLang="ko-KR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RESTful </a:t>
            </a:r>
            <a:r>
              <a:rPr lang="ko-KR" altLang="en-US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lang="ko-KR" altLang="en-US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세부 컨트롤러</a:t>
            </a:r>
            <a:r>
              <a:rPr lang="en-US" altLang="ko-KR" dirty="0" smtClean="0"/>
              <a:t>(kr.or.kosta.spring.employee.controller.EmployeeController2.java)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308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000" dirty="0"/>
              <a:t>package </a:t>
            </a:r>
            <a:r>
              <a:rPr lang="en-US" altLang="ko-KR" sz="1000" dirty="0" err="1"/>
              <a:t>kr.or.kosta.spring.employee.controller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/**</a:t>
            </a:r>
            <a:endParaRPr lang="en-US" altLang="ko-KR" sz="1000" dirty="0">
              <a:solidFill>
                <a:srgbClr val="006600"/>
              </a:solidFill>
            </a:endParaRPr>
          </a:p>
          <a:p>
            <a:r>
              <a:rPr lang="en-US" altLang="ko-KR" sz="1000" dirty="0">
                <a:solidFill>
                  <a:srgbClr val="006600"/>
                </a:solidFill>
              </a:rPr>
              <a:t> * RESTful Service</a:t>
            </a:r>
            <a:r>
              <a:rPr lang="ko-KR" altLang="en-US" sz="1000" dirty="0">
                <a:solidFill>
                  <a:srgbClr val="006600"/>
                </a:solidFill>
              </a:rPr>
              <a:t>를 위한 </a:t>
            </a:r>
            <a:r>
              <a:rPr lang="en-US" altLang="ko-KR" sz="1000" dirty="0" err="1">
                <a:solidFill>
                  <a:srgbClr val="006600"/>
                </a:solidFill>
              </a:rPr>
              <a:t>RestController</a:t>
            </a:r>
            <a:r>
              <a:rPr lang="en-US" altLang="ko-KR" sz="1000" dirty="0">
                <a:solidFill>
                  <a:srgbClr val="006600"/>
                </a:solidFill>
              </a:rPr>
              <a:t> = @Controller + @</a:t>
            </a:r>
            <a:r>
              <a:rPr lang="en-US" altLang="ko-KR" sz="1000" dirty="0" err="1">
                <a:solidFill>
                  <a:srgbClr val="006600"/>
                </a:solidFill>
              </a:rPr>
              <a:t>Responsebody</a:t>
            </a:r>
            <a:endParaRPr lang="en-US" altLang="ko-KR" sz="1000" dirty="0">
              <a:solidFill>
                <a:srgbClr val="006600"/>
              </a:solidFill>
            </a:endParaRPr>
          </a:p>
          <a:p>
            <a:r>
              <a:rPr lang="ko-KR" altLang="en-US" sz="1000" dirty="0">
                <a:solidFill>
                  <a:srgbClr val="006600"/>
                </a:solidFill>
              </a:rPr>
              <a:t> * </a:t>
            </a:r>
            <a:r>
              <a:rPr lang="en-US" altLang="ko-KR" sz="1000" dirty="0">
                <a:solidFill>
                  <a:srgbClr val="006600"/>
                </a:solidFill>
              </a:rPr>
              <a:t>@</a:t>
            </a:r>
            <a:r>
              <a:rPr lang="en-US" altLang="ko-KR" sz="1000" dirty="0" err="1">
                <a:solidFill>
                  <a:srgbClr val="006600"/>
                </a:solidFill>
              </a:rPr>
              <a:t>RestController</a:t>
            </a:r>
            <a:r>
              <a:rPr lang="en-US" altLang="ko-KR" sz="1000" dirty="0">
                <a:solidFill>
                  <a:srgbClr val="006600"/>
                </a:solidFill>
              </a:rPr>
              <a:t> </a:t>
            </a:r>
            <a:r>
              <a:rPr lang="ko-KR" altLang="en-US" sz="1000" dirty="0" err="1">
                <a:solidFill>
                  <a:srgbClr val="006600"/>
                </a:solidFill>
              </a:rPr>
              <a:t>어노테이션이</a:t>
            </a:r>
            <a:r>
              <a:rPr lang="ko-KR" altLang="en-US" sz="1000" dirty="0">
                <a:solidFill>
                  <a:srgbClr val="006600"/>
                </a:solidFill>
              </a:rPr>
              <a:t> 적용된  모든 컨트롤러는 </a:t>
            </a:r>
            <a:r>
              <a:rPr lang="en-US" altLang="ko-KR" sz="1000" dirty="0">
                <a:solidFill>
                  <a:srgbClr val="006600"/>
                </a:solidFill>
              </a:rPr>
              <a:t>view </a:t>
            </a:r>
            <a:r>
              <a:rPr lang="ko-KR" altLang="en-US" sz="1000" dirty="0">
                <a:solidFill>
                  <a:srgbClr val="006600"/>
                </a:solidFill>
              </a:rPr>
              <a:t>대신에  특정 자바 객체를 리턴</a:t>
            </a:r>
          </a:p>
          <a:p>
            <a:r>
              <a:rPr lang="ko-KR" altLang="en-US" sz="1000" dirty="0">
                <a:solidFill>
                  <a:srgbClr val="006600"/>
                </a:solidFill>
              </a:rPr>
              <a:t> * 자바 객체는 메시지 변환 설정에 따라 변환</a:t>
            </a:r>
            <a:r>
              <a:rPr lang="en-US" altLang="ko-KR" sz="1000" dirty="0">
                <a:solidFill>
                  <a:srgbClr val="006600"/>
                </a:solidFill>
              </a:rPr>
              <a:t>(</a:t>
            </a:r>
            <a:r>
              <a:rPr lang="ko-KR" altLang="en-US" sz="1000" dirty="0">
                <a:solidFill>
                  <a:srgbClr val="006600"/>
                </a:solidFill>
              </a:rPr>
              <a:t>예</a:t>
            </a:r>
            <a:r>
              <a:rPr lang="en-US" altLang="ko-KR" sz="1000" dirty="0">
                <a:solidFill>
                  <a:srgbClr val="006600"/>
                </a:solidFill>
              </a:rPr>
              <a:t>: JSON, XML) </a:t>
            </a:r>
          </a:p>
          <a:p>
            <a:r>
              <a:rPr lang="en-US" altLang="ko-KR" sz="1000" dirty="0">
                <a:solidFill>
                  <a:srgbClr val="006600"/>
                </a:solidFill>
              </a:rPr>
              <a:t> * @author </a:t>
            </a:r>
            <a:r>
              <a:rPr lang="ko-KR" altLang="en-US" sz="10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000" dirty="0">
                <a:solidFill>
                  <a:srgbClr val="006600"/>
                </a:solidFill>
              </a:rPr>
              <a:t>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@</a:t>
            </a:r>
            <a:r>
              <a:rPr lang="en-US" altLang="ko-KR" sz="1000" dirty="0" err="1">
                <a:solidFill>
                  <a:srgbClr val="C00000"/>
                </a:solidFill>
              </a:rPr>
              <a:t>RestController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/>
              <a:t>public class </a:t>
            </a:r>
            <a:r>
              <a:rPr lang="en-US" altLang="ko-KR" sz="1000" dirty="0">
                <a:solidFill>
                  <a:srgbClr val="FF0000"/>
                </a:solidFill>
              </a:rPr>
              <a:t>EmployeeController2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 smtClean="0"/>
              <a:t>     private </a:t>
            </a:r>
            <a:r>
              <a:rPr lang="en-US" altLang="ko-KR" sz="1000" dirty="0"/>
              <a:t>static final Logger log = </a:t>
            </a:r>
            <a:r>
              <a:rPr lang="en-US" altLang="ko-KR" sz="1000" dirty="0" err="1"/>
              <a:t>LoggerFactory.getLogger</a:t>
            </a:r>
            <a:r>
              <a:rPr lang="en-US" altLang="ko-KR" sz="1000" dirty="0"/>
              <a:t>(EmployeeController2.class);</a:t>
            </a:r>
          </a:p>
          <a:p>
            <a:endParaRPr lang="ko-KR" altLang="en-US" sz="1000" dirty="0"/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000" dirty="0">
                <a:solidFill>
                  <a:srgbClr val="006600"/>
                </a:solidFill>
              </a:rPr>
              <a:t>사원목록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000" dirty="0" err="1">
                <a:solidFill>
                  <a:srgbClr val="C00000"/>
                </a:solidFill>
              </a:rPr>
              <a:t>GetMapping</a:t>
            </a:r>
            <a:r>
              <a:rPr lang="en-US" altLang="ko-KR" sz="1000" dirty="0">
                <a:solidFill>
                  <a:srgbClr val="C00000"/>
                </a:solidFill>
              </a:rPr>
              <a:t>(value="/employees", produces=MediaType.APPLICATION_JSON_UTF8_VALUE)</a:t>
            </a:r>
          </a:p>
          <a:p>
            <a:r>
              <a:rPr lang="en-US" altLang="ko-KR" sz="1000" dirty="0" smtClean="0"/>
              <a:t>     public </a:t>
            </a:r>
            <a:r>
              <a:rPr lang="en-US" altLang="ko-KR" sz="1000" dirty="0" err="1"/>
              <a:t>ResponseEntity</a:t>
            </a:r>
            <a:r>
              <a:rPr lang="en-US" altLang="ko-KR" sz="1000" dirty="0"/>
              <a:t>&lt;List&lt;Employee&gt;&gt; list() {</a:t>
            </a:r>
          </a:p>
          <a:p>
            <a:r>
              <a:rPr lang="en-US" altLang="ko-KR" sz="1000" dirty="0" smtClean="0"/>
              <a:t>          log.info</a:t>
            </a:r>
            <a:r>
              <a:rPr lang="en-US" altLang="ko-KR" sz="1000" dirty="0"/>
              <a:t>("</a:t>
            </a:r>
            <a:r>
              <a:rPr lang="ko-KR" altLang="en-US" sz="1000" dirty="0"/>
              <a:t>사원목록 요청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List&lt;Employee</a:t>
            </a:r>
            <a:r>
              <a:rPr lang="en-US" altLang="ko-KR" sz="1000" dirty="0"/>
              <a:t>&gt; list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&lt;Employee&gt;();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Employee(100, "firstName1", "lastName1", "email1"));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Employee(101, "firstName2", "lastName2", "email2"));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list.add</a:t>
            </a:r>
            <a:r>
              <a:rPr lang="en-US" altLang="ko-KR" sz="1000" dirty="0" smtClean="0"/>
              <a:t>(new </a:t>
            </a:r>
            <a:r>
              <a:rPr lang="en-US" altLang="ko-KR" sz="1000" dirty="0"/>
              <a:t>Employee(102, "firstName3", "lastName3", "email3"));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ResponseEntity</a:t>
            </a:r>
            <a:r>
              <a:rPr lang="en-US" altLang="ko-KR" sz="1000" dirty="0" smtClean="0"/>
              <a:t>&lt;List&lt;Employee</a:t>
            </a:r>
            <a:r>
              <a:rPr lang="en-US" altLang="ko-KR" sz="1000" dirty="0"/>
              <a:t>&gt;&gt; result = </a:t>
            </a:r>
            <a:r>
              <a:rPr lang="en-US" altLang="ko-KR" sz="1000" dirty="0" err="1"/>
              <a:t>ResponseEntity.status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HttpStatus.OK</a:t>
            </a:r>
            <a:r>
              <a:rPr lang="en-US" altLang="ko-KR" sz="1000" dirty="0"/>
              <a:t>).body(list);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result;</a:t>
            </a:r>
          </a:p>
          <a:p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006600"/>
                </a:solidFill>
              </a:rPr>
              <a:t>     /** </a:t>
            </a:r>
            <a:r>
              <a:rPr lang="ko-KR" altLang="en-US" sz="1000" dirty="0">
                <a:solidFill>
                  <a:srgbClr val="006600"/>
                </a:solidFill>
              </a:rPr>
              <a:t>사원상세정보 *</a:t>
            </a:r>
            <a:r>
              <a:rPr lang="en-US" altLang="ko-KR" sz="10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0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000" dirty="0" err="1">
                <a:solidFill>
                  <a:srgbClr val="C00000"/>
                </a:solidFill>
              </a:rPr>
              <a:t>GetMapping</a:t>
            </a:r>
            <a:r>
              <a:rPr lang="en-US" altLang="ko-KR" sz="1000" dirty="0">
                <a:solidFill>
                  <a:srgbClr val="C00000"/>
                </a:solidFill>
              </a:rPr>
              <a:t>(value="/employee/{</a:t>
            </a:r>
            <a:r>
              <a:rPr lang="en-US" altLang="ko-KR" sz="1000" dirty="0" err="1">
                <a:solidFill>
                  <a:srgbClr val="C00000"/>
                </a:solidFill>
              </a:rPr>
              <a:t>employeeId</a:t>
            </a:r>
            <a:r>
              <a:rPr lang="en-US" altLang="ko-KR" sz="1000" dirty="0">
                <a:solidFill>
                  <a:srgbClr val="C00000"/>
                </a:solidFill>
              </a:rPr>
              <a:t>}", produces=MediaType.APPLICATION_JSON_UTF8_VALUE)</a:t>
            </a:r>
          </a:p>
          <a:p>
            <a:r>
              <a:rPr lang="en-US" altLang="ko-KR" sz="1000" dirty="0" smtClean="0"/>
              <a:t>     public </a:t>
            </a:r>
            <a:r>
              <a:rPr lang="en-US" altLang="ko-KR" sz="1000" dirty="0" err="1"/>
              <a:t>ResponseEntity</a:t>
            </a:r>
            <a:r>
              <a:rPr lang="en-US" altLang="ko-KR" sz="1000" dirty="0"/>
              <a:t>&lt;Employee&gt; read(@</a:t>
            </a:r>
            <a:r>
              <a:rPr lang="en-US" altLang="ko-KR" sz="1000" dirty="0" err="1"/>
              <a:t>PathVariable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 smtClean="0"/>
              <a:t>          log.info</a:t>
            </a:r>
            <a:r>
              <a:rPr lang="en-US" altLang="ko-KR" sz="1000" dirty="0"/>
              <a:t>("</a:t>
            </a:r>
            <a:r>
              <a:rPr lang="ko-KR" altLang="en-US" sz="1000" dirty="0"/>
              <a:t>사원정보 요청 </a:t>
            </a:r>
            <a:r>
              <a:rPr lang="en-US" altLang="ko-KR" sz="1000" dirty="0"/>
              <a:t>: 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smtClean="0"/>
              <a:t>          Employee </a:t>
            </a:r>
            <a:r>
              <a:rPr lang="en-US" altLang="ko-KR" sz="1000" dirty="0" err="1"/>
              <a:t>employee</a:t>
            </a:r>
            <a:r>
              <a:rPr lang="en-US" altLang="ko-KR" sz="1000" dirty="0"/>
              <a:t> = new Employee();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employee.setEmployeeId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employeeId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employee.setFirstName</a:t>
            </a:r>
            <a:r>
              <a:rPr lang="en-US" altLang="ko-KR" sz="1000" dirty="0"/>
              <a:t>("</a:t>
            </a:r>
            <a:r>
              <a:rPr lang="ko-KR" altLang="en-US" sz="1000" dirty="0"/>
              <a:t>길동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employee.setLastName</a:t>
            </a:r>
            <a:r>
              <a:rPr lang="en-US" altLang="ko-KR" sz="1000" dirty="0"/>
              <a:t>("</a:t>
            </a:r>
            <a:r>
              <a:rPr lang="ko-KR" altLang="en-US" sz="1000" dirty="0"/>
              <a:t>홍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ResponseEntity</a:t>
            </a:r>
            <a:r>
              <a:rPr lang="en-US" altLang="ko-KR" sz="1000" dirty="0" smtClean="0"/>
              <a:t>&lt;Employee</a:t>
            </a:r>
            <a:r>
              <a:rPr lang="en-US" altLang="ko-KR" sz="1000" dirty="0"/>
              <a:t>&gt; result = </a:t>
            </a:r>
            <a:r>
              <a:rPr lang="en-US" altLang="ko-KR" sz="1000" dirty="0" err="1"/>
              <a:t>ResponseEntity.status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HttpStatus.OK</a:t>
            </a:r>
            <a:r>
              <a:rPr lang="en-US" altLang="ko-KR" sz="1000" dirty="0"/>
              <a:t>).body(employee);</a:t>
            </a:r>
          </a:p>
          <a:p>
            <a:r>
              <a:rPr lang="en-US" altLang="ko-KR" sz="1000" dirty="0" smtClean="0"/>
              <a:t>          return </a:t>
            </a:r>
            <a:r>
              <a:rPr lang="en-US" altLang="ko-KR" sz="1000" dirty="0"/>
              <a:t>result;</a:t>
            </a:r>
          </a:p>
          <a:p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365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6842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5" h="3291204">
                <a:moveTo>
                  <a:pt x="810133" y="286131"/>
                </a:moveTo>
                <a:lnTo>
                  <a:pt x="270002" y="286131"/>
                </a:lnTo>
                <a:lnTo>
                  <a:pt x="270002" y="3290951"/>
                </a:lnTo>
                <a:lnTo>
                  <a:pt x="810133" y="3290951"/>
                </a:lnTo>
                <a:lnTo>
                  <a:pt x="810133" y="286131"/>
                </a:lnTo>
                <a:close/>
              </a:path>
              <a:path w="1080135" h="3291204">
                <a:moveTo>
                  <a:pt x="540004" y="0"/>
                </a:moveTo>
                <a:lnTo>
                  <a:pt x="0" y="286131"/>
                </a:lnTo>
                <a:lnTo>
                  <a:pt x="1080135" y="286131"/>
                </a:lnTo>
                <a:lnTo>
                  <a:pt x="5400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7022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4" h="3291204">
                <a:moveTo>
                  <a:pt x="810132" y="286131"/>
                </a:moveTo>
                <a:lnTo>
                  <a:pt x="270001" y="286131"/>
                </a:lnTo>
                <a:lnTo>
                  <a:pt x="270001" y="3290951"/>
                </a:lnTo>
                <a:lnTo>
                  <a:pt x="810132" y="3290951"/>
                </a:lnTo>
                <a:lnTo>
                  <a:pt x="810132" y="286131"/>
                </a:lnTo>
                <a:close/>
              </a:path>
              <a:path w="1080134" h="3291204">
                <a:moveTo>
                  <a:pt x="540130" y="0"/>
                </a:moveTo>
                <a:lnTo>
                  <a:pt x="0" y="286131"/>
                </a:lnTo>
                <a:lnTo>
                  <a:pt x="1080134" y="286131"/>
                </a:lnTo>
                <a:lnTo>
                  <a:pt x="5401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4699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8247" y="2852927"/>
            <a:ext cx="1080135" cy="3291204"/>
          </a:xfrm>
          <a:custGeom>
            <a:avLst/>
            <a:gdLst/>
            <a:ahLst/>
            <a:cxnLst/>
            <a:rect l="l" t="t" r="r" b="b"/>
            <a:pathLst>
              <a:path w="1080135" h="3291204">
                <a:moveTo>
                  <a:pt x="1080135" y="3004883"/>
                </a:moveTo>
                <a:lnTo>
                  <a:pt x="0" y="3004883"/>
                </a:lnTo>
                <a:lnTo>
                  <a:pt x="540003" y="3290951"/>
                </a:lnTo>
                <a:lnTo>
                  <a:pt x="1080135" y="3004883"/>
                </a:lnTo>
                <a:close/>
              </a:path>
              <a:path w="1080135" h="3291204">
                <a:moveTo>
                  <a:pt x="810132" y="0"/>
                </a:moveTo>
                <a:lnTo>
                  <a:pt x="270001" y="0"/>
                </a:lnTo>
                <a:lnTo>
                  <a:pt x="270001" y="3004883"/>
                </a:lnTo>
                <a:lnTo>
                  <a:pt x="810132" y="3004883"/>
                </a:lnTo>
                <a:lnTo>
                  <a:pt x="8101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5390" y="327901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20116"/>
                </a:lnTo>
                <a:lnTo>
                  <a:pt x="6598" y="452788"/>
                </a:lnTo>
                <a:lnTo>
                  <a:pt x="24590" y="479472"/>
                </a:lnTo>
                <a:lnTo>
                  <a:pt x="51274" y="497464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4"/>
                </a:lnTo>
                <a:lnTo>
                  <a:pt x="4404788" y="479472"/>
                </a:lnTo>
                <a:lnTo>
                  <a:pt x="4422780" y="452788"/>
                </a:lnTo>
                <a:lnTo>
                  <a:pt x="4429379" y="420116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5390" y="327901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20116"/>
                </a:lnTo>
                <a:lnTo>
                  <a:pt x="4422780" y="452788"/>
                </a:lnTo>
                <a:lnTo>
                  <a:pt x="4404788" y="479472"/>
                </a:lnTo>
                <a:lnTo>
                  <a:pt x="4378104" y="497464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4"/>
                </a:lnTo>
                <a:lnTo>
                  <a:pt x="24590" y="479472"/>
                </a:lnTo>
                <a:lnTo>
                  <a:pt x="6598" y="452788"/>
                </a:lnTo>
                <a:lnTo>
                  <a:pt x="0" y="420116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5390" y="3911600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19988"/>
                </a:lnTo>
                <a:lnTo>
                  <a:pt x="6598" y="452735"/>
                </a:lnTo>
                <a:lnTo>
                  <a:pt x="24590" y="479456"/>
                </a:lnTo>
                <a:lnTo>
                  <a:pt x="51274" y="497462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2"/>
                </a:lnTo>
                <a:lnTo>
                  <a:pt x="4404788" y="479456"/>
                </a:lnTo>
                <a:lnTo>
                  <a:pt x="4422780" y="452735"/>
                </a:lnTo>
                <a:lnTo>
                  <a:pt x="4429379" y="419988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5390" y="3911600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19988"/>
                </a:lnTo>
                <a:lnTo>
                  <a:pt x="4422780" y="452735"/>
                </a:lnTo>
                <a:lnTo>
                  <a:pt x="4404788" y="479456"/>
                </a:lnTo>
                <a:lnTo>
                  <a:pt x="4378104" y="497462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2"/>
                </a:lnTo>
                <a:lnTo>
                  <a:pt x="24590" y="479456"/>
                </a:lnTo>
                <a:lnTo>
                  <a:pt x="6598" y="452735"/>
                </a:lnTo>
                <a:lnTo>
                  <a:pt x="0" y="419988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55390" y="456082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617"/>
                </a:lnTo>
                <a:lnTo>
                  <a:pt x="24590" y="24653"/>
                </a:lnTo>
                <a:lnTo>
                  <a:pt x="6598" y="51381"/>
                </a:lnTo>
                <a:lnTo>
                  <a:pt x="0" y="84074"/>
                </a:lnTo>
                <a:lnTo>
                  <a:pt x="0" y="420115"/>
                </a:lnTo>
                <a:lnTo>
                  <a:pt x="6598" y="452808"/>
                </a:lnTo>
                <a:lnTo>
                  <a:pt x="24590" y="479536"/>
                </a:lnTo>
                <a:lnTo>
                  <a:pt x="51274" y="497572"/>
                </a:lnTo>
                <a:lnTo>
                  <a:pt x="83947" y="504189"/>
                </a:lnTo>
                <a:lnTo>
                  <a:pt x="4345432" y="504189"/>
                </a:lnTo>
                <a:lnTo>
                  <a:pt x="4378104" y="497572"/>
                </a:lnTo>
                <a:lnTo>
                  <a:pt x="4404788" y="479536"/>
                </a:lnTo>
                <a:lnTo>
                  <a:pt x="4422780" y="452808"/>
                </a:lnTo>
                <a:lnTo>
                  <a:pt x="4429379" y="420115"/>
                </a:lnTo>
                <a:lnTo>
                  <a:pt x="4429379" y="84074"/>
                </a:lnTo>
                <a:lnTo>
                  <a:pt x="4422780" y="51381"/>
                </a:lnTo>
                <a:lnTo>
                  <a:pt x="4404788" y="24653"/>
                </a:lnTo>
                <a:lnTo>
                  <a:pt x="4378104" y="6617"/>
                </a:lnTo>
                <a:lnTo>
                  <a:pt x="4345432" y="0"/>
                </a:lnTo>
                <a:close/>
              </a:path>
            </a:pathLst>
          </a:custGeom>
          <a:solidFill>
            <a:srgbClr val="F1F1F1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5390" y="4560823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4074"/>
                </a:moveTo>
                <a:lnTo>
                  <a:pt x="6598" y="51381"/>
                </a:lnTo>
                <a:lnTo>
                  <a:pt x="24590" y="24653"/>
                </a:lnTo>
                <a:lnTo>
                  <a:pt x="51274" y="6617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617"/>
                </a:lnTo>
                <a:lnTo>
                  <a:pt x="4404788" y="24653"/>
                </a:lnTo>
                <a:lnTo>
                  <a:pt x="4422780" y="51381"/>
                </a:lnTo>
                <a:lnTo>
                  <a:pt x="4429379" y="84074"/>
                </a:lnTo>
                <a:lnTo>
                  <a:pt x="4429379" y="420115"/>
                </a:lnTo>
                <a:lnTo>
                  <a:pt x="4422780" y="452808"/>
                </a:lnTo>
                <a:lnTo>
                  <a:pt x="4404788" y="479536"/>
                </a:lnTo>
                <a:lnTo>
                  <a:pt x="4378104" y="497572"/>
                </a:lnTo>
                <a:lnTo>
                  <a:pt x="4345432" y="504189"/>
                </a:lnTo>
                <a:lnTo>
                  <a:pt x="83947" y="504189"/>
                </a:lnTo>
                <a:lnTo>
                  <a:pt x="51274" y="497572"/>
                </a:lnTo>
                <a:lnTo>
                  <a:pt x="24590" y="479536"/>
                </a:lnTo>
                <a:lnTo>
                  <a:pt x="6598" y="452808"/>
                </a:lnTo>
                <a:lnTo>
                  <a:pt x="0" y="420115"/>
                </a:lnTo>
                <a:lnTo>
                  <a:pt x="0" y="84074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55390" y="5207761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4345432" y="0"/>
                </a:moveTo>
                <a:lnTo>
                  <a:pt x="83947" y="0"/>
                </a:lnTo>
                <a:lnTo>
                  <a:pt x="51274" y="6598"/>
                </a:lnTo>
                <a:lnTo>
                  <a:pt x="24590" y="24590"/>
                </a:lnTo>
                <a:lnTo>
                  <a:pt x="6598" y="51274"/>
                </a:lnTo>
                <a:lnTo>
                  <a:pt x="0" y="83947"/>
                </a:lnTo>
                <a:lnTo>
                  <a:pt x="0" y="420052"/>
                </a:lnTo>
                <a:lnTo>
                  <a:pt x="6598" y="452751"/>
                </a:lnTo>
                <a:lnTo>
                  <a:pt x="24590" y="479455"/>
                </a:lnTo>
                <a:lnTo>
                  <a:pt x="51274" y="497460"/>
                </a:lnTo>
                <a:lnTo>
                  <a:pt x="83947" y="504063"/>
                </a:lnTo>
                <a:lnTo>
                  <a:pt x="4345432" y="504063"/>
                </a:lnTo>
                <a:lnTo>
                  <a:pt x="4378104" y="497460"/>
                </a:lnTo>
                <a:lnTo>
                  <a:pt x="4404788" y="479455"/>
                </a:lnTo>
                <a:lnTo>
                  <a:pt x="4422780" y="452751"/>
                </a:lnTo>
                <a:lnTo>
                  <a:pt x="4429379" y="420052"/>
                </a:lnTo>
                <a:lnTo>
                  <a:pt x="4429379" y="83947"/>
                </a:lnTo>
                <a:lnTo>
                  <a:pt x="4422780" y="51274"/>
                </a:lnTo>
                <a:lnTo>
                  <a:pt x="4404788" y="24590"/>
                </a:lnTo>
                <a:lnTo>
                  <a:pt x="4378104" y="6598"/>
                </a:lnTo>
                <a:lnTo>
                  <a:pt x="4345432" y="0"/>
                </a:lnTo>
                <a:close/>
              </a:path>
            </a:pathLst>
          </a:custGeom>
          <a:solidFill>
            <a:srgbClr val="83C2E4">
              <a:alpha val="83921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5390" y="5207761"/>
            <a:ext cx="4429760" cy="504190"/>
          </a:xfrm>
          <a:custGeom>
            <a:avLst/>
            <a:gdLst/>
            <a:ahLst/>
            <a:cxnLst/>
            <a:rect l="l" t="t" r="r" b="b"/>
            <a:pathLst>
              <a:path w="4429759" h="504189">
                <a:moveTo>
                  <a:pt x="0" y="83947"/>
                </a:moveTo>
                <a:lnTo>
                  <a:pt x="6598" y="51274"/>
                </a:lnTo>
                <a:lnTo>
                  <a:pt x="24590" y="24590"/>
                </a:lnTo>
                <a:lnTo>
                  <a:pt x="51274" y="6598"/>
                </a:lnTo>
                <a:lnTo>
                  <a:pt x="83947" y="0"/>
                </a:lnTo>
                <a:lnTo>
                  <a:pt x="4345432" y="0"/>
                </a:lnTo>
                <a:lnTo>
                  <a:pt x="4378104" y="6598"/>
                </a:lnTo>
                <a:lnTo>
                  <a:pt x="4404788" y="24590"/>
                </a:lnTo>
                <a:lnTo>
                  <a:pt x="4422780" y="51274"/>
                </a:lnTo>
                <a:lnTo>
                  <a:pt x="4429379" y="83947"/>
                </a:lnTo>
                <a:lnTo>
                  <a:pt x="4429379" y="420052"/>
                </a:lnTo>
                <a:lnTo>
                  <a:pt x="4422780" y="452751"/>
                </a:lnTo>
                <a:lnTo>
                  <a:pt x="4404788" y="479455"/>
                </a:lnTo>
                <a:lnTo>
                  <a:pt x="4378104" y="497460"/>
                </a:lnTo>
                <a:lnTo>
                  <a:pt x="4345432" y="504063"/>
                </a:lnTo>
                <a:lnTo>
                  <a:pt x="83947" y="504063"/>
                </a:lnTo>
                <a:lnTo>
                  <a:pt x="51274" y="497460"/>
                </a:lnTo>
                <a:lnTo>
                  <a:pt x="24590" y="479455"/>
                </a:lnTo>
                <a:lnTo>
                  <a:pt x="6598" y="452751"/>
                </a:lnTo>
                <a:lnTo>
                  <a:pt x="0" y="420052"/>
                </a:lnTo>
                <a:lnTo>
                  <a:pt x="0" y="83947"/>
                </a:lnTo>
                <a:close/>
              </a:path>
            </a:pathLst>
          </a:custGeom>
          <a:ln w="38099">
            <a:solidFill>
              <a:srgbClr val="1F6B94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118" y="794765"/>
            <a:ext cx="9989185" cy="1842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DispatcherServlet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호출하기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가공하는  기능을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인터셉터라고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전과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 후의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군데에서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  가로챌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로깅이나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모니터링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정보 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수집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접근제어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등과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같이 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체인형태로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순서주의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!!)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252470">
              <a:lnSpc>
                <a:spcPct val="100000"/>
              </a:lnSpc>
              <a:tabLst>
                <a:tab pos="4638675" algn="l"/>
                <a:tab pos="5918200" algn="l"/>
              </a:tabLst>
            </a:pPr>
            <a:r>
              <a:rPr sz="16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	</a:t>
            </a:r>
            <a:r>
              <a:rPr sz="16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postHandle	</a:t>
            </a:r>
            <a:r>
              <a:rPr sz="16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afterCompletion</a:t>
            </a:r>
            <a:r>
              <a:rPr sz="16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1886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1886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1886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7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21886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7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1886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1886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80482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80482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80482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7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5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80482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5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7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80482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144017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7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5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7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80482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5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20661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0661" y="4668901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0661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73"/>
                </a:lnTo>
                <a:lnTo>
                  <a:pt x="27797" y="229112"/>
                </a:lnTo>
                <a:lnTo>
                  <a:pt x="58978" y="260274"/>
                </a:lnTo>
                <a:lnTo>
                  <a:pt x="98511" y="280702"/>
                </a:lnTo>
                <a:lnTo>
                  <a:pt x="144018" y="288036"/>
                </a:lnTo>
                <a:lnTo>
                  <a:pt x="189524" y="280702"/>
                </a:lnTo>
                <a:lnTo>
                  <a:pt x="229057" y="260274"/>
                </a:lnTo>
                <a:lnTo>
                  <a:pt x="260238" y="229112"/>
                </a:lnTo>
                <a:lnTo>
                  <a:pt x="280690" y="189573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20661" y="4019550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73"/>
                </a:lnTo>
                <a:lnTo>
                  <a:pt x="260238" y="229112"/>
                </a:lnTo>
                <a:lnTo>
                  <a:pt x="229057" y="260274"/>
                </a:lnTo>
                <a:lnTo>
                  <a:pt x="189524" y="280702"/>
                </a:lnTo>
                <a:lnTo>
                  <a:pt x="144018" y="288036"/>
                </a:lnTo>
                <a:lnTo>
                  <a:pt x="98511" y="280702"/>
                </a:lnTo>
                <a:lnTo>
                  <a:pt x="58978" y="260274"/>
                </a:lnTo>
                <a:lnTo>
                  <a:pt x="27797" y="229112"/>
                </a:lnTo>
                <a:lnTo>
                  <a:pt x="7345" y="189573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20661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7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7"/>
                </a:lnTo>
                <a:lnTo>
                  <a:pt x="280690" y="98462"/>
                </a:lnTo>
                <a:lnTo>
                  <a:pt x="260238" y="58923"/>
                </a:lnTo>
                <a:lnTo>
                  <a:pt x="229057" y="27761"/>
                </a:lnTo>
                <a:lnTo>
                  <a:pt x="189524" y="7333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0661" y="3407536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0" y="144017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8" y="0"/>
                </a:lnTo>
                <a:lnTo>
                  <a:pt x="189524" y="7333"/>
                </a:lnTo>
                <a:lnTo>
                  <a:pt x="229057" y="27761"/>
                </a:lnTo>
                <a:lnTo>
                  <a:pt x="260238" y="58923"/>
                </a:lnTo>
                <a:lnTo>
                  <a:pt x="280690" y="98462"/>
                </a:lnTo>
                <a:lnTo>
                  <a:pt x="288036" y="144017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8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6559"/>
              </p:ext>
            </p:extLst>
          </p:nvPr>
        </p:nvGraphicFramePr>
        <p:xfrm>
          <a:off x="1928367" y="3285611"/>
          <a:ext cx="5156197" cy="241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67944"/>
                <a:gridCol w="1295400"/>
                <a:gridCol w="1796414"/>
                <a:gridCol w="669289"/>
              </a:tblGrid>
              <a:tr h="497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spc="-3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8585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459105" algn="r">
                        <a:lnSpc>
                          <a:spcPct val="100000"/>
                        </a:lnSpc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7785"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9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/>
                </a:tc>
              </a:tr>
              <a:tr h="128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2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4935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/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5" dirty="0">
                          <a:latin typeface="Trebuchet MS"/>
                          <a:cs typeface="Trebuchet MS"/>
                        </a:rPr>
                        <a:t>Interceptor 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R w="3810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59105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200" b="1" spc="15" dirty="0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sz="12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51130" marB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F6B9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F6B9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b="1" spc="-60" dirty="0">
                          <a:latin typeface="Trebuchet MS"/>
                          <a:cs typeface="Trebuchet MS"/>
                        </a:rPr>
                        <a:t>Controller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 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2/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HandlerInterceptor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58977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적용되는  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쉽게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있도록  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참조하여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가공할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일종의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필터입니다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 구현하거나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HandlerInterceptorAdaptor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</a:t>
            </a:r>
            <a:r>
              <a:rPr sz="18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상속합니다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시점에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따른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세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688" y="2348814"/>
            <a:ext cx="8929370" cy="3647440"/>
          </a:xfrm>
          <a:custGeom>
            <a:avLst/>
            <a:gdLst/>
            <a:ahLst/>
            <a:cxnLst/>
            <a:rect l="l" t="t" r="r" b="b"/>
            <a:pathLst>
              <a:path w="8929370" h="3647440">
                <a:moveTo>
                  <a:pt x="0" y="3647185"/>
                </a:moveTo>
                <a:lnTo>
                  <a:pt x="8929369" y="3647185"/>
                </a:lnTo>
                <a:lnTo>
                  <a:pt x="8929369" y="0"/>
                </a:lnTo>
                <a:lnTo>
                  <a:pt x="0" y="0"/>
                </a:lnTo>
                <a:lnTo>
                  <a:pt x="0" y="364718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688" y="2392426"/>
            <a:ext cx="8929370" cy="3445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175" marR="4227830" indent="-292735">
              <a:lnSpc>
                <a:spcPct val="100000"/>
              </a:lnSpc>
              <a:spcBef>
                <a:spcPts val="105"/>
              </a:spcBef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5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50" spc="35" dirty="0">
                <a:ea typeface="가는각진제목체" panose="02030600000101010101" pitchFamily="18" charset="-127"/>
                <a:cs typeface="Arial"/>
              </a:rPr>
              <a:t>LoggingInterceptor </a:t>
            </a:r>
            <a:r>
              <a:rPr sz="105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050" spc="50" dirty="0">
                <a:ea typeface="가는각진제목체" panose="02030600000101010101" pitchFamily="18" charset="-127"/>
                <a:cs typeface="Arial"/>
              </a:rPr>
              <a:t>HandlerInterceptor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384175" marR="4227830" indent="-292735">
              <a:lnSpc>
                <a:spcPct val="100000"/>
              </a:lnSpc>
              <a:spcBef>
                <a:spcPts val="105"/>
              </a:spcBef>
            </a:pPr>
            <a:r>
              <a:rPr lang="en-US" sz="1050" spc="17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lang="en-US" sz="1050" spc="17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    </a:t>
            </a:r>
            <a:r>
              <a:rPr sz="1050" spc="-20" dirty="0" smtClean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preHandle(HttpServletRequest</a:t>
            </a:r>
            <a:r>
              <a:rPr sz="105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 marR="3277870" indent="292100">
              <a:lnSpc>
                <a:spcPct val="100000"/>
              </a:lnSpc>
            </a:pP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5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Exception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  </a:t>
            </a:r>
            <a:endParaRPr lang="en-US" sz="1050" spc="170" dirty="0" smtClean="0">
              <a:ea typeface="가는각진제목체" panose="02030600000101010101" pitchFamily="18" charset="-127"/>
              <a:cs typeface="Arial"/>
            </a:endParaRPr>
          </a:p>
          <a:p>
            <a:pPr marL="676910" marR="3277870" indent="292100">
              <a:lnSpc>
                <a:spcPct val="100000"/>
              </a:lnSpc>
            </a:pPr>
            <a:r>
              <a:rPr sz="1050" spc="80" dirty="0" err="1" smtClean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 err="1" smtClean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 err="1" smtClean="0">
                <a:ea typeface="가는각진제목체" panose="02030600000101010101" pitchFamily="18" charset="-127"/>
                <a:cs typeface="Arial"/>
              </a:rPr>
              <a:t>.println</a:t>
            </a:r>
            <a:r>
              <a:rPr sz="1050" i="1" spc="80" dirty="0" smtClean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50" i="1" spc="80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7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45" dirty="0" err="1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preHandle</a:t>
            </a:r>
            <a:r>
              <a:rPr sz="1050" i="1" spc="45" dirty="0" smtClean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050" i="1" spc="45" dirty="0" smtClean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 smtClean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6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7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true</a:t>
            </a:r>
            <a:r>
              <a:rPr sz="1050" spc="105" dirty="0">
                <a:ea typeface="가는각진제목체" panose="02030600000101010101" pitchFamily="18" charset="-127"/>
                <a:cs typeface="Arial"/>
              </a:rPr>
              <a:t>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ea typeface="가는각진제목체" panose="02030600000101010101" pitchFamily="18" charset="-127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69644" marR="4665345" indent="-58547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postHandle(HttpServletRequest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-55" dirty="0"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50" spc="-3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modelAndView</a:t>
            </a:r>
            <a:r>
              <a:rPr sz="1050" spc="-30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5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050" spc="15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80" dirty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>
                <a:ea typeface="가는각진제목체" panose="02030600000101010101" pitchFamily="18" charset="-127"/>
                <a:cs typeface="Arial"/>
              </a:rPr>
              <a:t>.println(</a:t>
            </a:r>
            <a:r>
              <a:rPr sz="105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3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postHandle"</a:t>
            </a:r>
            <a:r>
              <a:rPr sz="1050" i="1" spc="35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ea typeface="가는각진제목체" panose="02030600000101010101" pitchFamily="18" charset="-127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050" spc="-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69644" marR="3643629" indent="-58547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3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050" spc="35" dirty="0">
                <a:ea typeface="가는각진제목체" panose="02030600000101010101" pitchFamily="18" charset="-127"/>
                <a:cs typeface="Arial"/>
              </a:rPr>
              <a:t>afterCompletion(HttpServletRequest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request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HttpServletResponse </a:t>
            </a:r>
            <a:r>
              <a:rPr sz="1050" spc="2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response</a:t>
            </a:r>
            <a:r>
              <a:rPr sz="1050" spc="2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25" dirty="0">
                <a:ea typeface="가는각진제목체" panose="02030600000101010101" pitchFamily="18" charset="-127"/>
                <a:cs typeface="Arial"/>
              </a:rPr>
              <a:t>Object </a:t>
            </a:r>
            <a:r>
              <a:rPr sz="105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handler</a:t>
            </a:r>
            <a:r>
              <a:rPr sz="105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Exception </a:t>
            </a:r>
            <a:r>
              <a:rPr sz="1050" spc="7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ex</a:t>
            </a:r>
            <a:r>
              <a:rPr sz="1050" spc="70" dirty="0">
                <a:ea typeface="가는각진제목체" panose="02030600000101010101" pitchFamily="18" charset="-127"/>
                <a:cs typeface="Arial"/>
              </a:rPr>
              <a:t>)  </a:t>
            </a:r>
            <a:r>
              <a:rPr sz="105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throws </a:t>
            </a:r>
            <a:r>
              <a:rPr sz="1050" spc="10" dirty="0">
                <a:ea typeface="가는각진제목체" panose="02030600000101010101" pitchFamily="18" charset="-127"/>
                <a:cs typeface="Arial"/>
              </a:rPr>
              <a:t>Exception</a:t>
            </a:r>
            <a:r>
              <a:rPr sz="105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676910">
              <a:lnSpc>
                <a:spcPct val="100000"/>
              </a:lnSpc>
            </a:pPr>
            <a:r>
              <a:rPr sz="1050" spc="80" dirty="0">
                <a:ea typeface="가는각진제목체" panose="02030600000101010101" pitchFamily="18" charset="-127"/>
                <a:cs typeface="Arial"/>
              </a:rPr>
              <a:t>System.</a:t>
            </a:r>
            <a:r>
              <a:rPr sz="1050" i="1" spc="8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out</a:t>
            </a:r>
            <a:r>
              <a:rPr sz="1050" i="1" spc="80" dirty="0">
                <a:ea typeface="가는각진제목체" panose="02030600000101010101" pitchFamily="18" charset="-127"/>
                <a:cs typeface="Arial"/>
              </a:rPr>
              <a:t>.println(</a:t>
            </a:r>
            <a:r>
              <a:rPr sz="1050" i="1" spc="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"intercept!!</a:t>
            </a:r>
            <a:r>
              <a:rPr sz="1050" i="1" spc="2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afterCompletion"</a:t>
            </a:r>
            <a:r>
              <a:rPr sz="1050" i="1" spc="60" dirty="0">
                <a:ea typeface="가는각진제목체" panose="02030600000101010101" pitchFamily="18" charset="-127"/>
                <a:cs typeface="Arial"/>
              </a:rPr>
              <a:t>);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2839" y="2507107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091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661" y="2420912"/>
            <a:ext cx="2952750" cy="362919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09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호출되기 전에</a:t>
            </a:r>
            <a:r>
              <a:rPr sz="1050" spc="-10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fase</a:t>
            </a:r>
            <a:r>
              <a:rPr sz="1050" spc="-7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리턴하면 </a:t>
            </a:r>
            <a:r>
              <a:rPr sz="1050" spc="-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request</a:t>
            </a:r>
            <a:r>
              <a:rPr sz="1050" spc="-5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바로</a:t>
            </a: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종료합니다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2839" y="3443223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0911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0661" y="3357029"/>
            <a:ext cx="2952750" cy="362920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10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컨트롤러가 실행되고 난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050" spc="-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preHandle()</a:t>
            </a:r>
            <a:r>
              <a:rPr sz="1050" spc="-4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050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false</a:t>
            </a:r>
            <a:r>
              <a:rPr sz="1050" spc="-6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리턴한 경우 실행되지</a:t>
            </a:r>
            <a:r>
              <a:rPr sz="1050" spc="-8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않습니다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2839" y="4351654"/>
            <a:ext cx="1132205" cy="431165"/>
          </a:xfrm>
          <a:custGeom>
            <a:avLst/>
            <a:gdLst/>
            <a:ahLst/>
            <a:cxnLst/>
            <a:rect l="l" t="t" r="r" b="b"/>
            <a:pathLst>
              <a:path w="1132204" h="431164">
                <a:moveTo>
                  <a:pt x="1131824" y="0"/>
                </a:moveTo>
                <a:lnTo>
                  <a:pt x="885825" y="0"/>
                </a:lnTo>
                <a:lnTo>
                  <a:pt x="0" y="431038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661" y="4265460"/>
            <a:ext cx="2952750" cy="363561"/>
          </a:xfrm>
          <a:prstGeom prst="rect">
            <a:avLst/>
          </a:prstGeom>
          <a:solidFill>
            <a:srgbClr val="FFFFFF"/>
          </a:solidFill>
          <a:ln w="9525">
            <a:solidFill>
              <a:srgbClr val="7E7E7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315"/>
              </a:spcBef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작업이 완료된 후에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호출됩니다</a:t>
            </a:r>
            <a:r>
              <a:rPr sz="1050" spc="-1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주로 요청 처리 중에 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사용한 </a:t>
            </a:r>
            <a:r>
              <a:rPr sz="1050" spc="-13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자원을 반납할 때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사용합니다</a:t>
            </a:r>
            <a:r>
              <a:rPr sz="1050" spc="-13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5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133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3/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HandlerInterceptor</a:t>
            </a:r>
            <a:r>
              <a:rPr sz="22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18312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설정파일에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등록하면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응답완료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호출되는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확인할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4" y="1676400"/>
            <a:ext cx="2153476" cy="25648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560"/>
              </a:spcBef>
            </a:pPr>
            <a:r>
              <a:rPr sz="1200" spc="-45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servlet-context.xml</a:t>
            </a:r>
            <a:r>
              <a:rPr sz="1200" spc="-3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824" y="3101468"/>
            <a:ext cx="1512570" cy="259686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585"/>
              </a:spcBef>
            </a:pPr>
            <a:r>
              <a:rPr sz="1200" spc="-15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임의의 메소드 실행</a:t>
            </a:r>
            <a:r>
              <a:rPr sz="1200" spc="-114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</a:t>
            </a:r>
            <a:r>
              <a:rPr sz="1200" spc="-30" dirty="0">
                <a:solidFill>
                  <a:srgbClr val="585858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33" y="3458045"/>
            <a:ext cx="9901108" cy="1584408"/>
          </a:xfrm>
          <a:prstGeom prst="rect">
            <a:avLst/>
          </a:prstGeom>
          <a:solidFill>
            <a:srgbClr val="F1F1F1"/>
          </a:solidFill>
        </p:spPr>
        <p:txBody>
          <a:bodyPr vert="horz" wrap="none" lIns="0" tIns="182245" rIns="0" bIns="0" rtlCol="0">
            <a:spAutoFit/>
          </a:bodyPr>
          <a:lstStyle/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intercept!! </a:t>
            </a:r>
            <a:r>
              <a:rPr sz="1400" spc="-4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preHandle</a:t>
            </a:r>
            <a:r>
              <a:rPr sz="14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lang="en-US" sz="1400" spc="-4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</a:t>
            </a: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 </a:t>
            </a:r>
            <a:r>
              <a:rPr sz="1400" spc="-45" dirty="0" err="1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postHandle</a:t>
            </a:r>
            <a:r>
              <a:rPr sz="1400" spc="-4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 </a:t>
            </a:r>
            <a:endParaRPr lang="en-US" sz="1400" spc="-45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r>
              <a:rPr sz="1400" spc="-8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</a:t>
            </a:r>
            <a:r>
              <a:rPr sz="1400" spc="-8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!!</a:t>
            </a:r>
            <a:r>
              <a:rPr sz="1400" spc="-7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400" spc="-7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afterCompletio</a:t>
            </a:r>
            <a:r>
              <a:rPr lang="en-US" sz="1400" spc="-70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</a:t>
            </a:r>
            <a:endParaRPr lang="en-US" sz="1400" spc="-70" dirty="0" smtClean="0">
              <a:solidFill>
                <a:srgbClr val="40404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91440" marR="7547609">
              <a:lnSpc>
                <a:spcPct val="100000"/>
              </a:lnSpc>
              <a:spcBef>
                <a:spcPts val="1435"/>
              </a:spcBef>
            </a:pP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633" y="2036433"/>
            <a:ext cx="9721850" cy="749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"namoo.springmvc.cookbook.interceptor.LoggingInterceptor"</a:t>
            </a:r>
            <a:r>
              <a:rPr sz="1400" i="1" spc="4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7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9233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5.2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요청과 응답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가로채기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4/</a:t>
            </a:r>
            <a:r>
              <a:rPr lang="en-US"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4</a:t>
            </a:r>
            <a:r>
              <a:rPr sz="2200" spc="-3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URL</a:t>
            </a:r>
            <a:r>
              <a:rPr sz="22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매핑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966709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</a:t>
            </a:r>
            <a:r>
              <a:rPr sz="18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기본적으로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모든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요청에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대해서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요청 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URL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대해서만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적용하고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싶은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1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interceptor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</a:t>
            </a:r>
            <a:r>
              <a:rPr sz="1800" spc="-1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HandlerInterceptor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요청 경로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패턴은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mapping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요소를  사용해서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33" y="2049904"/>
            <a:ext cx="9577705" cy="176009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1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4"/>
              </a:spcBef>
            </a:pP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8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8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</a:t>
            </a:r>
            <a:r>
              <a:rPr sz="1400" spc="8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mapping </a:t>
            </a:r>
            <a:r>
              <a:rPr sz="14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9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</a:t>
            </a:r>
            <a:r>
              <a:rPr sz="1400" spc="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9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400" i="1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mapping </a:t>
            </a:r>
            <a:r>
              <a:rPr sz="14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6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</a:t>
            </a:r>
            <a:r>
              <a:rPr sz="140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6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"/towner"</a:t>
            </a:r>
            <a:r>
              <a:rPr sz="1400" i="1" spc="6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"namoo.springmvc.cookbook.interceptor.LoggingInterceptor"</a:t>
            </a:r>
            <a:r>
              <a:rPr sz="1400" i="1" spc="4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10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</a:t>
            </a:r>
            <a:r>
              <a:rPr sz="140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 </a:t>
            </a:r>
            <a:r>
              <a:rPr sz="1400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"namoo.springmvc.cookbook.interceptor.AnotherInterceptor"</a:t>
            </a:r>
            <a:r>
              <a:rPr sz="1400" i="1" spc="4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i="1" spc="17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interceptors</a:t>
            </a:r>
            <a:r>
              <a:rPr sz="1400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인터셉터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로그기록 </a:t>
            </a:r>
            <a:r>
              <a:rPr lang="ko-KR" altLang="en-US" dirty="0" err="1" smtClean="0"/>
              <a:t>인터셉터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kr.or.kosta.spring.common.web.interceptor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smtClean="0"/>
              <a:t>LoggerInterceptor.java)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50795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100" dirty="0"/>
              <a:t>package </a:t>
            </a:r>
            <a:r>
              <a:rPr lang="en-US" altLang="ko-KR" sz="1100" dirty="0" err="1"/>
              <a:t>kr.or.kosta.spring.common.web.interceptor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en-US" altLang="ko-KR" sz="1100" dirty="0"/>
              <a:t>public class </a:t>
            </a:r>
            <a:r>
              <a:rPr lang="en-US" altLang="ko-KR" sz="1100" dirty="0" err="1"/>
              <a:t>LoggerInterceptor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HandlerInterceptorAdapter</a:t>
            </a:r>
            <a:r>
              <a:rPr lang="en-US" altLang="ko-KR" sz="1100" dirty="0"/>
              <a:t> {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private </a:t>
            </a:r>
            <a:r>
              <a:rPr lang="en-US" altLang="ko-KR" sz="1100" dirty="0"/>
              <a:t>static final Logger log = </a:t>
            </a:r>
            <a:r>
              <a:rPr lang="en-US" altLang="ko-KR" sz="1100" dirty="0" err="1"/>
              <a:t>LoggerFactory.getLogger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LoggerInterceptor.class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smtClean="0"/>
              <a:t>     private </a:t>
            </a:r>
            <a:r>
              <a:rPr lang="en-US" altLang="ko-KR" sz="1100" dirty="0"/>
              <a:t>long start, end;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@</a:t>
            </a:r>
            <a:r>
              <a:rPr lang="en-US" altLang="ko-KR" sz="1100" dirty="0"/>
              <a:t>Override</a:t>
            </a:r>
          </a:p>
          <a:p>
            <a:r>
              <a:rPr lang="en-US" altLang="ko-KR" sz="1100" dirty="0" smtClean="0"/>
              <a:t>     public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preHandle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response, Object handler)</a:t>
            </a:r>
          </a:p>
          <a:p>
            <a:r>
              <a:rPr lang="en-US" altLang="ko-KR" sz="1100" dirty="0" smtClean="0"/>
              <a:t>     throws </a:t>
            </a:r>
            <a:r>
              <a:rPr lang="en-US" altLang="ko-KR" sz="1100" dirty="0"/>
              <a:t>Exception {</a:t>
            </a:r>
          </a:p>
          <a:p>
            <a:r>
              <a:rPr lang="en-US" altLang="ko-KR" sz="1100" dirty="0" smtClean="0"/>
              <a:t>   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log.isDebugEnabled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("-------------------------------------- Controller Start --------------------------------------");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start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("Request URI  :  " + </a:t>
            </a:r>
            <a:r>
              <a:rPr lang="en-US" altLang="ko-KR" sz="1100" dirty="0" err="1"/>
              <a:t>request.getRequestURI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("Controller   :  " + ((</a:t>
            </a:r>
            <a:r>
              <a:rPr lang="en-US" altLang="ko-KR" sz="1100" dirty="0" err="1"/>
              <a:t>HandlerMethod</a:t>
            </a:r>
            <a:r>
              <a:rPr lang="en-US" altLang="ko-KR" sz="1100" dirty="0"/>
              <a:t>)handler).</a:t>
            </a:r>
            <a:r>
              <a:rPr lang="en-US" altLang="ko-KR" sz="1100" dirty="0" err="1"/>
              <a:t>getBeanType</a:t>
            </a:r>
            <a:r>
              <a:rPr lang="en-US" altLang="ko-KR" sz="1100" dirty="0"/>
              <a:t>());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smtClean="0"/>
              <a:t>  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smtClean="0"/>
              <a:t>   return </a:t>
            </a:r>
            <a:r>
              <a:rPr lang="en-US" altLang="ko-KR" sz="1100" dirty="0" err="1"/>
              <a:t>super.preHandle</a:t>
            </a:r>
            <a:r>
              <a:rPr lang="en-US" altLang="ko-KR" sz="1100" dirty="0"/>
              <a:t>(request, response, handler);</a:t>
            </a:r>
          </a:p>
          <a:p>
            <a:r>
              <a:rPr lang="en-US" altLang="ko-KR" sz="1100" dirty="0" smtClean="0"/>
              <a:t>     }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 smtClean="0"/>
              <a:t>     @</a:t>
            </a:r>
            <a:r>
              <a:rPr lang="en-US" altLang="ko-KR" sz="1100" dirty="0"/>
              <a:t>Override</a:t>
            </a:r>
          </a:p>
          <a:p>
            <a:r>
              <a:rPr lang="en-US" altLang="ko-KR" sz="1100" dirty="0" smtClean="0"/>
              <a:t>     public </a:t>
            </a:r>
            <a:r>
              <a:rPr lang="en-US" altLang="ko-KR" sz="1100" dirty="0"/>
              <a:t>void </a:t>
            </a:r>
            <a:r>
              <a:rPr lang="en-US" altLang="ko-KR" sz="1100" dirty="0" err="1"/>
              <a:t>postHandle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response, Object handler,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ModelAndView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modelAndView</a:t>
            </a:r>
            <a:r>
              <a:rPr lang="en-US" altLang="ko-KR" sz="1100" dirty="0"/>
              <a:t>) throws Exception {</a:t>
            </a:r>
          </a:p>
          <a:p>
            <a:r>
              <a:rPr lang="en-US" altLang="ko-KR" sz="1100" dirty="0" smtClean="0"/>
              <a:t>          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log.isDebugEnabled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 smtClean="0"/>
              <a:t>               end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smtClean="0"/>
              <a:t>            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(((</a:t>
            </a:r>
            <a:r>
              <a:rPr lang="en-US" altLang="ko-KR" sz="1100" dirty="0" err="1"/>
              <a:t>HandlerMethod</a:t>
            </a:r>
            <a:r>
              <a:rPr lang="en-US" altLang="ko-KR" sz="1100" dirty="0"/>
              <a:t>)handler).</a:t>
            </a:r>
            <a:r>
              <a:rPr lang="en-US" altLang="ko-KR" sz="1100" dirty="0" err="1"/>
              <a:t>getMethod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 + "() </a:t>
            </a:r>
            <a:r>
              <a:rPr lang="ko-KR" altLang="en-US" sz="1100" dirty="0" err="1"/>
              <a:t>메서드</a:t>
            </a:r>
            <a:r>
              <a:rPr lang="ko-KR" altLang="en-US" sz="1100" dirty="0"/>
              <a:t> 실행 시간 </a:t>
            </a:r>
            <a:r>
              <a:rPr lang="en-US" altLang="ko-KR" sz="1100" dirty="0"/>
              <a:t>: "</a:t>
            </a:r>
            <a:r>
              <a:rPr lang="ko-KR" altLang="en-US" sz="1100" dirty="0"/>
              <a:t> </a:t>
            </a:r>
            <a:r>
              <a:rPr lang="en-US" altLang="ko-KR" sz="1100" dirty="0"/>
              <a:t>+ (end - start) + "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log.debug</a:t>
            </a:r>
            <a:r>
              <a:rPr lang="en-US" altLang="ko-KR" sz="1100" dirty="0"/>
              <a:t>("-------------------------------------- Controller End --------------------------------------");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     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4763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인터셉터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err="1" smtClean="0"/>
              <a:t>인터셉터</a:t>
            </a:r>
            <a:r>
              <a:rPr lang="ko-KR" altLang="en-US" dirty="0" smtClean="0"/>
              <a:t> 설</a:t>
            </a:r>
            <a:r>
              <a:rPr lang="ko-KR" altLang="en-US" dirty="0"/>
              <a:t>정</a:t>
            </a:r>
            <a:r>
              <a:rPr lang="en-US" altLang="ko-KR" dirty="0" smtClean="0"/>
              <a:t>(</a:t>
            </a:r>
            <a:r>
              <a:rPr lang="en-US" altLang="ko-KR" dirty="0"/>
              <a:t>servlet-context.xml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04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21077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>
                <a:solidFill>
                  <a:srgbClr val="006600"/>
                </a:solidFill>
              </a:rPr>
              <a:t>&lt;!-- </a:t>
            </a:r>
            <a:r>
              <a:rPr lang="en-US" altLang="ko-KR" sz="1200" dirty="0" err="1">
                <a:solidFill>
                  <a:srgbClr val="006600"/>
                </a:solidFill>
              </a:rPr>
              <a:t>DispatcherServlet</a:t>
            </a:r>
            <a:r>
              <a:rPr lang="en-US" altLang="ko-KR" sz="1200" dirty="0">
                <a:solidFill>
                  <a:srgbClr val="006600"/>
                </a:solidFill>
              </a:rPr>
              <a:t> Context: defines this servlet's request-processing infrastructure </a:t>
            </a:r>
            <a:r>
              <a:rPr lang="en-US" altLang="ko-KR" sz="1200" dirty="0" smtClean="0">
                <a:solidFill>
                  <a:srgbClr val="006600"/>
                </a:solidFill>
              </a:rPr>
              <a:t>--&gt;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&lt;!--</a:t>
            </a:r>
            <a:r>
              <a:rPr lang="ko-KR" altLang="en-US" sz="1200" dirty="0" err="1">
                <a:solidFill>
                  <a:srgbClr val="006600"/>
                </a:solidFill>
              </a:rPr>
              <a:t>인터셉터</a:t>
            </a:r>
            <a:r>
              <a:rPr lang="ko-KR" altLang="en-US" sz="1200" dirty="0">
                <a:solidFill>
                  <a:srgbClr val="006600"/>
                </a:solidFill>
              </a:rPr>
              <a:t> 설정 </a:t>
            </a:r>
            <a:r>
              <a:rPr lang="en-US" altLang="ko-KR" sz="12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mvc:interceptors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>
                <a:solidFill>
                  <a:srgbClr val="006600"/>
                </a:solidFill>
              </a:rPr>
              <a:t>     &lt;!-- </a:t>
            </a:r>
            <a:r>
              <a:rPr lang="ko-KR" altLang="en-US" sz="1200" dirty="0">
                <a:solidFill>
                  <a:srgbClr val="006600"/>
                </a:solidFill>
              </a:rPr>
              <a:t>로그기록 </a:t>
            </a:r>
            <a:r>
              <a:rPr lang="en-US" altLang="ko-KR" sz="1200" dirty="0">
                <a:solidFill>
                  <a:srgbClr val="006600"/>
                </a:solidFill>
              </a:rPr>
              <a:t>--&gt;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/>
              <a:t>mvc:interceptor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mvc:mapping</a:t>
            </a:r>
            <a:r>
              <a:rPr lang="en-US" altLang="ko-KR" sz="1200" dirty="0"/>
              <a:t> path=</a:t>
            </a:r>
            <a:r>
              <a:rPr lang="en-US" altLang="ko-KR" sz="1200" i="1" dirty="0"/>
              <a:t>"/**" /&gt;</a:t>
            </a:r>
          </a:p>
          <a:p>
            <a:r>
              <a:rPr lang="en-US" altLang="ko-KR" sz="1200" dirty="0" smtClean="0"/>
              <a:t>          &lt;</a:t>
            </a:r>
            <a:r>
              <a:rPr lang="en-US" altLang="ko-KR" sz="1200" dirty="0" err="1"/>
              <a:t>beans:bean</a:t>
            </a:r>
            <a:r>
              <a:rPr lang="en-US" altLang="ko-KR" sz="1200" dirty="0"/>
              <a:t> id=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loggerInterceptor</a:t>
            </a:r>
            <a:r>
              <a:rPr lang="en-US" altLang="ko-KR" sz="1200" i="1" dirty="0"/>
              <a:t>" class="</a:t>
            </a:r>
            <a:r>
              <a:rPr lang="en-US" altLang="ko-KR" sz="1200" i="1" dirty="0" err="1"/>
              <a:t>kr.or.kosta.spring.common.web.interceptor.LoggerInterceptor</a:t>
            </a:r>
            <a:r>
              <a:rPr lang="en-US" altLang="ko-KR" sz="1200" i="1" dirty="0"/>
              <a:t>" /&gt;</a:t>
            </a:r>
          </a:p>
          <a:p>
            <a:r>
              <a:rPr lang="en-US" altLang="ko-KR" sz="1200" dirty="0" smtClean="0"/>
              <a:t>     &lt;/</a:t>
            </a:r>
            <a:r>
              <a:rPr lang="en-US" altLang="ko-KR" sz="1200" dirty="0" err="1"/>
              <a:t>mvc:interceptor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mvc:interceptors</a:t>
            </a:r>
            <a:r>
              <a:rPr lang="en-US" altLang="ko-K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37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3141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77836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작업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적절히  처리하는  </a:t>
            </a:r>
            <a:r>
              <a:rPr sz="1800" spc="-229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것은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lang="en-US" sz="1800" spc="-229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중요한</a:t>
            </a:r>
            <a:r>
              <a:rPr sz="1800" spc="-12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부분입니다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별다른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않으면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브라우저는 </a:t>
            </a:r>
            <a:r>
              <a:rPr sz="1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HTTP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500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에러와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서블릿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컨테이너가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의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사용해서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적절한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안내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보여줄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</a:t>
            </a:r>
            <a:r>
              <a:rPr sz="1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개의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구현체를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97824"/>
              </p:ext>
            </p:extLst>
          </p:nvPr>
        </p:nvGraphicFramePr>
        <p:xfrm>
          <a:off x="755117" y="2379345"/>
          <a:ext cx="9493783" cy="287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385"/>
                <a:gridCol w="6020398"/>
              </a:tblGrid>
              <a:tr h="287655"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구현 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클래스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55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설명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5719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AnnotationMethodHandlerExceptionResolver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예외가 발생한 컨트롤러 내의 메소드 중에서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@ExceptionHandler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어노테이션이 적용된</a:t>
                      </a:r>
                      <a:r>
                        <a:rPr sz="1200" spc="-1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메소드를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찾아서 예외 처리를 위임해주는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HandlerExceptionResolver</a:t>
                      </a:r>
                      <a:r>
                        <a:rPr sz="1200" spc="-1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입니다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DefaultHandlerExceptionResolver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175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254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다른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HandlerExceptionResolver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에서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처리하지 못한 예외에 대해서 처리하는 표준 </a:t>
                      </a:r>
                      <a:r>
                        <a:rPr sz="1200" spc="-150" dirty="0" err="1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예외처리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50" dirty="0" err="1" smtClean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핸들</a:t>
                      </a:r>
                      <a:r>
                        <a:rPr sz="1200" spc="-140" dirty="0" err="1" smtClean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러입니다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스프링 </a:t>
                      </a:r>
                      <a:r>
                        <a:rPr sz="1200" spc="10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MVC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내부에서 발생하는 예외를 처리하므로 특별히 신경 쓰지 않아도</a:t>
                      </a:r>
                      <a:r>
                        <a:rPr sz="1200" spc="-9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됩니다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SimpleMappingExceptionResolver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web.xml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의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&lt;error-page&gt;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와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유사하게 예외 타입 별로 처리할 뷰 이름을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지정합니다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635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ResponseStatusExceptionResolver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381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17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예외 발생시 해당 예외 코드를 클라이언트에게 돌려주는 것이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아니라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,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특정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상태 코드로  전환하여 의미 있는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HTTP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응답 상태를 리턴하는</a:t>
                      </a:r>
                      <a:r>
                        <a:rPr sz="1200" spc="-8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 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Noto Sans CJK JP Regular"/>
                        </a:rPr>
                        <a:t>방법입니다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  <a:cs typeface="Trebuchet MS"/>
                        </a:rPr>
                        <a:t>. </a:t>
                      </a:r>
                      <a:endParaRPr sz="1200" dirty="0"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  <a:cs typeface="Trebuchet M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13782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@ExceptionHandler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4176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발생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메소드가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호출되어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</a:t>
            </a:r>
            <a:r>
              <a:rPr sz="18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붙은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메소드는 </a:t>
            </a: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@RequestMapping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메서드와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유사하게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예외타입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 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</a:t>
            </a:r>
            <a:r>
              <a:rPr sz="1800" spc="-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예외를  포함한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하위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예외까지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코드에서  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exception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이용해서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객체에  접근할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" y="2348864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5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MyController </a:t>
            </a: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10515">
              <a:lnSpc>
                <a:spcPct val="100000"/>
              </a:lnSpc>
            </a:pPr>
            <a:r>
              <a:rPr sz="1050" spc="2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RequestMapping(</a:t>
            </a:r>
            <a:r>
              <a:rPr sz="1050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"/user/{userId}"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ModelAndView 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getUser(</a:t>
            </a:r>
            <a:r>
              <a:rPr sz="1050" spc="4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PathVariable(</a:t>
            </a:r>
            <a:r>
              <a:rPr sz="1050" spc="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"userId"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</a:t>
            </a:r>
            <a:r>
              <a:rPr sz="1050" spc="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userId)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050" spc="2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...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5"/>
              </a:spcBef>
            </a:pPr>
            <a:r>
              <a:rPr sz="1050" spc="3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@ExceptionHandler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(NullPointerException.</a:t>
            </a:r>
            <a:r>
              <a:rPr sz="1050" spc="3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05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0225" marR="4438015" indent="-219710">
              <a:lnSpc>
                <a:spcPct val="100000"/>
              </a:lnSpc>
            </a:pPr>
            <a:r>
              <a:rPr sz="1050" spc="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5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handleNullPointerException(NullPointerException </a:t>
            </a:r>
            <a:r>
              <a:rPr sz="1050" spc="11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050" spc="11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050" spc="1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  </a:t>
            </a:r>
            <a:r>
              <a:rPr sz="1050" spc="7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50" spc="28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7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"error/nullException"</a:t>
            </a:r>
            <a:r>
              <a:rPr sz="1050" spc="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736" y="4437100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90"/>
              </a:spcBef>
            </a:pPr>
            <a:r>
              <a:rPr sz="1050" spc="-280" dirty="0">
                <a:solidFill>
                  <a:srgbClr val="BE5F3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&lt;%@ </a:t>
            </a:r>
            <a:r>
              <a:rPr sz="105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page </a:t>
            </a:r>
            <a:r>
              <a:rPr sz="1050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language</a:t>
            </a:r>
            <a:r>
              <a:rPr sz="1050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"java" </a:t>
            </a:r>
            <a:r>
              <a:rPr sz="1050" i="1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contentType</a:t>
            </a:r>
            <a:r>
              <a:rPr sz="1050" i="1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"text/html; </a:t>
            </a:r>
            <a:r>
              <a:rPr sz="1050" i="1" spc="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charset=UTF-8"</a:t>
            </a:r>
            <a:r>
              <a:rPr sz="1050" i="1" spc="1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i="1" spc="-3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pageEncoding</a:t>
            </a:r>
            <a:r>
              <a:rPr sz="1050" i="1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050" i="1" spc="-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"UTF-8"</a:t>
            </a:r>
            <a:r>
              <a:rPr sz="1050" i="1" spc="-35" dirty="0">
                <a:solidFill>
                  <a:srgbClr val="BE5F3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%&gt;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&lt;!</a:t>
            </a:r>
            <a:r>
              <a:rPr sz="1050" spc="-9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DOCTYPE</a:t>
            </a:r>
            <a:r>
              <a:rPr sz="1050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105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105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114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114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114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Insert </a:t>
            </a:r>
            <a:r>
              <a:rPr sz="1050" spc="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050" spc="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here</a:t>
            </a:r>
            <a:r>
              <a:rPr sz="105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10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1050" spc="10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105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-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-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1050" spc="-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ts val="1255"/>
              </a:lnSpc>
              <a:spcBef>
                <a:spcPts val="10"/>
              </a:spcBef>
            </a:pP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h3</a:t>
            </a: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05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5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</a:t>
            </a:r>
            <a:r>
              <a:rPr sz="105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h3</a:t>
            </a:r>
            <a:r>
              <a:rPr sz="105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ts val="1255"/>
              </a:lnSpc>
            </a:pP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${exception}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83540">
              <a:lnSpc>
                <a:spcPct val="100000"/>
              </a:lnSpc>
            </a:pP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05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05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${exception.message}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105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10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5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05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105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0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599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@ControllerAdvice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1009459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활용하여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  예외를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하나의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코드에서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처리할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빈으로  등록해야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처리가</a:t>
            </a:r>
            <a:r>
              <a:rPr sz="18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발생하면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동일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클래스의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  중에서  발생한  예외처리  가능한  메소드를</a:t>
            </a:r>
            <a:r>
              <a:rPr sz="1800" spc="-2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메소드가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없을 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8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@ControllerAdvice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클래스에  위치한 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@ExceptionHandler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검색합니다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736" y="2348864"/>
            <a:ext cx="9577705" cy="2088514"/>
          </a:xfrm>
          <a:custGeom>
            <a:avLst/>
            <a:gdLst/>
            <a:ahLst/>
            <a:cxnLst/>
            <a:rect l="l" t="t" r="r" b="b"/>
            <a:pathLst>
              <a:path w="9577705" h="2088514">
                <a:moveTo>
                  <a:pt x="0" y="2088261"/>
                </a:moveTo>
                <a:lnTo>
                  <a:pt x="9577578" y="2088261"/>
                </a:lnTo>
                <a:lnTo>
                  <a:pt x="9577578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736" y="2348864"/>
            <a:ext cx="9577705" cy="2088514"/>
          </a:xfrm>
          <a:custGeom>
            <a:avLst/>
            <a:gdLst/>
            <a:ahLst/>
            <a:cxnLst/>
            <a:rect l="l" t="t" r="r" b="b"/>
            <a:pathLst>
              <a:path w="9577705" h="2088514">
                <a:moveTo>
                  <a:pt x="0" y="2088261"/>
                </a:moveTo>
                <a:lnTo>
                  <a:pt x="9577578" y="2088261"/>
                </a:lnTo>
                <a:lnTo>
                  <a:pt x="9577578" y="0"/>
                </a:lnTo>
                <a:lnTo>
                  <a:pt x="0" y="0"/>
                </a:lnTo>
                <a:lnTo>
                  <a:pt x="0" y="2088261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227" y="2371725"/>
            <a:ext cx="9378493" cy="1757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66319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@ControllerAdvice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</a:t>
            </a:r>
            <a:r>
              <a:rPr sz="1400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"namoo.board.web.controller.ws"</a:t>
            </a:r>
            <a:r>
              <a:rPr sz="14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  </a:t>
            </a:r>
            <a:endParaRPr lang="en-US" sz="1400" spc="50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2663190">
              <a:lnSpc>
                <a:spcPct val="100000"/>
              </a:lnSpc>
              <a:spcBef>
                <a:spcPts val="105"/>
              </a:spcBef>
            </a:pPr>
            <a:r>
              <a:rPr sz="1400" spc="85" dirty="0" smtClean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400" spc="7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WsExceptionHandler</a:t>
            </a:r>
            <a:r>
              <a:rPr sz="14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@ExceptionHandler</a:t>
            </a:r>
            <a:r>
              <a:rPr sz="14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(NamooException.</a:t>
            </a:r>
            <a:r>
              <a:rPr sz="1400" spc="15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400" spc="85" dirty="0" smtClean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public </a:t>
            </a:r>
            <a:r>
              <a:rPr lang="en-US" altLang="ko-KR" sz="14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@</a:t>
            </a:r>
            <a:r>
              <a:rPr lang="en-US" altLang="ko-KR" sz="1400" spc="-120" dirty="0" err="1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ResponseBody</a:t>
            </a:r>
            <a:r>
              <a:rPr lang="en-US" altLang="ko-KR" sz="1400" spc="-120" dirty="0">
                <a:solidFill>
                  <a:srgbClr val="636363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70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ResponseMessage</a:t>
            </a:r>
            <a:r>
              <a:rPr sz="1400" spc="-7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 </a:t>
            </a:r>
            <a:r>
              <a:rPr sz="14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exceptionHandler(NamooException </a:t>
            </a:r>
            <a:r>
              <a:rPr sz="1400" spc="150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4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</a:t>
            </a:r>
            <a:r>
              <a:rPr sz="1400" spc="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{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786130">
              <a:lnSpc>
                <a:spcPct val="100000"/>
              </a:lnSpc>
            </a:pPr>
            <a:r>
              <a:rPr sz="1400" spc="385" dirty="0">
                <a:solidFill>
                  <a:srgbClr val="3E7E5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//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786130">
              <a:lnSpc>
                <a:spcPct val="100000"/>
              </a:lnSpc>
            </a:pPr>
            <a:r>
              <a:rPr sz="1400" spc="10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return </a:t>
            </a:r>
            <a:r>
              <a:rPr sz="1400" spc="-14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new</a:t>
            </a:r>
            <a:r>
              <a:rPr sz="1400" spc="-60" dirty="0">
                <a:solidFill>
                  <a:srgbClr val="7E0054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ResponseMessage(</a:t>
            </a:r>
            <a:r>
              <a:rPr sz="1400" spc="-5" dirty="0">
                <a:solidFill>
                  <a:srgbClr val="6A3D3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14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);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4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227" y="4078985"/>
            <a:ext cx="111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}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4420" y="3623690"/>
            <a:ext cx="4051300" cy="741680"/>
          </a:xfrm>
          <a:custGeom>
            <a:avLst/>
            <a:gdLst/>
            <a:ahLst/>
            <a:cxnLst/>
            <a:rect l="l" t="t" r="r" b="b"/>
            <a:pathLst>
              <a:path w="4051300" h="741679">
                <a:moveTo>
                  <a:pt x="3927094" y="0"/>
                </a:moveTo>
                <a:lnTo>
                  <a:pt x="123570" y="0"/>
                </a:lnTo>
                <a:lnTo>
                  <a:pt x="75437" y="9699"/>
                </a:lnTo>
                <a:lnTo>
                  <a:pt x="36163" y="36163"/>
                </a:lnTo>
                <a:lnTo>
                  <a:pt x="9699" y="75437"/>
                </a:lnTo>
                <a:lnTo>
                  <a:pt x="0" y="123570"/>
                </a:lnTo>
                <a:lnTo>
                  <a:pt x="0" y="617854"/>
                </a:lnTo>
                <a:lnTo>
                  <a:pt x="9699" y="665934"/>
                </a:lnTo>
                <a:lnTo>
                  <a:pt x="36163" y="705215"/>
                </a:lnTo>
                <a:lnTo>
                  <a:pt x="75437" y="731708"/>
                </a:lnTo>
                <a:lnTo>
                  <a:pt x="123570" y="741425"/>
                </a:lnTo>
                <a:lnTo>
                  <a:pt x="3927094" y="741425"/>
                </a:lnTo>
                <a:lnTo>
                  <a:pt x="3975246" y="731708"/>
                </a:lnTo>
                <a:lnTo>
                  <a:pt x="4014565" y="705215"/>
                </a:lnTo>
                <a:lnTo>
                  <a:pt x="4041072" y="665934"/>
                </a:lnTo>
                <a:lnTo>
                  <a:pt x="4050791" y="617854"/>
                </a:lnTo>
                <a:lnTo>
                  <a:pt x="4050791" y="123570"/>
                </a:lnTo>
                <a:lnTo>
                  <a:pt x="4041072" y="75437"/>
                </a:lnTo>
                <a:lnTo>
                  <a:pt x="4014565" y="36163"/>
                </a:lnTo>
                <a:lnTo>
                  <a:pt x="3975246" y="9699"/>
                </a:lnTo>
                <a:lnTo>
                  <a:pt x="392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4420" y="3623690"/>
            <a:ext cx="4051300" cy="741680"/>
          </a:xfrm>
          <a:custGeom>
            <a:avLst/>
            <a:gdLst/>
            <a:ahLst/>
            <a:cxnLst/>
            <a:rect l="l" t="t" r="r" b="b"/>
            <a:pathLst>
              <a:path w="4051300" h="741679">
                <a:moveTo>
                  <a:pt x="0" y="123570"/>
                </a:moveTo>
                <a:lnTo>
                  <a:pt x="9699" y="75437"/>
                </a:lnTo>
                <a:lnTo>
                  <a:pt x="36163" y="36163"/>
                </a:lnTo>
                <a:lnTo>
                  <a:pt x="75437" y="9699"/>
                </a:lnTo>
                <a:lnTo>
                  <a:pt x="123570" y="0"/>
                </a:lnTo>
                <a:lnTo>
                  <a:pt x="3927094" y="0"/>
                </a:lnTo>
                <a:lnTo>
                  <a:pt x="3975246" y="9699"/>
                </a:lnTo>
                <a:lnTo>
                  <a:pt x="4014565" y="36163"/>
                </a:lnTo>
                <a:lnTo>
                  <a:pt x="4041072" y="75437"/>
                </a:lnTo>
                <a:lnTo>
                  <a:pt x="4050791" y="123570"/>
                </a:lnTo>
                <a:lnTo>
                  <a:pt x="4050791" y="617854"/>
                </a:lnTo>
                <a:lnTo>
                  <a:pt x="4041072" y="665934"/>
                </a:lnTo>
                <a:lnTo>
                  <a:pt x="4014565" y="705215"/>
                </a:lnTo>
                <a:lnTo>
                  <a:pt x="3975246" y="731708"/>
                </a:lnTo>
                <a:lnTo>
                  <a:pt x="3927094" y="741425"/>
                </a:lnTo>
                <a:lnTo>
                  <a:pt x="123570" y="741425"/>
                </a:lnTo>
                <a:lnTo>
                  <a:pt x="75437" y="731708"/>
                </a:lnTo>
                <a:lnTo>
                  <a:pt x="36163" y="705215"/>
                </a:lnTo>
                <a:lnTo>
                  <a:pt x="9699" y="665934"/>
                </a:lnTo>
                <a:lnTo>
                  <a:pt x="0" y="617854"/>
                </a:lnTo>
                <a:lnTo>
                  <a:pt x="0" y="12357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1590" y="3671697"/>
            <a:ext cx="372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namoo.board.web.controller.ws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패키지 아래에 있는 컨트롤러 수행 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중 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 가 발생하는 </a:t>
            </a:r>
            <a:r>
              <a:rPr sz="1000" spc="-11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</a:t>
            </a:r>
            <a:r>
              <a:rPr sz="1000" spc="-114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핸들러 클래스에서 예외를 </a:t>
            </a:r>
            <a:r>
              <a:rPr sz="10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처리합니다</a:t>
            </a:r>
            <a:r>
              <a:rPr sz="1000" spc="-1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여기서는 </a:t>
            </a:r>
            <a:r>
              <a:rPr sz="1000" spc="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JSON </a:t>
            </a:r>
            <a:r>
              <a:rPr sz="1000" spc="-12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</a:t>
            </a:r>
            <a:r>
              <a:rPr sz="1000" spc="-135" dirty="0" err="1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문으로</a:t>
            </a:r>
            <a:r>
              <a:rPr sz="1000" spc="-135" dirty="0" smtClean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처리실패를 제공하기 위하여 </a:t>
            </a:r>
            <a:r>
              <a:rPr sz="1000" spc="-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@ResponseBody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어노테이션을 사용하여  </a:t>
            </a:r>
            <a:r>
              <a:rPr sz="1000" spc="-1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ResponseMessage </a:t>
            </a:r>
            <a:r>
              <a:rPr sz="1000" spc="-13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객체를</a:t>
            </a:r>
            <a:r>
              <a:rPr sz="1000" spc="-8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리턴하였습니다</a:t>
            </a:r>
            <a:r>
              <a:rPr sz="1000" spc="-1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000" spc="-25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28563" y="3501072"/>
            <a:ext cx="413867" cy="39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580" y="3131693"/>
            <a:ext cx="576580" cy="936625"/>
          </a:xfrm>
          <a:custGeom>
            <a:avLst/>
            <a:gdLst/>
            <a:ahLst/>
            <a:cxnLst/>
            <a:rect l="l" t="t" r="r" b="b"/>
            <a:pathLst>
              <a:path w="576579" h="936625">
                <a:moveTo>
                  <a:pt x="288036" y="0"/>
                </a:moveTo>
                <a:lnTo>
                  <a:pt x="288036" y="233934"/>
                </a:lnTo>
                <a:lnTo>
                  <a:pt x="0" y="233934"/>
                </a:lnTo>
                <a:lnTo>
                  <a:pt x="0" y="702056"/>
                </a:lnTo>
                <a:lnTo>
                  <a:pt x="288036" y="702056"/>
                </a:lnTo>
                <a:lnTo>
                  <a:pt x="288036" y="936117"/>
                </a:lnTo>
                <a:lnTo>
                  <a:pt x="576072" y="467995"/>
                </a:lnTo>
                <a:lnTo>
                  <a:pt x="288036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580" y="3131693"/>
            <a:ext cx="576580" cy="936625"/>
          </a:xfrm>
          <a:custGeom>
            <a:avLst/>
            <a:gdLst/>
            <a:ahLst/>
            <a:cxnLst/>
            <a:rect l="l" t="t" r="r" b="b"/>
            <a:pathLst>
              <a:path w="576579" h="936625">
                <a:moveTo>
                  <a:pt x="0" y="233934"/>
                </a:moveTo>
                <a:lnTo>
                  <a:pt x="288036" y="233934"/>
                </a:lnTo>
                <a:lnTo>
                  <a:pt x="288036" y="0"/>
                </a:lnTo>
                <a:lnTo>
                  <a:pt x="576072" y="467995"/>
                </a:lnTo>
                <a:lnTo>
                  <a:pt x="288036" y="936117"/>
                </a:lnTo>
                <a:lnTo>
                  <a:pt x="288036" y="702056"/>
                </a:lnTo>
                <a:lnTo>
                  <a:pt x="0" y="702056"/>
                </a:lnTo>
                <a:lnTo>
                  <a:pt x="0" y="233934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37359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1.3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Spring </a:t>
            </a:r>
            <a:r>
              <a:rPr sz="2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MVC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특징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(2/2)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보다는</a:t>
            </a:r>
            <a:r>
              <a:rPr sz="2200" spc="7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관례(CoC)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" y="794765"/>
            <a:ext cx="9882505" cy="1329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CoC(Convention 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over Configuration)</a:t>
            </a:r>
            <a:r>
              <a:rPr sz="1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보다는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관례를  따르는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소프트웨어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설계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방식입니다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개발자들이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결정할  사항들을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줄여서  단순하고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유연하고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빠른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개발이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가능합니다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XML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과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같은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많으면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복잡도가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증가합니다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최근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프레임워크들은 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어노테이션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(@)</a:t>
            </a:r>
            <a:r>
              <a:rPr sz="1800" spc="-2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으로 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 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MVC</a:t>
            </a:r>
            <a:r>
              <a:rPr sz="1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공통된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관례들을 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제공하고</a:t>
            </a:r>
            <a:r>
              <a:rPr sz="1800" spc="-2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원하는  설정만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개별적으로 적용하도록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개발의  효율을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높입니다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067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8067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085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610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610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619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619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085" y="2771636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6104" y="2843658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2085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610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610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619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619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12085" y="3347708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76194" y="3367152"/>
            <a:ext cx="340614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12085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7" y="504075"/>
                </a:lnTo>
                <a:lnTo>
                  <a:pt x="1656207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10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610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7619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619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7" y="216026"/>
                </a:lnTo>
                <a:lnTo>
                  <a:pt x="21602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56104" y="3943223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6328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6328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00346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44365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44365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6445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4454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4365" y="2843658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00346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44365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44365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6445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64454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64454" y="3367152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0346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4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44365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44365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6445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64454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64454" y="3943223"/>
            <a:ext cx="340613" cy="34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20661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20661" y="2627630"/>
            <a:ext cx="1944370" cy="1944370"/>
          </a:xfrm>
          <a:custGeom>
            <a:avLst/>
            <a:gdLst/>
            <a:ahLst/>
            <a:cxnLst/>
            <a:rect l="l" t="t" r="r" b="b"/>
            <a:pathLst>
              <a:path w="1944370" h="1944370">
                <a:moveTo>
                  <a:pt x="0" y="1944242"/>
                </a:moveTo>
                <a:lnTo>
                  <a:pt x="1944243" y="1944242"/>
                </a:lnTo>
                <a:lnTo>
                  <a:pt x="1944243" y="0"/>
                </a:lnTo>
                <a:lnTo>
                  <a:pt x="0" y="0"/>
                </a:lnTo>
                <a:lnTo>
                  <a:pt x="0" y="194424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64680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64680" y="2771636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08697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08697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28788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28788" y="291566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28230" y="2853182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  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37525" y="2929382"/>
            <a:ext cx="3194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64680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64680" y="3347708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08697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08697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28788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28788" y="349173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17307" y="3505454"/>
            <a:ext cx="3194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48573" y="3429255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  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(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디폴트</a:t>
            </a:r>
            <a:r>
              <a:rPr sz="1000" spc="-120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)</a:t>
            </a:r>
            <a:r>
              <a:rPr sz="1000" spc="-25" dirty="0">
                <a:solidFill>
                  <a:srgbClr val="7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64680" y="3923780"/>
            <a:ext cx="1656714" cy="504190"/>
          </a:xfrm>
          <a:custGeom>
            <a:avLst/>
            <a:gdLst/>
            <a:ahLst/>
            <a:cxnLst/>
            <a:rect l="l" t="t" r="r" b="b"/>
            <a:pathLst>
              <a:path w="1656715" h="504189">
                <a:moveTo>
                  <a:pt x="0" y="504075"/>
                </a:moveTo>
                <a:lnTo>
                  <a:pt x="1656206" y="504075"/>
                </a:lnTo>
                <a:lnTo>
                  <a:pt x="1656206" y="0"/>
                </a:lnTo>
                <a:lnTo>
                  <a:pt x="0" y="0"/>
                </a:lnTo>
                <a:lnTo>
                  <a:pt x="0" y="50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08697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08697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28788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828788" y="40678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026"/>
                </a:moveTo>
                <a:lnTo>
                  <a:pt x="216026" y="216026"/>
                </a:lnTo>
                <a:lnTo>
                  <a:pt x="216026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64680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2120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24050" y="2411604"/>
            <a:ext cx="360044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084320" y="2411604"/>
            <a:ext cx="360045" cy="36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676643" y="2411604"/>
            <a:ext cx="360045" cy="360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42514" y="2408810"/>
            <a:ext cx="14674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A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사용하는</a:t>
            </a:r>
            <a:r>
              <a:rPr sz="10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40377" y="2408810"/>
            <a:ext cx="1459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프로젝트에서 사용하는</a:t>
            </a:r>
            <a:r>
              <a:rPr sz="10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12085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1575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46" y="2771636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00346" y="3347708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00346" y="3923780"/>
            <a:ext cx="1656714" cy="332783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451484">
              <a:lnSpc>
                <a:spcPct val="100000"/>
              </a:lnSpc>
              <a:tabLst>
                <a:tab pos="1172210" algn="l"/>
              </a:tabLst>
            </a:pP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	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옵션</a:t>
            </a:r>
            <a:r>
              <a:rPr sz="10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08697" y="2843658"/>
            <a:ext cx="340614" cy="340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828788" y="3419729"/>
            <a:ext cx="340614" cy="3406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133081" y="2408810"/>
            <a:ext cx="13169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기반 프레임워크</a:t>
            </a:r>
            <a:r>
              <a:rPr sz="10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</a:t>
            </a:r>
            <a:r>
              <a:rPr sz="10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66179" y="3484754"/>
            <a:ext cx="357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CoC</a:t>
            </a:r>
            <a:r>
              <a:rPr sz="1200" spc="-30" dirty="0">
                <a:solidFill>
                  <a:srgbClr val="40404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149588" y="3079115"/>
            <a:ext cx="108077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관례적인</a:t>
            </a:r>
            <a:r>
              <a:rPr sz="1000" b="1" spc="-1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설정은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기본 값으로</a:t>
            </a:r>
            <a:r>
              <a:rPr sz="1000" b="1" spc="-1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제공하여</a:t>
            </a:r>
            <a:r>
              <a:rPr sz="1000" b="1" spc="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따로 설정할 필요</a:t>
            </a:r>
            <a:r>
              <a:rPr sz="1000" b="1" spc="-10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b="1" spc="-1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없음</a:t>
            </a:r>
            <a:r>
              <a:rPr sz="1000" b="1" spc="-2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000" b="1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836914" y="2771648"/>
            <a:ext cx="288290" cy="1080135"/>
          </a:xfrm>
          <a:custGeom>
            <a:avLst/>
            <a:gdLst/>
            <a:ahLst/>
            <a:cxnLst/>
            <a:rect l="l" t="t" r="r" b="b"/>
            <a:pathLst>
              <a:path w="288290" h="1080135">
                <a:moveTo>
                  <a:pt x="0" y="0"/>
                </a:moveTo>
                <a:lnTo>
                  <a:pt x="56096" y="1875"/>
                </a:lnTo>
                <a:lnTo>
                  <a:pt x="101869" y="7000"/>
                </a:lnTo>
                <a:lnTo>
                  <a:pt x="132713" y="14626"/>
                </a:lnTo>
                <a:lnTo>
                  <a:pt x="144017" y="24002"/>
                </a:lnTo>
                <a:lnTo>
                  <a:pt x="144017" y="516000"/>
                </a:lnTo>
                <a:lnTo>
                  <a:pt x="155340" y="525377"/>
                </a:lnTo>
                <a:lnTo>
                  <a:pt x="186213" y="533003"/>
                </a:lnTo>
                <a:lnTo>
                  <a:pt x="231993" y="538128"/>
                </a:lnTo>
                <a:lnTo>
                  <a:pt x="288035" y="540003"/>
                </a:lnTo>
                <a:lnTo>
                  <a:pt x="231993" y="541897"/>
                </a:lnTo>
                <a:lnTo>
                  <a:pt x="186213" y="547052"/>
                </a:lnTo>
                <a:lnTo>
                  <a:pt x="155340" y="554684"/>
                </a:lnTo>
                <a:lnTo>
                  <a:pt x="144017" y="564006"/>
                </a:lnTo>
                <a:lnTo>
                  <a:pt x="144017" y="1056132"/>
                </a:lnTo>
                <a:lnTo>
                  <a:pt x="132713" y="1065454"/>
                </a:lnTo>
                <a:lnTo>
                  <a:pt x="101869" y="1073086"/>
                </a:lnTo>
                <a:lnTo>
                  <a:pt x="56096" y="1078241"/>
                </a:lnTo>
                <a:lnTo>
                  <a:pt x="0" y="1080134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108697" y="3943223"/>
            <a:ext cx="340614" cy="340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87427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5.3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예외처리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(4/4)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SimpleMappingExceptionResolver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998075" cy="13068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SimpleMappingExeceptionResolver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타입별로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지정할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특정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타입의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 발생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지정한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페이지를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페이지로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[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실습</a:t>
            </a:r>
            <a:r>
              <a:rPr sz="1800" spc="-1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]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namoo.board.web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프로젝트에 </a:t>
            </a:r>
            <a:r>
              <a:rPr sz="1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NamooException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예외가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발생할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에러페이지를 보여주도록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 에러페이지는 </a:t>
            </a:r>
            <a:r>
              <a:rPr sz="16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/views/errors/error.jsp </a:t>
            </a:r>
            <a:r>
              <a:rPr sz="1600" spc="-1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준비되어</a:t>
            </a:r>
            <a:r>
              <a:rPr sz="1600" spc="-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6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6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6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6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6" y="2348864"/>
            <a:ext cx="9577705" cy="203136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4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class</a:t>
            </a:r>
            <a:r>
              <a:rPr sz="14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"org.springframework.web.servlet.handler.SimpleMappingExceptionResolver"</a:t>
            </a:r>
            <a:r>
              <a:rPr sz="1400" i="1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beans:property</a:t>
            </a:r>
            <a:r>
              <a:rPr sz="1400" spc="38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-1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14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-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"exceptionMappings"</a:t>
            </a:r>
            <a:r>
              <a:rPr sz="1400" i="1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beans:props</a:t>
            </a:r>
            <a:r>
              <a:rPr sz="14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2540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spc="38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7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key</a:t>
            </a:r>
            <a:r>
              <a:rPr sz="1400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7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"java.lang.NullPointerException"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400" i="1" spc="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nullerror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i="1" spc="7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i="1" spc="7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1272540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14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spc="3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1400" spc="6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key</a:t>
            </a:r>
            <a:r>
              <a:rPr sz="1400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14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"java.lang.Exception"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1400" i="1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error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i="1" spc="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</a:t>
            </a:r>
            <a:r>
              <a:rPr sz="14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877569">
              <a:lnSpc>
                <a:spcPct val="100000"/>
              </a:lnSpc>
            </a:pPr>
            <a:r>
              <a:rPr sz="14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beans:props</a:t>
            </a:r>
            <a:r>
              <a:rPr sz="14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4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beans:property</a:t>
            </a:r>
            <a:r>
              <a:rPr sz="14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1400" spc="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beans:bean</a:t>
            </a:r>
            <a:r>
              <a:rPr sz="14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14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4" y="220597"/>
            <a:ext cx="9145325" cy="411257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실습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예외처리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925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39725" y="836613"/>
            <a:ext cx="10298113" cy="565146"/>
          </a:xfrm>
        </p:spPr>
        <p:txBody>
          <a:bodyPr/>
          <a:lstStyle/>
          <a:p>
            <a:r>
              <a:rPr lang="ko-KR" altLang="en-US" dirty="0" smtClean="0"/>
              <a:t>공통 예외처리</a:t>
            </a:r>
            <a:r>
              <a:rPr lang="en-US" altLang="ko-KR" dirty="0" smtClean="0"/>
              <a:t>(</a:t>
            </a:r>
            <a:r>
              <a:rPr lang="en-US" altLang="ko-KR" dirty="0" err="1"/>
              <a:t>kr.or.kosta.spring.common.web.exception</a:t>
            </a:r>
            <a:r>
              <a:rPr lang="en-US" altLang="ko-KR" dirty="0"/>
              <a:t>. ControllerExceptionAdvice</a:t>
            </a:r>
            <a:r>
              <a:rPr lang="en-US" altLang="ko-KR" dirty="0" smtClean="0"/>
              <a:t>.java)</a:t>
            </a:r>
          </a:p>
          <a:p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421486" y="1168878"/>
            <a:ext cx="10208414" cy="34031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dash"/>
            <a:miter lim="800000"/>
            <a:headEnd/>
            <a:tailEnd/>
          </a:ln>
          <a:effectLst/>
        </p:spPr>
        <p:txBody>
          <a:bodyPr wrap="square" lIns="180000" tIns="72000" rIns="72000" bIns="72000" rtlCol="0">
            <a:noAutofit/>
          </a:bodyPr>
          <a:lstStyle/>
          <a:p>
            <a:r>
              <a:rPr lang="en-US" altLang="ko-KR" sz="1200" dirty="0"/>
              <a:t>package </a:t>
            </a:r>
            <a:r>
              <a:rPr lang="en-US" altLang="ko-KR" sz="1200" dirty="0" err="1"/>
              <a:t>kr.or.kosta.spring.common.web.exception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6600"/>
                </a:solidFill>
              </a:rPr>
              <a:t>/**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 모든 세부 컨트롤러에서 발생하는 예외를 처리하기 위한 공통 예외 처리 클래스</a:t>
            </a:r>
          </a:p>
          <a:p>
            <a:r>
              <a:rPr lang="en-US" altLang="ko-KR" sz="1200" dirty="0">
                <a:solidFill>
                  <a:srgbClr val="006600"/>
                </a:solidFill>
              </a:rPr>
              <a:t> * @author </a:t>
            </a:r>
            <a:r>
              <a:rPr lang="ko-KR" altLang="en-US" sz="1200" dirty="0">
                <a:solidFill>
                  <a:srgbClr val="006600"/>
                </a:solidFill>
              </a:rPr>
              <a:t>김기정</a:t>
            </a:r>
          </a:p>
          <a:p>
            <a:r>
              <a:rPr lang="ko-KR" altLang="en-US" sz="1200" dirty="0">
                <a:solidFill>
                  <a:srgbClr val="006600"/>
                </a:solidFill>
              </a:rPr>
              <a:t> *</a:t>
            </a:r>
            <a:r>
              <a:rPr lang="en-US" altLang="ko-KR" sz="1200" dirty="0">
                <a:solidFill>
                  <a:srgbClr val="006600"/>
                </a:solidFill>
              </a:rPr>
              <a:t>/</a:t>
            </a:r>
          </a:p>
          <a:p>
            <a:r>
              <a:rPr lang="en-US" altLang="ko-KR" sz="1200" dirty="0">
                <a:solidFill>
                  <a:srgbClr val="C00000"/>
                </a:solidFill>
              </a:rPr>
              <a:t>@</a:t>
            </a:r>
            <a:r>
              <a:rPr lang="en-US" altLang="ko-KR" sz="1200" dirty="0" err="1">
                <a:solidFill>
                  <a:srgbClr val="C00000"/>
                </a:solidFill>
              </a:rPr>
              <a:t>ControllerAdvice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006600"/>
                </a:solidFill>
              </a:rPr>
              <a:t>//@</a:t>
            </a:r>
            <a:r>
              <a:rPr lang="en-US" altLang="ko-KR" sz="1200" dirty="0" err="1">
                <a:solidFill>
                  <a:srgbClr val="006600"/>
                </a:solidFill>
              </a:rPr>
              <a:t>ControllerAdvice</a:t>
            </a:r>
            <a:r>
              <a:rPr lang="en-US" altLang="ko-KR" sz="1200" dirty="0">
                <a:solidFill>
                  <a:srgbClr val="006600"/>
                </a:solidFill>
              </a:rPr>
              <a:t>("</a:t>
            </a:r>
            <a:r>
              <a:rPr lang="en-US" altLang="ko-KR" sz="1200" dirty="0" err="1">
                <a:solidFill>
                  <a:srgbClr val="006600"/>
                </a:solidFill>
              </a:rPr>
              <a:t>kr.or.kosta.spring.employee.controller</a:t>
            </a:r>
            <a:r>
              <a:rPr lang="en-US" altLang="ko-KR" sz="1200" dirty="0">
                <a:solidFill>
                  <a:srgbClr val="006600"/>
                </a:solidFill>
              </a:rPr>
              <a:t>")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ControllerExceptionAdvice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@</a:t>
            </a:r>
            <a:r>
              <a:rPr lang="en-US" altLang="ko-KR" sz="1200" dirty="0" err="1">
                <a:solidFill>
                  <a:srgbClr val="C00000"/>
                </a:solidFill>
              </a:rPr>
              <a:t>ExceptionHandler</a:t>
            </a: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en-US" altLang="ko-KR" sz="1200" dirty="0" err="1">
                <a:solidFill>
                  <a:srgbClr val="C00000"/>
                </a:solidFill>
              </a:rPr>
              <a:t>Exception.class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200" dirty="0" smtClean="0"/>
              <a:t>     public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commonExceptionHandle</a:t>
            </a:r>
            <a:r>
              <a:rPr lang="en-US" altLang="ko-KR" sz="1200" dirty="0"/>
              <a:t>(Exception exception)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modelAndView.setViewName</a:t>
            </a:r>
            <a:r>
              <a:rPr lang="en-US" altLang="ko-KR" sz="1200" dirty="0"/>
              <a:t>("error/error_500");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modelAndView.addObject</a:t>
            </a:r>
            <a:r>
              <a:rPr lang="en-US" altLang="ko-KR" sz="1200" dirty="0"/>
              <a:t>("exception", exception);</a:t>
            </a:r>
          </a:p>
          <a:p>
            <a:r>
              <a:rPr lang="en-US" altLang="ko-KR" sz="1200" dirty="0" smtClean="0"/>
              <a:t>          return </a:t>
            </a:r>
            <a:r>
              <a:rPr lang="en-US" altLang="ko-KR" sz="1200" dirty="0" err="1"/>
              <a:t>modelAndView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31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5377421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(1/3)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</a:t>
            </a:r>
            <a:r>
              <a:rPr sz="2200" spc="-3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개요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24687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화면에서는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서버로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전달하기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전에 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JavaScript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사용해서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차적으로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오류를</a:t>
            </a:r>
            <a:r>
              <a:rPr sz="1800" spc="-9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이와는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별개로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SpringMVC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에서는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전달받은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파라미터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검증하는  기능을</a:t>
            </a:r>
            <a:r>
              <a:rPr sz="1800" spc="-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이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@ModelAttribute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로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바인딩된  객체를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검증하는데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스프링은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유효성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위한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저장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할 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Errors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인터페이스를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제공합니다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860" y="2492882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1921700" y="0"/>
                </a:moveTo>
                <a:lnTo>
                  <a:pt x="94538" y="0"/>
                </a:lnTo>
                <a:lnTo>
                  <a:pt x="57741" y="7423"/>
                </a:lnTo>
                <a:lnTo>
                  <a:pt x="27690" y="27670"/>
                </a:lnTo>
                <a:lnTo>
                  <a:pt x="7429" y="57703"/>
                </a:lnTo>
                <a:lnTo>
                  <a:pt x="0" y="94487"/>
                </a:lnTo>
                <a:lnTo>
                  <a:pt x="0" y="987043"/>
                </a:lnTo>
                <a:lnTo>
                  <a:pt x="7429" y="1023828"/>
                </a:lnTo>
                <a:lnTo>
                  <a:pt x="27690" y="1053861"/>
                </a:lnTo>
                <a:lnTo>
                  <a:pt x="57741" y="1074108"/>
                </a:lnTo>
                <a:lnTo>
                  <a:pt x="94538" y="1081531"/>
                </a:lnTo>
                <a:lnTo>
                  <a:pt x="1921700" y="1081531"/>
                </a:lnTo>
                <a:lnTo>
                  <a:pt x="1958504" y="1074108"/>
                </a:lnTo>
                <a:lnTo>
                  <a:pt x="1988581" y="1053861"/>
                </a:lnTo>
                <a:lnTo>
                  <a:pt x="2008872" y="1023828"/>
                </a:lnTo>
                <a:lnTo>
                  <a:pt x="2016315" y="987043"/>
                </a:lnTo>
                <a:lnTo>
                  <a:pt x="2016315" y="94487"/>
                </a:lnTo>
                <a:lnTo>
                  <a:pt x="2008872" y="57703"/>
                </a:lnTo>
                <a:lnTo>
                  <a:pt x="1988581" y="27670"/>
                </a:lnTo>
                <a:lnTo>
                  <a:pt x="1958504" y="7423"/>
                </a:lnTo>
                <a:lnTo>
                  <a:pt x="19217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860" y="2492882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0" y="94487"/>
                </a:moveTo>
                <a:lnTo>
                  <a:pt x="7429" y="57703"/>
                </a:lnTo>
                <a:lnTo>
                  <a:pt x="27690" y="27670"/>
                </a:lnTo>
                <a:lnTo>
                  <a:pt x="57741" y="7423"/>
                </a:lnTo>
                <a:lnTo>
                  <a:pt x="94538" y="0"/>
                </a:lnTo>
                <a:lnTo>
                  <a:pt x="1921700" y="0"/>
                </a:lnTo>
                <a:lnTo>
                  <a:pt x="1958504" y="7423"/>
                </a:lnTo>
                <a:lnTo>
                  <a:pt x="1988581" y="27670"/>
                </a:lnTo>
                <a:lnTo>
                  <a:pt x="2008872" y="57703"/>
                </a:lnTo>
                <a:lnTo>
                  <a:pt x="2016315" y="94487"/>
                </a:lnTo>
                <a:lnTo>
                  <a:pt x="2016315" y="987043"/>
                </a:lnTo>
                <a:lnTo>
                  <a:pt x="2008872" y="1023828"/>
                </a:lnTo>
                <a:lnTo>
                  <a:pt x="1988581" y="1053861"/>
                </a:lnTo>
                <a:lnTo>
                  <a:pt x="1958504" y="1074108"/>
                </a:lnTo>
                <a:lnTo>
                  <a:pt x="1921700" y="1081531"/>
                </a:lnTo>
                <a:lnTo>
                  <a:pt x="94538" y="1081531"/>
                </a:lnTo>
                <a:lnTo>
                  <a:pt x="57741" y="1074108"/>
                </a:lnTo>
                <a:lnTo>
                  <a:pt x="27690" y="1053861"/>
                </a:lnTo>
                <a:lnTo>
                  <a:pt x="7429" y="1023828"/>
                </a:lnTo>
                <a:lnTo>
                  <a:pt x="0" y="987043"/>
                </a:lnTo>
                <a:lnTo>
                  <a:pt x="0" y="944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935" y="2922523"/>
            <a:ext cx="1737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1.Validator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</a:t>
            </a: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200" spc="-1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4229" y="3282188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1921764" y="0"/>
                </a:moveTo>
                <a:lnTo>
                  <a:pt x="94487" y="0"/>
                </a:lnTo>
                <a:lnTo>
                  <a:pt x="57703" y="7423"/>
                </a:lnTo>
                <a:lnTo>
                  <a:pt x="27670" y="27670"/>
                </a:lnTo>
                <a:lnTo>
                  <a:pt x="7423" y="57703"/>
                </a:lnTo>
                <a:lnTo>
                  <a:pt x="0" y="94487"/>
                </a:lnTo>
                <a:lnTo>
                  <a:pt x="0" y="987044"/>
                </a:lnTo>
                <a:lnTo>
                  <a:pt x="7423" y="1023828"/>
                </a:lnTo>
                <a:lnTo>
                  <a:pt x="27670" y="1053861"/>
                </a:lnTo>
                <a:lnTo>
                  <a:pt x="57703" y="1074108"/>
                </a:lnTo>
                <a:lnTo>
                  <a:pt x="94487" y="1081532"/>
                </a:lnTo>
                <a:lnTo>
                  <a:pt x="1921764" y="1081532"/>
                </a:lnTo>
                <a:lnTo>
                  <a:pt x="1958548" y="1074108"/>
                </a:lnTo>
                <a:lnTo>
                  <a:pt x="1988581" y="1053861"/>
                </a:lnTo>
                <a:lnTo>
                  <a:pt x="2008828" y="1023828"/>
                </a:lnTo>
                <a:lnTo>
                  <a:pt x="2016252" y="987044"/>
                </a:lnTo>
                <a:lnTo>
                  <a:pt x="2016252" y="94487"/>
                </a:lnTo>
                <a:lnTo>
                  <a:pt x="2008828" y="57703"/>
                </a:lnTo>
                <a:lnTo>
                  <a:pt x="1988581" y="27670"/>
                </a:lnTo>
                <a:lnTo>
                  <a:pt x="1958548" y="7423"/>
                </a:lnTo>
                <a:lnTo>
                  <a:pt x="19217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4229" y="3282188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60" h="1082039">
                <a:moveTo>
                  <a:pt x="0" y="94487"/>
                </a:moveTo>
                <a:lnTo>
                  <a:pt x="7423" y="57703"/>
                </a:lnTo>
                <a:lnTo>
                  <a:pt x="27670" y="27670"/>
                </a:lnTo>
                <a:lnTo>
                  <a:pt x="57703" y="7423"/>
                </a:lnTo>
                <a:lnTo>
                  <a:pt x="94487" y="0"/>
                </a:lnTo>
                <a:lnTo>
                  <a:pt x="1921764" y="0"/>
                </a:lnTo>
                <a:lnTo>
                  <a:pt x="1958548" y="7423"/>
                </a:lnTo>
                <a:lnTo>
                  <a:pt x="1988581" y="27670"/>
                </a:lnTo>
                <a:lnTo>
                  <a:pt x="2008828" y="57703"/>
                </a:lnTo>
                <a:lnTo>
                  <a:pt x="2016252" y="94487"/>
                </a:lnTo>
                <a:lnTo>
                  <a:pt x="2016252" y="987044"/>
                </a:lnTo>
                <a:lnTo>
                  <a:pt x="2008828" y="1023828"/>
                </a:lnTo>
                <a:lnTo>
                  <a:pt x="1988581" y="1053861"/>
                </a:lnTo>
                <a:lnTo>
                  <a:pt x="1958548" y="1074108"/>
                </a:lnTo>
                <a:lnTo>
                  <a:pt x="1921764" y="1081532"/>
                </a:lnTo>
                <a:lnTo>
                  <a:pt x="94487" y="1081532"/>
                </a:lnTo>
                <a:lnTo>
                  <a:pt x="57703" y="1074108"/>
                </a:lnTo>
                <a:lnTo>
                  <a:pt x="27670" y="1053861"/>
                </a:lnTo>
                <a:lnTo>
                  <a:pt x="7423" y="1023828"/>
                </a:lnTo>
                <a:lnTo>
                  <a:pt x="0" y="987044"/>
                </a:lnTo>
                <a:lnTo>
                  <a:pt x="0" y="94487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9672" y="3711955"/>
            <a:ext cx="1409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2.validate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</a:t>
            </a:r>
            <a:r>
              <a:rPr sz="12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40527" y="4075684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1931289" y="0"/>
                </a:moveTo>
                <a:lnTo>
                  <a:pt x="84962" y="0"/>
                </a:lnTo>
                <a:lnTo>
                  <a:pt x="51917" y="6685"/>
                </a:lnTo>
                <a:lnTo>
                  <a:pt x="24907" y="24907"/>
                </a:lnTo>
                <a:lnTo>
                  <a:pt x="6685" y="51917"/>
                </a:lnTo>
                <a:lnTo>
                  <a:pt x="0" y="84963"/>
                </a:lnTo>
                <a:lnTo>
                  <a:pt x="0" y="996569"/>
                </a:lnTo>
                <a:lnTo>
                  <a:pt x="6685" y="1029614"/>
                </a:lnTo>
                <a:lnTo>
                  <a:pt x="24907" y="1056624"/>
                </a:lnTo>
                <a:lnTo>
                  <a:pt x="51917" y="1074846"/>
                </a:lnTo>
                <a:lnTo>
                  <a:pt x="84962" y="1081532"/>
                </a:lnTo>
                <a:lnTo>
                  <a:pt x="1931289" y="1081532"/>
                </a:lnTo>
                <a:lnTo>
                  <a:pt x="1964388" y="1074846"/>
                </a:lnTo>
                <a:lnTo>
                  <a:pt x="1991391" y="1056624"/>
                </a:lnTo>
                <a:lnTo>
                  <a:pt x="2009584" y="1029614"/>
                </a:lnTo>
                <a:lnTo>
                  <a:pt x="2016252" y="996569"/>
                </a:lnTo>
                <a:lnTo>
                  <a:pt x="2016252" y="84963"/>
                </a:lnTo>
                <a:lnTo>
                  <a:pt x="2009584" y="51917"/>
                </a:lnTo>
                <a:lnTo>
                  <a:pt x="1991391" y="24907"/>
                </a:lnTo>
                <a:lnTo>
                  <a:pt x="1964388" y="6685"/>
                </a:lnTo>
                <a:lnTo>
                  <a:pt x="193128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40527" y="4075684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0" y="84963"/>
                </a:moveTo>
                <a:lnTo>
                  <a:pt x="6685" y="51917"/>
                </a:lnTo>
                <a:lnTo>
                  <a:pt x="24907" y="24907"/>
                </a:lnTo>
                <a:lnTo>
                  <a:pt x="51917" y="6685"/>
                </a:lnTo>
                <a:lnTo>
                  <a:pt x="84962" y="0"/>
                </a:lnTo>
                <a:lnTo>
                  <a:pt x="1931289" y="0"/>
                </a:lnTo>
                <a:lnTo>
                  <a:pt x="1964388" y="6685"/>
                </a:lnTo>
                <a:lnTo>
                  <a:pt x="1991391" y="24907"/>
                </a:lnTo>
                <a:lnTo>
                  <a:pt x="2009584" y="51917"/>
                </a:lnTo>
                <a:lnTo>
                  <a:pt x="2016252" y="84963"/>
                </a:lnTo>
                <a:lnTo>
                  <a:pt x="2016252" y="996569"/>
                </a:lnTo>
                <a:lnTo>
                  <a:pt x="2009584" y="1029614"/>
                </a:lnTo>
                <a:lnTo>
                  <a:pt x="1991391" y="1056624"/>
                </a:lnTo>
                <a:lnTo>
                  <a:pt x="1964388" y="1074846"/>
                </a:lnTo>
                <a:lnTo>
                  <a:pt x="1931289" y="1081532"/>
                </a:lnTo>
                <a:lnTo>
                  <a:pt x="84962" y="1081532"/>
                </a:lnTo>
                <a:lnTo>
                  <a:pt x="51917" y="1074846"/>
                </a:lnTo>
                <a:lnTo>
                  <a:pt x="24907" y="1056624"/>
                </a:lnTo>
                <a:lnTo>
                  <a:pt x="6685" y="1029614"/>
                </a:lnTo>
                <a:lnTo>
                  <a:pt x="0" y="996569"/>
                </a:lnTo>
                <a:lnTo>
                  <a:pt x="0" y="84963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047" y="4414266"/>
            <a:ext cx="1903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3.@ModelAttribute </a:t>
            </a:r>
            <a:r>
              <a:rPr sz="1200" spc="-150" dirty="0" err="1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45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체 뒤에 </a:t>
            </a:r>
            <a:r>
              <a:rPr sz="12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2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16823" y="4867783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1902714" y="0"/>
                </a:moveTo>
                <a:lnTo>
                  <a:pt x="113665" y="0"/>
                </a:lnTo>
                <a:lnTo>
                  <a:pt x="69437" y="8935"/>
                </a:lnTo>
                <a:lnTo>
                  <a:pt x="33305" y="33289"/>
                </a:lnTo>
                <a:lnTo>
                  <a:pt x="8937" y="69383"/>
                </a:lnTo>
                <a:lnTo>
                  <a:pt x="0" y="113538"/>
                </a:lnTo>
                <a:lnTo>
                  <a:pt x="0" y="967981"/>
                </a:lnTo>
                <a:lnTo>
                  <a:pt x="8937" y="1012197"/>
                </a:lnTo>
                <a:lnTo>
                  <a:pt x="33305" y="1048302"/>
                </a:lnTo>
                <a:lnTo>
                  <a:pt x="69437" y="1072644"/>
                </a:lnTo>
                <a:lnTo>
                  <a:pt x="113665" y="1081570"/>
                </a:lnTo>
                <a:lnTo>
                  <a:pt x="1902714" y="1081570"/>
                </a:lnTo>
                <a:lnTo>
                  <a:pt x="1946921" y="1072644"/>
                </a:lnTo>
                <a:lnTo>
                  <a:pt x="1983009" y="1048302"/>
                </a:lnTo>
                <a:lnTo>
                  <a:pt x="2007334" y="1012197"/>
                </a:lnTo>
                <a:lnTo>
                  <a:pt x="2016252" y="967981"/>
                </a:lnTo>
                <a:lnTo>
                  <a:pt x="2016252" y="113538"/>
                </a:lnTo>
                <a:lnTo>
                  <a:pt x="2007334" y="69383"/>
                </a:lnTo>
                <a:lnTo>
                  <a:pt x="1983009" y="33289"/>
                </a:lnTo>
                <a:lnTo>
                  <a:pt x="1946921" y="8935"/>
                </a:lnTo>
                <a:lnTo>
                  <a:pt x="19027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16823" y="4867783"/>
            <a:ext cx="2016760" cy="1082040"/>
          </a:xfrm>
          <a:custGeom>
            <a:avLst/>
            <a:gdLst/>
            <a:ahLst/>
            <a:cxnLst/>
            <a:rect l="l" t="t" r="r" b="b"/>
            <a:pathLst>
              <a:path w="2016759" h="1082039">
                <a:moveTo>
                  <a:pt x="0" y="113538"/>
                </a:moveTo>
                <a:lnTo>
                  <a:pt x="8937" y="69383"/>
                </a:lnTo>
                <a:lnTo>
                  <a:pt x="33305" y="33289"/>
                </a:lnTo>
                <a:lnTo>
                  <a:pt x="69437" y="8935"/>
                </a:lnTo>
                <a:lnTo>
                  <a:pt x="113665" y="0"/>
                </a:lnTo>
                <a:lnTo>
                  <a:pt x="1902714" y="0"/>
                </a:lnTo>
                <a:lnTo>
                  <a:pt x="1946921" y="8935"/>
                </a:lnTo>
                <a:lnTo>
                  <a:pt x="1983009" y="33289"/>
                </a:lnTo>
                <a:lnTo>
                  <a:pt x="2007334" y="69383"/>
                </a:lnTo>
                <a:lnTo>
                  <a:pt x="2016252" y="113538"/>
                </a:lnTo>
                <a:lnTo>
                  <a:pt x="2016252" y="967981"/>
                </a:lnTo>
                <a:lnTo>
                  <a:pt x="2007334" y="1012197"/>
                </a:lnTo>
                <a:lnTo>
                  <a:pt x="1983009" y="1048302"/>
                </a:lnTo>
                <a:lnTo>
                  <a:pt x="1946921" y="1072644"/>
                </a:lnTo>
                <a:lnTo>
                  <a:pt x="1902714" y="1081570"/>
                </a:lnTo>
                <a:lnTo>
                  <a:pt x="113665" y="1081570"/>
                </a:lnTo>
                <a:lnTo>
                  <a:pt x="69437" y="1072644"/>
                </a:lnTo>
                <a:lnTo>
                  <a:pt x="33305" y="1048302"/>
                </a:lnTo>
                <a:lnTo>
                  <a:pt x="8937" y="1012197"/>
                </a:lnTo>
                <a:lnTo>
                  <a:pt x="0" y="967981"/>
                </a:lnTo>
                <a:lnTo>
                  <a:pt x="0" y="113538"/>
                </a:lnTo>
                <a:close/>
              </a:path>
            </a:pathLst>
          </a:custGeom>
          <a:ln w="6350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8490" y="5298185"/>
            <a:ext cx="154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4.</a:t>
            </a:r>
            <a:r>
              <a:rPr sz="12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메시지</a:t>
            </a:r>
            <a:r>
              <a:rPr sz="12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출력</a:t>
            </a:r>
            <a:r>
              <a:rPr sz="1200" spc="-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2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2130" y="3573055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8428" y="4365155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25" y="5229250"/>
            <a:ext cx="792111" cy="55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79045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(2/3)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Validator </a:t>
            </a:r>
            <a:r>
              <a:rPr sz="2200" spc="1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</a:t>
            </a:r>
            <a:r>
              <a:rPr sz="2200" spc="1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54380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</a:t>
            </a:r>
            <a:r>
              <a:rPr sz="18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입니다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입력값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통과하지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못한 경우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페이지에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 보여주도록</a:t>
            </a:r>
            <a:r>
              <a:rPr sz="1800" spc="-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supports</a:t>
            </a:r>
            <a:r>
              <a:rPr sz="1800" spc="-10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와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validate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overriding</a:t>
            </a:r>
            <a:r>
              <a:rPr sz="1800" spc="-1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하여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8567" y="2057412"/>
            <a:ext cx="4897120" cy="33242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09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80"/>
              </a:spcBef>
            </a:pPr>
            <a:r>
              <a:rPr sz="1100" spc="-1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@Component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100" spc="40" dirty="0">
                <a:ea typeface="가는각진제목체" panose="02030600000101010101" pitchFamily="18" charset="-127"/>
                <a:cs typeface="Arial"/>
              </a:rPr>
              <a:t>RecipeValidator </a:t>
            </a:r>
            <a:r>
              <a:rPr sz="1100" spc="-1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implements </a:t>
            </a:r>
            <a:r>
              <a:rPr sz="1100" spc="75" dirty="0"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-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100" spc="10" dirty="0">
                <a:ea typeface="가는각진제목체" panose="02030600000101010101" pitchFamily="18" charset="-127"/>
                <a:cs typeface="Arial"/>
              </a:rPr>
              <a:t>supports(Class&lt;?&gt; </a:t>
            </a:r>
            <a:r>
              <a:rPr sz="1100" spc="9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100" spc="95" dirty="0">
                <a:ea typeface="가는각진제목체" panose="02030600000101010101" pitchFamily="18" charset="-127"/>
                <a:cs typeface="Arial"/>
              </a:rPr>
              <a:t>)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100" spc="27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(Recipe.</a:t>
            </a:r>
            <a:r>
              <a:rPr sz="11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.isAssignableFrom(</a:t>
            </a:r>
            <a:r>
              <a:rPr sz="11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100" spc="60" dirty="0">
                <a:ea typeface="가는각진제목체" panose="02030600000101010101" pitchFamily="18" charset="-127"/>
                <a:cs typeface="Arial"/>
              </a:rPr>
              <a:t>));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ea typeface="가는각진제목체" panose="02030600000101010101" pitchFamily="18" charset="-127"/>
              <a:cs typeface="Times New Roman"/>
            </a:endParaRPr>
          </a:p>
          <a:p>
            <a:pPr marL="396875">
              <a:lnSpc>
                <a:spcPct val="100000"/>
              </a:lnSpc>
            </a:pPr>
            <a:r>
              <a:rPr sz="11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@Override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100" spc="3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100" spc="70" dirty="0">
                <a:ea typeface="가는각진제목체" panose="02030600000101010101" pitchFamily="18" charset="-127"/>
                <a:cs typeface="Arial"/>
              </a:rPr>
              <a:t>validate(Object </a:t>
            </a:r>
            <a:r>
              <a:rPr sz="1100" spc="114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100" spc="114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45" dirty="0">
                <a:ea typeface="가는각진제목체" panose="02030600000101010101" pitchFamily="18" charset="-127"/>
                <a:cs typeface="Arial"/>
              </a:rPr>
              <a:t>Errors </a:t>
            </a:r>
            <a:r>
              <a:rPr sz="1100" spc="9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100" spc="9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100" spc="-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75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ct val="100000"/>
              </a:lnSpc>
            </a:pPr>
            <a:r>
              <a:rPr sz="1100" spc="29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 marR="1747520">
              <a:lnSpc>
                <a:spcPct val="100000"/>
              </a:lnSpc>
            </a:pPr>
            <a:r>
              <a:rPr sz="1100" spc="-5" dirty="0">
                <a:ea typeface="가는각진제목체" panose="02030600000101010101" pitchFamily="18" charset="-127"/>
                <a:cs typeface="Arial"/>
              </a:rPr>
              <a:t>Recipe </a:t>
            </a:r>
            <a:r>
              <a:rPr sz="11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(Recipe) </a:t>
            </a:r>
            <a:r>
              <a:rPr sz="1100" spc="10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100" spc="105" dirty="0">
                <a:ea typeface="가는각진제목체" panose="02030600000101010101" pitchFamily="18" charset="-127"/>
                <a:cs typeface="Arial"/>
              </a:rPr>
              <a:t>;  </a:t>
            </a:r>
            <a:endParaRPr lang="en-US" sz="1100" spc="105" dirty="0" smtClean="0">
              <a:ea typeface="가는각진제목체" panose="02030600000101010101" pitchFamily="18" charset="-127"/>
              <a:cs typeface="Arial"/>
            </a:endParaRPr>
          </a:p>
          <a:p>
            <a:pPr marL="701675" marR="1747520">
              <a:lnSpc>
                <a:spcPct val="100000"/>
              </a:lnSpc>
            </a:pPr>
            <a:r>
              <a:rPr sz="1100" spc="26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1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100" spc="50" dirty="0">
                <a:ea typeface="가는각진제목체" panose="02030600000101010101" pitchFamily="18" charset="-127"/>
                <a:cs typeface="Arial"/>
              </a:rPr>
              <a:t>.getName() </a:t>
            </a:r>
            <a:r>
              <a:rPr sz="1100" spc="-45" dirty="0">
                <a:ea typeface="가는각진제목체" panose="02030600000101010101" pitchFamily="18" charset="-127"/>
                <a:cs typeface="Arial"/>
              </a:rPr>
              <a:t>== </a:t>
            </a:r>
            <a:r>
              <a:rPr sz="1100" spc="1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null</a:t>
            </a:r>
            <a:r>
              <a:rPr sz="1100" spc="21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285" dirty="0">
                <a:ea typeface="가는각진제목체" panose="02030600000101010101" pitchFamily="18" charset="-127"/>
                <a:cs typeface="Arial"/>
              </a:rPr>
              <a:t>||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.getName().length() </a:t>
            </a:r>
            <a:r>
              <a:rPr sz="1100" spc="-40" dirty="0">
                <a:ea typeface="가는각진제목체" panose="02030600000101010101" pitchFamily="18" charset="-127"/>
                <a:cs typeface="Arial"/>
              </a:rPr>
              <a:t>== </a:t>
            </a:r>
            <a:r>
              <a:rPr sz="1100" spc="110" dirty="0">
                <a:ea typeface="가는각진제목체" panose="02030600000101010101" pitchFamily="18" charset="-127"/>
                <a:cs typeface="Arial"/>
              </a:rPr>
              <a:t>0)</a:t>
            </a:r>
            <a:r>
              <a:rPr sz="1100" spc="19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100" spc="180" dirty="0">
                <a:ea typeface="가는각진제목체" panose="02030600000101010101" pitchFamily="18" charset="-127"/>
                <a:cs typeface="Arial"/>
              </a:rPr>
              <a:t>{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 marR="121285" indent="915669">
              <a:lnSpc>
                <a:spcPct val="100000"/>
              </a:lnSpc>
              <a:spcBef>
                <a:spcPts val="25"/>
              </a:spcBef>
            </a:pPr>
            <a:r>
              <a:rPr sz="11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.reject(</a:t>
            </a:r>
            <a:r>
              <a:rPr sz="1100" spc="6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"recipeName"</a:t>
            </a:r>
            <a:r>
              <a:rPr sz="1100" spc="6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1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</a:t>
            </a:r>
            <a:r>
              <a:rPr sz="1100" spc="-8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레시피 </a:t>
            </a:r>
            <a:r>
              <a:rPr sz="1100" spc="-13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이름은 반드시 입력되  </a:t>
            </a:r>
            <a:r>
              <a:rPr sz="1100" spc="-130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어야</a:t>
            </a:r>
            <a:r>
              <a:rPr sz="1100" spc="-4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1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Noto Sans CJK JP Regular"/>
              </a:rPr>
              <a:t>합니다</a:t>
            </a:r>
            <a:r>
              <a:rPr sz="1100" spc="5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."</a:t>
            </a:r>
            <a:r>
              <a:rPr sz="11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701675">
              <a:lnSpc>
                <a:spcPts val="1295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3968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100" spc="175" dirty="0">
                <a:ea typeface="가는각진제목체" panose="02030600000101010101" pitchFamily="18" charset="-127"/>
                <a:cs typeface="Arial"/>
              </a:rPr>
              <a:t>}</a:t>
            </a:r>
            <a:endParaRPr sz="11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2057400"/>
            <a:ext cx="4681220" cy="150938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spc="7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200" spc="10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interface </a:t>
            </a:r>
            <a:r>
              <a:rPr sz="1200" spc="90" dirty="0"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200" spc="-2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90" dirty="0">
                <a:ea typeface="가는각진제목체" panose="02030600000101010101" pitchFamily="18" charset="-127"/>
                <a:cs typeface="Arial"/>
              </a:rPr>
              <a:t>{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990">
              <a:lnSpc>
                <a:spcPts val="1430"/>
              </a:lnSpc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해당 클래스 </a:t>
            </a:r>
            <a:r>
              <a:rPr sz="1200" spc="9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</a:t>
            </a:r>
            <a:r>
              <a:rPr sz="1200" spc="38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-15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지원여부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ts val="1430"/>
              </a:lnSpc>
            </a:pPr>
            <a:r>
              <a:rPr sz="12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boolean </a:t>
            </a:r>
            <a:r>
              <a:rPr sz="1200" spc="20" dirty="0">
                <a:ea typeface="가는각진제목체" panose="02030600000101010101" pitchFamily="18" charset="-127"/>
                <a:cs typeface="Arial"/>
              </a:rPr>
              <a:t>supports(Class&lt;?&gt;</a:t>
            </a:r>
            <a:r>
              <a:rPr sz="1200" spc="33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clazz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ea typeface="가는각진제목체" panose="02030600000101010101" pitchFamily="18" charset="-127"/>
              <a:cs typeface="Times New Roman"/>
            </a:endParaRPr>
          </a:p>
          <a:p>
            <a:pPr marL="427990">
              <a:lnSpc>
                <a:spcPts val="1430"/>
              </a:lnSpc>
            </a:pPr>
            <a:r>
              <a:rPr sz="1200" spc="32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검증 결과 문제가 있는 경우 </a:t>
            </a:r>
            <a:r>
              <a:rPr sz="1200" spc="9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error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객체에 정보를</a:t>
            </a:r>
            <a:r>
              <a:rPr sz="1200" spc="-114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200" spc="-15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저장</a:t>
            </a:r>
            <a:endParaRPr sz="1200" dirty="0">
              <a:ea typeface="가는각진제목체" panose="02030600000101010101" pitchFamily="18" charset="-127"/>
              <a:cs typeface="Noto Sans CJK JP Regular"/>
            </a:endParaRPr>
          </a:p>
          <a:p>
            <a:pPr marL="426720">
              <a:lnSpc>
                <a:spcPts val="1430"/>
              </a:lnSpc>
            </a:pPr>
            <a:r>
              <a:rPr sz="12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void </a:t>
            </a:r>
            <a:r>
              <a:rPr sz="1200" spc="85" dirty="0">
                <a:ea typeface="가는각진제목체" panose="02030600000101010101" pitchFamily="18" charset="-127"/>
                <a:cs typeface="Arial"/>
              </a:rPr>
              <a:t>validate(Object </a:t>
            </a:r>
            <a:r>
              <a:rPr sz="1200" spc="13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target</a:t>
            </a:r>
            <a:r>
              <a:rPr sz="1200" spc="135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200" spc="60" dirty="0"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200" spc="25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200" spc="12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errors</a:t>
            </a:r>
            <a:r>
              <a:rPr sz="1200" spc="125" dirty="0">
                <a:ea typeface="가는각진제목체" panose="02030600000101010101" pitchFamily="18" charset="-127"/>
                <a:cs typeface="Arial"/>
              </a:rPr>
              <a:t>);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200" spc="190" dirty="0">
                <a:ea typeface="가는각진제목체" panose="02030600000101010101" pitchFamily="18" charset="-127"/>
                <a:cs typeface="Arial"/>
              </a:rPr>
              <a:t>}</a:t>
            </a:r>
            <a:endParaRPr sz="1200" dirty="0">
              <a:ea typeface="가는각진제목체" panose="02030600000101010101" pitchFamily="18" charset="-127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92761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5.4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폼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2200" spc="1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2200" spc="1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 </a:t>
            </a:r>
            <a:r>
              <a:rPr sz="2200" spc="-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(3/3) </a:t>
            </a:r>
            <a:r>
              <a:rPr sz="2200" spc="-13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– </a:t>
            </a:r>
            <a:r>
              <a:rPr sz="22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Controller </a:t>
            </a:r>
            <a:r>
              <a:rPr sz="2200" spc="-1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&amp; </a:t>
            </a:r>
            <a:r>
              <a:rPr sz="22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JSP</a:t>
            </a:r>
            <a:r>
              <a:rPr sz="2200" spc="-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746760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적용할 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때</a:t>
            </a:r>
            <a:r>
              <a:rPr sz="1800" spc="-18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반드시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검증하려는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객체 바로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뒤에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</a:t>
            </a:r>
            <a:r>
              <a:rPr sz="1800" spc="-25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추가합니다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메소드에서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validate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메소드를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호출해서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값에 대한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검증을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수행합니다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검증결과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오류가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경우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에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해당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오류가  담겨서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리턴</a:t>
            </a:r>
            <a:r>
              <a:rPr sz="1800" spc="-19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됩니다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뷰에서는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bindingResult</a:t>
            </a:r>
            <a:r>
              <a:rPr sz="1800" spc="-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받아서  발생한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오류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메시지를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화면에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표시합니다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302" y="2348903"/>
            <a:ext cx="4815205" cy="375872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000" spc="2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@Controller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45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class </a:t>
            </a:r>
            <a:r>
              <a:rPr sz="1000" spc="40" dirty="0">
                <a:ea typeface="가는각진제목체" panose="02030600000101010101" pitchFamily="18" charset="-127"/>
                <a:cs typeface="Arial"/>
              </a:rPr>
              <a:t>RecipeController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000" spc="-40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@Autowired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private </a:t>
            </a:r>
            <a:r>
              <a:rPr sz="1000" spc="40" dirty="0">
                <a:ea typeface="가는각진제목체" panose="02030600000101010101" pitchFamily="18" charset="-127"/>
                <a:cs typeface="Arial"/>
              </a:rPr>
              <a:t>RecipeValidator</a:t>
            </a:r>
            <a:r>
              <a:rPr sz="1000" spc="114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9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000" spc="9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000" spc="265" dirty="0">
                <a:ea typeface="가는각진제목체" panose="02030600000101010101" pitchFamily="18" charset="-127"/>
                <a:cs typeface="Arial"/>
              </a:rPr>
              <a:t>...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371475" marR="3683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636363"/>
                </a:solidFill>
                <a:ea typeface="가는각진제목체" panose="02030600000101010101" pitchFamily="18" charset="-127"/>
                <a:cs typeface="Arial"/>
              </a:rPr>
              <a:t>@RequestMapping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(value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10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"/recipe"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60" dirty="0">
                <a:ea typeface="가는각진제목체" panose="02030600000101010101" pitchFamily="18" charset="-127"/>
                <a:cs typeface="Arial"/>
              </a:rPr>
              <a:t>method </a:t>
            </a:r>
            <a:r>
              <a:rPr sz="1000" spc="-40" dirty="0">
                <a:ea typeface="가는각진제목체" panose="02030600000101010101" pitchFamily="18" charset="-127"/>
                <a:cs typeface="Arial"/>
              </a:rPr>
              <a:t>= </a:t>
            </a:r>
            <a:r>
              <a:rPr sz="1000" spc="-25" dirty="0">
                <a:ea typeface="가는각진제목체" panose="02030600000101010101" pitchFamily="18" charset="-127"/>
                <a:cs typeface="Arial"/>
              </a:rPr>
              <a:t>RequestMethod.</a:t>
            </a:r>
            <a:r>
              <a:rPr sz="1000" i="1" spc="-25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POST</a:t>
            </a:r>
            <a:r>
              <a:rPr sz="1000" i="1" spc="-25" dirty="0">
                <a:ea typeface="가는각진제목체" panose="02030600000101010101" pitchFamily="18" charset="-127"/>
                <a:cs typeface="Arial"/>
              </a:rPr>
              <a:t>)  </a:t>
            </a:r>
            <a:endParaRPr lang="en-US" sz="1000" i="1" spc="-25" dirty="0" smtClean="0">
              <a:ea typeface="가는각진제목체" panose="02030600000101010101" pitchFamily="18" charset="-127"/>
              <a:cs typeface="Arial"/>
            </a:endParaRPr>
          </a:p>
          <a:p>
            <a:pPr marL="371475" marR="36830">
              <a:lnSpc>
                <a:spcPct val="100000"/>
              </a:lnSpc>
              <a:spcBef>
                <a:spcPts val="5"/>
              </a:spcBef>
            </a:pPr>
            <a:r>
              <a:rPr sz="1000" spc="5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public 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String </a:t>
            </a:r>
            <a:r>
              <a:rPr sz="1000" dirty="0">
                <a:ea typeface="가는각진제목체" panose="02030600000101010101" pitchFamily="18" charset="-127"/>
                <a:cs typeface="Arial"/>
              </a:rPr>
              <a:t>addRecipe(Recipe </a:t>
            </a:r>
            <a:r>
              <a:rPr sz="1000" spc="8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000" spc="85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20" dirty="0">
                <a:ea typeface="가는각진제목체" panose="02030600000101010101" pitchFamily="18" charset="-127"/>
                <a:cs typeface="Arial"/>
              </a:rPr>
              <a:t>BindingResult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-35" dirty="0">
                <a:ea typeface="가는각진제목체" panose="02030600000101010101" pitchFamily="18" charset="-127"/>
                <a:cs typeface="Arial"/>
              </a:rPr>
              <a:t>Model </a:t>
            </a:r>
            <a:r>
              <a:rPr sz="10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dirty="0">
                <a:ea typeface="가는각진제목체" panose="02030600000101010101" pitchFamily="18" charset="-127"/>
                <a:cs typeface="Arial"/>
              </a:rPr>
              <a:t>)</a:t>
            </a:r>
            <a:r>
              <a:rPr sz="1000" spc="22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ts val="1195"/>
              </a:lnSpc>
              <a:spcBef>
                <a:spcPts val="10"/>
              </a:spcBef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</a:t>
            </a:r>
            <a:r>
              <a:rPr sz="1000" spc="24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체크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650240">
              <a:lnSpc>
                <a:spcPts val="1195"/>
              </a:lnSpc>
            </a:pPr>
            <a:r>
              <a:rPr sz="1000" spc="10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this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000" spc="100" dirty="0">
                <a:solidFill>
                  <a:srgbClr val="0000C0"/>
                </a:solidFill>
                <a:ea typeface="가는각진제목체" panose="02030600000101010101" pitchFamily="18" charset="-127"/>
                <a:cs typeface="Arial"/>
              </a:rPr>
              <a:t>validator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.validate(</a:t>
            </a:r>
            <a:r>
              <a:rPr sz="1000" spc="10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recipe</a:t>
            </a:r>
            <a:r>
              <a:rPr sz="1000" spc="100" dirty="0">
                <a:ea typeface="가는각진제목체" panose="02030600000101010101" pitchFamily="18" charset="-127"/>
                <a:cs typeface="Arial"/>
              </a:rPr>
              <a:t>,</a:t>
            </a:r>
            <a:r>
              <a:rPr sz="1000" spc="275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ea typeface="가는각진제목체" panose="02030600000101010101" pitchFamily="18" charset="-127"/>
              <a:cs typeface="Times New Roman"/>
            </a:endParaRPr>
          </a:p>
          <a:p>
            <a:pPr marL="650240">
              <a:lnSpc>
                <a:spcPct val="100000"/>
              </a:lnSpc>
            </a:pPr>
            <a:r>
              <a:rPr sz="1000" spc="24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if 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6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65" dirty="0">
                <a:ea typeface="가는각진제목체" panose="02030600000101010101" pitchFamily="18" charset="-127"/>
                <a:cs typeface="Arial"/>
              </a:rPr>
              <a:t>.hasErrors())</a:t>
            </a:r>
            <a:r>
              <a:rPr sz="1000" spc="300" dirty="0"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15"/>
              </a:spcBef>
            </a:pPr>
            <a:r>
              <a:rPr sz="1000" spc="265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// </a:t>
            </a:r>
            <a:r>
              <a:rPr sz="1000" spc="8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validation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오류가 있는 경우 </a:t>
            </a:r>
            <a:r>
              <a:rPr sz="1000" spc="10" dirty="0">
                <a:solidFill>
                  <a:srgbClr val="3E7E5F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1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에서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에러</a:t>
            </a:r>
            <a:r>
              <a:rPr sz="1000" spc="-6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5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정보를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91440">
              <a:lnSpc>
                <a:spcPts val="1195"/>
              </a:lnSpc>
            </a:pP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가지고</a:t>
            </a:r>
            <a:r>
              <a:rPr sz="1000" spc="-3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000" spc="-120" dirty="0">
                <a:solidFill>
                  <a:srgbClr val="3E7E5F"/>
                </a:solidFill>
                <a:ea typeface="가는각진제목체" panose="02030600000101010101" pitchFamily="18" charset="-127"/>
                <a:cs typeface="Noto Sans CJK JP Regular"/>
              </a:rPr>
              <a:t>처리함</a:t>
            </a:r>
            <a:endParaRPr sz="1000" dirty="0">
              <a:ea typeface="가는각진제목체" panose="02030600000101010101" pitchFamily="18" charset="-127"/>
              <a:cs typeface="Noto Sans CJK JP Regular"/>
            </a:endParaRPr>
          </a:p>
          <a:p>
            <a:pPr marL="930910" marR="803275">
              <a:lnSpc>
                <a:spcPts val="1200"/>
              </a:lnSpc>
              <a:spcBef>
                <a:spcPts val="35"/>
              </a:spcBef>
            </a:pPr>
            <a:r>
              <a:rPr sz="1000" spc="6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model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.addAttribute(</a:t>
            </a:r>
            <a:r>
              <a:rPr sz="1000" spc="60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"errors"</a:t>
            </a:r>
            <a:r>
              <a:rPr sz="1000" spc="60" dirty="0">
                <a:ea typeface="가는각진제목체" panose="02030600000101010101" pitchFamily="18" charset="-127"/>
                <a:cs typeface="Arial"/>
              </a:rPr>
              <a:t>, 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bindingResult</a:t>
            </a:r>
            <a:r>
              <a:rPr sz="1000" spc="55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000" spc="55" dirty="0" smtClean="0">
              <a:ea typeface="가는각진제목체" panose="02030600000101010101" pitchFamily="18" charset="-127"/>
              <a:cs typeface="Arial"/>
            </a:endParaRPr>
          </a:p>
          <a:p>
            <a:pPr marL="930910" marR="803275">
              <a:lnSpc>
                <a:spcPts val="1200"/>
              </a:lnSpc>
              <a:spcBef>
                <a:spcPts val="35"/>
              </a:spcBef>
            </a:pPr>
            <a:r>
              <a:rPr sz="100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8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75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"recipe"</a:t>
            </a:r>
            <a:r>
              <a:rPr sz="1000" spc="75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ts val="116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 </a:t>
            </a:r>
            <a:r>
              <a:rPr sz="1000" spc="6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else</a:t>
            </a:r>
            <a:r>
              <a:rPr sz="1000" spc="380" dirty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{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30910" marR="2060575">
              <a:lnSpc>
                <a:spcPct val="100000"/>
              </a:lnSpc>
            </a:pPr>
            <a:r>
              <a:rPr sz="1000" spc="-10" dirty="0">
                <a:ea typeface="가는각진제목체" panose="02030600000101010101" pitchFamily="18" charset="-127"/>
                <a:cs typeface="Arial"/>
              </a:rPr>
              <a:t>c</a:t>
            </a:r>
            <a:r>
              <a:rPr sz="1000" spc="-75" dirty="0">
                <a:ea typeface="가는각진제목체" panose="02030600000101010101" pitchFamily="18" charset="-127"/>
                <a:cs typeface="Arial"/>
              </a:rPr>
              <a:t>h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10" dirty="0">
                <a:ea typeface="가는각진제목체" panose="02030600000101010101" pitchFamily="18" charset="-127"/>
                <a:cs typeface="Arial"/>
              </a:rPr>
              <a:t>f</a:t>
            </a:r>
            <a:r>
              <a:rPr sz="1000" spc="265" dirty="0">
                <a:ea typeface="가는각진제목체" panose="02030600000101010101" pitchFamily="18" charset="-127"/>
                <a:cs typeface="Arial"/>
              </a:rPr>
              <a:t>.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c</a:t>
            </a:r>
            <a:r>
              <a:rPr sz="1000" spc="155" dirty="0"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2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a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t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-175" dirty="0">
                <a:ea typeface="가는각진제목체" panose="02030600000101010101" pitchFamily="18" charset="-127"/>
                <a:cs typeface="Arial"/>
              </a:rPr>
              <a:t>R</a:t>
            </a:r>
            <a:r>
              <a:rPr sz="1000" spc="-10" dirty="0">
                <a:ea typeface="가는각진제목체" panose="02030600000101010101" pitchFamily="18" charset="-127"/>
                <a:cs typeface="Arial"/>
              </a:rPr>
              <a:t>ec</a:t>
            </a:r>
            <a:r>
              <a:rPr sz="1000" spc="265" dirty="0">
                <a:ea typeface="가는각진제목체" panose="02030600000101010101" pitchFamily="18" charset="-127"/>
                <a:cs typeface="Arial"/>
              </a:rPr>
              <a:t>i</a:t>
            </a:r>
            <a:r>
              <a:rPr sz="1000" spc="-65" dirty="0">
                <a:ea typeface="가는각진제목체" panose="02030600000101010101" pitchFamily="18" charset="-127"/>
                <a:cs typeface="Arial"/>
              </a:rPr>
              <a:t>p</a:t>
            </a:r>
            <a:r>
              <a:rPr sz="1000" spc="10" dirty="0"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200" dirty="0">
                <a:ea typeface="가는각진제목체" panose="02030600000101010101" pitchFamily="18" charset="-127"/>
                <a:cs typeface="Arial"/>
              </a:rPr>
              <a:t>(</a:t>
            </a:r>
            <a:r>
              <a:rPr sz="1000" spc="55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recip</a:t>
            </a:r>
            <a:r>
              <a:rPr sz="1000" spc="50" dirty="0">
                <a:solidFill>
                  <a:srgbClr val="6A3D3D"/>
                </a:solidFill>
                <a:ea typeface="가는각진제목체" panose="02030600000101010101" pitchFamily="18" charset="-127"/>
                <a:cs typeface="Arial"/>
              </a:rPr>
              <a:t>e</a:t>
            </a:r>
            <a:r>
              <a:rPr sz="1000" spc="195" dirty="0">
                <a:ea typeface="가는각진제목체" panose="02030600000101010101" pitchFamily="18" charset="-127"/>
                <a:cs typeface="Arial"/>
              </a:rPr>
              <a:t>);  </a:t>
            </a:r>
            <a:endParaRPr lang="en-US" sz="1000" spc="195" dirty="0" smtClean="0">
              <a:ea typeface="가는각진제목체" panose="02030600000101010101" pitchFamily="18" charset="-127"/>
              <a:cs typeface="Arial"/>
            </a:endParaRPr>
          </a:p>
          <a:p>
            <a:pPr marL="930910" marR="2060575">
              <a:lnSpc>
                <a:spcPct val="100000"/>
              </a:lnSpc>
            </a:pPr>
            <a:r>
              <a:rPr sz="1000" spc="60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return</a:t>
            </a:r>
            <a:r>
              <a:rPr sz="1000" spc="275" dirty="0" smtClean="0">
                <a:solidFill>
                  <a:srgbClr val="7E0054"/>
                </a:solidFill>
                <a:ea typeface="가는각진제목체" panose="02030600000101010101" pitchFamily="18" charset="-127"/>
                <a:cs typeface="Arial"/>
              </a:rPr>
              <a:t> </a:t>
            </a:r>
            <a:r>
              <a:rPr sz="1000" spc="114" dirty="0">
                <a:solidFill>
                  <a:srgbClr val="2A00FF"/>
                </a:solidFill>
                <a:ea typeface="가는각진제목체" panose="02030600000101010101" pitchFamily="18" charset="-127"/>
                <a:cs typeface="Arial"/>
              </a:rPr>
              <a:t>"redirect:/"</a:t>
            </a:r>
            <a:r>
              <a:rPr sz="1000" spc="114" dirty="0">
                <a:ea typeface="가는각진제목체" panose="02030600000101010101" pitchFamily="18" charset="-127"/>
                <a:cs typeface="Arial"/>
              </a:rPr>
              <a:t>;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65024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000" spc="155" dirty="0">
                <a:ea typeface="가는각진제목체" panose="02030600000101010101" pitchFamily="18" charset="-127"/>
                <a:cs typeface="Arial"/>
              </a:rPr>
              <a:t>}</a:t>
            </a:r>
            <a:endParaRPr sz="1000" dirty="0"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6509" y="2348903"/>
            <a:ext cx="4897120" cy="4155440"/>
          </a:xfrm>
          <a:custGeom>
            <a:avLst/>
            <a:gdLst/>
            <a:ahLst/>
            <a:cxnLst/>
            <a:rect l="l" t="t" r="r" b="b"/>
            <a:pathLst>
              <a:path w="4897120" h="4155440">
                <a:moveTo>
                  <a:pt x="0" y="4154932"/>
                </a:moveTo>
                <a:lnTo>
                  <a:pt x="4896739" y="4154932"/>
                </a:lnTo>
                <a:lnTo>
                  <a:pt x="4896739" y="0"/>
                </a:lnTo>
                <a:lnTo>
                  <a:pt x="0" y="0"/>
                </a:lnTo>
                <a:lnTo>
                  <a:pt x="0" y="41549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9944" y="3289158"/>
            <a:ext cx="1001394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5"/>
              </a:lnSpc>
            </a:pPr>
            <a:r>
              <a:rPr sz="800" i="1" spc="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400100"/>
              </a:lnSpc>
            </a:pPr>
            <a:r>
              <a:rPr sz="800" i="1" spc="-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name"</a:t>
            </a:r>
            <a:r>
              <a:rPr sz="800" i="1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i="1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  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800" i="1" spc="10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g</a:t>
            </a:r>
            <a:r>
              <a:rPr sz="800" i="1" spc="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800" i="1" spc="20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e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800" i="1" spc="9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s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i="1" spc="1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i="1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</a:t>
            </a:r>
            <a:r>
              <a:rPr sz="800" i="1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</a:t>
            </a:r>
            <a:r>
              <a:rPr sz="800" i="1" spc="7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d</a:t>
            </a:r>
            <a:r>
              <a:rPr sz="800" i="1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  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"30"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2535" y="5661304"/>
            <a:ext cx="3960495" cy="410369"/>
          </a:xfrm>
          <a:prstGeom prst="rect">
            <a:avLst/>
          </a:prstGeom>
          <a:solidFill>
            <a:srgbClr val="F1F1F1"/>
          </a:solidFill>
          <a:ln w="19050">
            <a:solidFill>
              <a:srgbClr val="C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20"/>
              </a:spcBef>
            </a:pPr>
            <a:r>
              <a:rPr sz="800" spc="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c:forEach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var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"error"</a:t>
            </a:r>
            <a:r>
              <a:rPr sz="800" i="1" spc="1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5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items</a:t>
            </a:r>
            <a:r>
              <a:rPr sz="8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${errors.allErrors}</a:t>
            </a:r>
            <a:r>
              <a:rPr sz="800" i="1" spc="5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21310">
              <a:lnSpc>
                <a:spcPct val="100000"/>
              </a:lnSpc>
            </a:pPr>
            <a:r>
              <a:rPr sz="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${error.defaultMessage}</a:t>
            </a:r>
            <a:r>
              <a:rPr sz="800" spc="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br</a:t>
            </a:r>
            <a:r>
              <a:rPr sz="800" spc="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425">
              <a:lnSpc>
                <a:spcPct val="100000"/>
              </a:lnSpc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c:forEach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509" y="2396489"/>
            <a:ext cx="4897120" cy="4145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-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800" spc="-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800" spc="5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Recipe</a:t>
            </a:r>
            <a:r>
              <a:rPr sz="800" spc="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Home</a:t>
            </a: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title</a:t>
            </a: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head</a:t>
            </a:r>
            <a:r>
              <a:rPr sz="800" spc="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4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800" spc="-4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</a:pPr>
            <a:r>
              <a:rPr sz="8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6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h1</a:t>
            </a:r>
            <a:r>
              <a:rPr sz="800" spc="-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</a:t>
            </a:r>
            <a:r>
              <a:rPr sz="800" spc="-5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800" spc="-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등록</a:t>
            </a: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h1</a:t>
            </a: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19120" algn="ctr">
              <a:lnSpc>
                <a:spcPts val="955"/>
              </a:lnSpc>
            </a:pPr>
            <a:r>
              <a:rPr sz="800" spc="-8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8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800" spc="-8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8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레시피를</a:t>
            </a:r>
            <a:r>
              <a:rPr sz="800" spc="-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만드세요</a:t>
            </a:r>
            <a:r>
              <a:rPr sz="8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.</a:t>
            </a:r>
            <a:r>
              <a:rPr sz="800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2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P</a:t>
            </a:r>
            <a:r>
              <a:rPr sz="800" spc="-2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ts val="955"/>
              </a:lnSpc>
            </a:pPr>
            <a:r>
              <a:rPr sz="800" spc="-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form </a:t>
            </a:r>
            <a:r>
              <a:rPr sz="800" spc="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action</a:t>
            </a:r>
            <a:r>
              <a:rPr sz="800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${ctx}</a:t>
            </a:r>
            <a:r>
              <a:rPr sz="800" i="1" spc="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/recipe"</a:t>
            </a:r>
            <a:r>
              <a:rPr sz="800" i="1" spc="2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method</a:t>
            </a:r>
            <a:r>
              <a:rPr sz="800" i="1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2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"post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ct val="100000"/>
              </a:lnSpc>
            </a:pPr>
            <a:r>
              <a:rPr sz="800" spc="4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4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table</a:t>
            </a:r>
            <a:r>
              <a:rPr sz="800" spc="204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spc="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border</a:t>
            </a: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"1"</a:t>
            </a:r>
            <a:r>
              <a:rPr sz="800" i="1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7060" algn="ctr">
              <a:lnSpc>
                <a:spcPct val="10000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5"/>
              </a:spcBef>
            </a:pP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레시피명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-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</a:pP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"text"</a:t>
            </a:r>
            <a:r>
              <a:rPr sz="800" i="1" spc="1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ct val="10000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7060" algn="ctr">
              <a:lnSpc>
                <a:spcPct val="10000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0"/>
              </a:spcBef>
            </a:pP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spc="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재료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1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1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</a:pP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"text"</a:t>
            </a:r>
            <a:r>
              <a:rPr sz="800" i="1" spc="13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-5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-5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5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ct val="10000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146425" algn="ctr">
              <a:lnSpc>
                <a:spcPct val="100000"/>
              </a:lnSpc>
              <a:spcBef>
                <a:spcPts val="5"/>
              </a:spcBef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81710">
              <a:lnSpc>
                <a:spcPts val="955"/>
              </a:lnSpc>
              <a:spcBef>
                <a:spcPts val="10"/>
              </a:spcBef>
            </a:pP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r>
              <a:rPr sz="8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조리법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 marR="2294255" indent="889635">
              <a:lnSpc>
                <a:spcPts val="960"/>
              </a:lnSpc>
              <a:spcBef>
                <a:spcPts val="25"/>
              </a:spcBef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textarea </a:t>
            </a:r>
            <a:r>
              <a:rPr sz="800" spc="-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rows</a:t>
            </a:r>
            <a:r>
              <a:rPr sz="800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"10" </a:t>
            </a:r>
            <a:r>
              <a:rPr sz="800" i="1" spc="2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cols</a:t>
            </a:r>
            <a:r>
              <a:rPr sz="800" i="1" spc="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  </a:t>
            </a:r>
            <a:r>
              <a:rPr sz="800" i="1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name</a:t>
            </a:r>
            <a:r>
              <a:rPr sz="800" i="1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"description"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textarea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&gt;&lt;/</a:t>
            </a:r>
            <a:r>
              <a:rPr sz="800" i="1" spc="2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td</a:t>
            </a:r>
            <a:r>
              <a:rPr sz="800" i="1" spc="2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R="3090545" algn="ctr">
              <a:lnSpc>
                <a:spcPts val="930"/>
              </a:lnSpc>
            </a:pP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9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tr</a:t>
            </a:r>
            <a:r>
              <a:rPr sz="800" spc="9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40"/>
              </a:lnSpc>
            </a:pP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5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table</a:t>
            </a:r>
            <a:r>
              <a:rPr sz="800" spc="5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69"/>
              </a:lnSpc>
            </a:pP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1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1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"submit" </a:t>
            </a:r>
            <a:r>
              <a:rPr sz="800" i="1" spc="-4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value</a:t>
            </a:r>
            <a:r>
              <a:rPr sz="800" i="1" spc="-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50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레시피등록</a:t>
            </a:r>
            <a:r>
              <a:rPr sz="800" i="1" spc="-4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9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/&gt;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537210">
              <a:lnSpc>
                <a:spcPts val="980"/>
              </a:lnSpc>
            </a:pPr>
            <a:r>
              <a:rPr sz="800" spc="3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</a:t>
            </a:r>
            <a:r>
              <a:rPr sz="800" spc="3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input </a:t>
            </a:r>
            <a:r>
              <a:rPr sz="800" spc="25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type</a:t>
            </a:r>
            <a:r>
              <a:rPr sz="800" spc="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25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"button" </a:t>
            </a:r>
            <a:r>
              <a:rPr sz="800" i="1" spc="-1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value</a:t>
            </a:r>
            <a:r>
              <a:rPr sz="800" i="1" spc="-1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50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취소</a:t>
            </a:r>
            <a:r>
              <a:rPr sz="800" i="1" spc="-1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</a:t>
            </a:r>
            <a:r>
              <a:rPr sz="800" i="1" spc="-4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 </a:t>
            </a:r>
            <a:r>
              <a:rPr sz="800" i="1" spc="60" dirty="0">
                <a:solidFill>
                  <a:srgbClr val="7E00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onclick</a:t>
            </a:r>
            <a:r>
              <a:rPr sz="800" i="1" spc="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=</a:t>
            </a:r>
            <a:r>
              <a:rPr sz="800" i="1" spc="60" dirty="0">
                <a:solidFill>
                  <a:srgbClr val="2A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"javascript:history.back(-1);"</a:t>
            </a:r>
            <a:r>
              <a:rPr sz="800" i="1" spc="6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314325">
              <a:lnSpc>
                <a:spcPts val="950"/>
              </a:lnSpc>
            </a:pPr>
            <a:r>
              <a:rPr sz="8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1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form</a:t>
            </a:r>
            <a:r>
              <a:rPr sz="800" spc="1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가는각진제목체" panose="02030600000101010101" pitchFamily="18" charset="-127"/>
              <a:ea typeface="가는각진제목체" panose="02030600000101010101" pitchFamily="18" charset="-127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80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-5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body</a:t>
            </a:r>
            <a:r>
              <a:rPr sz="800" spc="-5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&lt;/</a:t>
            </a:r>
            <a:r>
              <a:rPr sz="800" spc="30" dirty="0">
                <a:solidFill>
                  <a:srgbClr val="3E7E7E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html</a:t>
            </a:r>
            <a:r>
              <a:rPr sz="800" spc="30" dirty="0">
                <a:solidFill>
                  <a:srgbClr val="00808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Arial"/>
              </a:rPr>
              <a:t>&gt;</a:t>
            </a:r>
            <a:endParaRPr sz="800">
              <a:latin typeface="가는각진제목체" panose="02030600000101010101" pitchFamily="18" charset="-127"/>
              <a:ea typeface="가는각진제목체" panose="02030600000101010101" pitchFamily="18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5056" y="2420873"/>
            <a:ext cx="2226055" cy="2676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0842" y="4869179"/>
            <a:ext cx="2145030" cy="216535"/>
          </a:xfrm>
          <a:custGeom>
            <a:avLst/>
            <a:gdLst/>
            <a:ahLst/>
            <a:cxnLst/>
            <a:rect l="l" t="t" r="r" b="b"/>
            <a:pathLst>
              <a:path w="2145029" h="216535">
                <a:moveTo>
                  <a:pt x="0" y="216027"/>
                </a:moveTo>
                <a:lnTo>
                  <a:pt x="2144649" y="216027"/>
                </a:lnTo>
                <a:lnTo>
                  <a:pt x="2144649" y="0"/>
                </a:lnTo>
                <a:lnTo>
                  <a:pt x="0" y="0"/>
                </a:lnTo>
                <a:lnTo>
                  <a:pt x="0" y="216027"/>
                </a:lnTo>
                <a:close/>
              </a:path>
            </a:pathLst>
          </a:custGeom>
          <a:ln w="19050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18" y="255269"/>
            <a:ext cx="19609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5.5</a:t>
            </a:r>
            <a:r>
              <a:rPr sz="2200" spc="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2200" spc="1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요약</a:t>
            </a:r>
            <a:endParaRPr sz="22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118" y="794765"/>
            <a:ext cx="931100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@RestContoller,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@PathVariable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등을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RESTful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웹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서비스를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 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인터셉터를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사용하여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여러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공통으로 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적용되는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기능을 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쉽게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구현할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1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HandlerExceptionResolver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클래스는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컨트롤러에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발생한  예외를  적절한  형태로  처리할  </a:t>
            </a:r>
            <a:r>
              <a:rPr sz="1800" spc="-21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수</a:t>
            </a:r>
            <a:r>
              <a:rPr sz="1800" spc="-24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있습니다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6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입력 </a:t>
            </a:r>
            <a:r>
              <a:rPr sz="1800" spc="-22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값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유효성을</a:t>
            </a:r>
            <a:r>
              <a:rPr sz="1800" spc="-7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검사하기  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위해</a:t>
            </a:r>
            <a:r>
              <a:rPr sz="1800" spc="-20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, </a:t>
            </a:r>
            <a:r>
              <a:rPr sz="1800" spc="-6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Validator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인터페이스와 </a:t>
            </a:r>
            <a:r>
              <a:rPr sz="1800" spc="-22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검사 </a:t>
            </a:r>
            <a:r>
              <a:rPr sz="1800" spc="-23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결과를  저장할  </a:t>
            </a:r>
            <a:r>
              <a:rPr sz="1800" spc="-114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Errors </a:t>
            </a:r>
            <a:r>
              <a:rPr sz="1800" spc="-24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인터페이스 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Noto Sans CJK JP Regular"/>
              </a:rPr>
              <a:t>구현합니다</a:t>
            </a:r>
            <a:r>
              <a:rPr sz="1800" spc="-229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.</a:t>
            </a:r>
            <a:r>
              <a:rPr sz="1800" spc="-275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Trebuchet MS"/>
              </a:rPr>
              <a:t> </a:t>
            </a:r>
            <a:endParaRPr sz="1800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300" y="2425064"/>
            <a:ext cx="4967098" cy="2908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771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11321</Words>
  <Application>Microsoft Office PowerPoint</Application>
  <PresentationFormat>사용자 지정</PresentationFormat>
  <Paragraphs>2067</Paragraphs>
  <Slides>95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96" baseType="lpstr">
      <vt:lpstr>Office Theme</vt:lpstr>
      <vt:lpstr>Spring MVC</vt:lpstr>
      <vt:lpstr>목차 (Table of Contents) </vt:lpstr>
      <vt:lpstr>1. Spring MVC 소개  </vt:lpstr>
      <vt:lpstr>1.1 웹 프레임워크 아키텍처 (1/2) – MVC 패턴</vt:lpstr>
      <vt:lpstr>1.1 웹 프레임워크 아키텍처 (2/2) – Front Controller 패턴</vt:lpstr>
      <vt:lpstr>1.3 Spring MVC 개요 (1/2) – 스프링기반 웹 애플리케이션</vt:lpstr>
      <vt:lpstr>1.3 Spring MVC 개요 (2/2) – 웹 프레임워크 트랜드 분석</vt:lpstr>
      <vt:lpstr>1.3 Spring MVC 특징 (1/2) – 기술 확장에 관대한 웹 프레임워크</vt:lpstr>
      <vt:lpstr>1.3 Spring MVC 특징 (2/2) – 설정 보다는 관례(CoC)</vt:lpstr>
      <vt:lpstr>1.4 Spring @MVC</vt:lpstr>
      <vt:lpstr>실습(스프링 2.5 이전 버전 - 세부컨트롤러)</vt:lpstr>
      <vt:lpstr>실습(XML 설정)</vt:lpstr>
      <vt:lpstr>실습(뷰페이지 작성)</vt:lpstr>
      <vt:lpstr>실습(스프링 2.5 이후 버전 – 애노테이션 활용 세부컨트롤러)</vt:lpstr>
      <vt:lpstr>1.5 요약</vt:lpstr>
      <vt:lpstr>2. MVC 웹 프로그래밍 I </vt:lpstr>
      <vt:lpstr>2.1 웹 애플리케이션 구조</vt:lpstr>
      <vt:lpstr>2.2 실습 도메인 설명 (1/3) – 프로젝트 구성</vt:lpstr>
      <vt:lpstr>2.2 실습 도메인 설명 (2/3) – 도메인 모델</vt:lpstr>
      <vt:lpstr>2.2 실습 도메인 설명 (3/3) – 화면 Navigation</vt:lpstr>
      <vt:lpstr>2.4 MVC 웹 프로그래밍 (1/3) – 게시판 관리 화면</vt:lpstr>
      <vt:lpstr>2.4 MVC 웹 프로그래밍 (2/3) – 게시판 목록 조회 및 개설</vt:lpstr>
      <vt:lpstr>2.4 MVC 웹 프로그래밍 (3/3) – 게시판 수정 및 삭제</vt:lpstr>
      <vt:lpstr>3. Spring MVC 이해 </vt:lpstr>
      <vt:lpstr>3.1 DispatcherServlet (1/3) – 요청처리 절차</vt:lpstr>
      <vt:lpstr>3.1 DispatcherServlet (2/3) – MVC 구조</vt:lpstr>
      <vt:lpstr>3.1 DispatcherServlet (3/3) – MVC 클래스</vt:lpstr>
      <vt:lpstr>3.2 컨트롤러 (1/11) – 개요 (1/2)</vt:lpstr>
      <vt:lpstr>3.2 컨트롤러 (2/11) – 개요 (2/2)</vt:lpstr>
      <vt:lpstr>3.2 컨트롤러 (3/11) – @Controller</vt:lpstr>
      <vt:lpstr>3.2 컨트롤러 (4/11) – 핸들러 매핑 (1/6)</vt:lpstr>
      <vt:lpstr>3.2 컨트롤러 (5/11) – 핸들러 매핑 (2/6)</vt:lpstr>
      <vt:lpstr>3.2 컨트롤러 (6/11) – 핸들러 매핑 (3/6)</vt:lpstr>
      <vt:lpstr>3.2 컨트롤러 (7/11) – 핸들러 매핑 (4/6)</vt:lpstr>
      <vt:lpstr>3.2 컨트롤러 (8/11) – 핸들러 매핑 (5/6)</vt:lpstr>
      <vt:lpstr>3.2 컨트롤러 (9/11) – 핸들러 매핑 (6/6)</vt:lpstr>
      <vt:lpstr>3.2 컨트롤러 (10/11) – 요청 매핑 (1/2)</vt:lpstr>
      <vt:lpstr>3.2 컨트롤러 (11/11) – 요청 매핑 (2/2)</vt:lpstr>
      <vt:lpstr>3.3 뷰 (1/5) – 개요</vt:lpstr>
      <vt:lpstr>3.3 뷰 (2/5) – 뷰와 컨트롤러</vt:lpstr>
      <vt:lpstr>3.3 뷰 (3/5) – 뷰 지정방법</vt:lpstr>
      <vt:lpstr>3.3 뷰 (4/5) – ViewResolver</vt:lpstr>
      <vt:lpstr>3.3 뷰 (5/5) – 리다이렉트 뷰</vt:lpstr>
      <vt:lpstr>3.4 모델 (1/4) – SpringMVC 의 모델</vt:lpstr>
      <vt:lpstr>3.4 모델 (2/4) – 커맨드 객체 (1/2)</vt:lpstr>
      <vt:lpstr>3.4 모델 (3/4) – 커맨드 객체 (2/2)</vt:lpstr>
      <vt:lpstr>3.4 모델 (4/4) – @RequestParam, @ModelAttribute</vt:lpstr>
      <vt:lpstr>3.5 요약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실습(컨트롤러 매핑, 모델, 뷰)</vt:lpstr>
      <vt:lpstr>4. MVC 웹 프로그래밍 II </vt:lpstr>
      <vt:lpstr>4.1 게시판 메인화면</vt:lpstr>
      <vt:lpstr>4.2 게시물 목록조회</vt:lpstr>
      <vt:lpstr>4.3 게시물 등록</vt:lpstr>
      <vt:lpstr>4.4 게시물 상세조회</vt:lpstr>
      <vt:lpstr>4.5 게시물 수정 (1/2) – 화면조회</vt:lpstr>
      <vt:lpstr>4.5 게시물 수정 (2/2) – 수정처리</vt:lpstr>
      <vt:lpstr>4.6 게시물 삭제</vt:lpstr>
      <vt:lpstr>5. Spring MVC 활용 </vt:lpstr>
      <vt:lpstr>5.1 RESTful 웹 서비스 (1/7) – 개요</vt:lpstr>
      <vt:lpstr>5.1 RESTful 웹 서비스 (2/7) – 메시지 변환</vt:lpstr>
      <vt:lpstr>5.1 RESTful 웹 서비스 (3/7) – @RestController</vt:lpstr>
      <vt:lpstr>5.1 RESTful 웹 서비스 (4/7) – @PathVariable</vt:lpstr>
      <vt:lpstr>5.1 RESTful 웹 서비스 (5/7) – @RequestBody, @ResponseBody (1/2)</vt:lpstr>
      <vt:lpstr>5.1 RESTful 웹 서비스 (6/7) – @RequestBody, @ResponseBody (2/2)</vt:lpstr>
      <vt:lpstr>5.1 RESTful 웹 서비스 (7/7) – [실습] Restful 게시판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실습(RESTful 웹 서비스)</vt:lpstr>
      <vt:lpstr>5.2 요청과 응답 가로채기 (1/4) – 개요</vt:lpstr>
      <vt:lpstr>5.2 요청과 응답 가로채기 (2/4) – HandlerInterceptor (1/2)</vt:lpstr>
      <vt:lpstr>5.2 요청과 응답 가로채기 (3/4) – HandlerInterceptor (2/2)</vt:lpstr>
      <vt:lpstr>5.2 요청과 응답 가로채기 (4/4) – URL 매핑</vt:lpstr>
      <vt:lpstr>실습(인터셉터)</vt:lpstr>
      <vt:lpstr>실습(인터셉터)</vt:lpstr>
      <vt:lpstr>5.3 예외처리 (1/4) – 개요</vt:lpstr>
      <vt:lpstr>5.3 예외처리 (2/4) – @ExceptionHandler</vt:lpstr>
      <vt:lpstr>5.3 예외처리 (3/4) – @ControllerAdvice</vt:lpstr>
      <vt:lpstr>5.3 예외처리 (4/4) – SimpleMappingExceptionResolver</vt:lpstr>
      <vt:lpstr>실습(예외처리)</vt:lpstr>
      <vt:lpstr>5.4 폼 입력 값 검증 (1/3) – 개요</vt:lpstr>
      <vt:lpstr>5.4 폼 입력 값 검증 (2/3) – Validator 인터페이스 구현</vt:lpstr>
      <vt:lpstr>5.4 폼 입력 값 검증 (3/3) – Controller &amp; JSP 적용</vt:lpstr>
      <vt:lpstr>5.5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KOSTA</cp:lastModifiedBy>
  <cp:revision>408</cp:revision>
  <dcterms:created xsi:type="dcterms:W3CDTF">2018-11-08T07:08:53Z</dcterms:created>
  <dcterms:modified xsi:type="dcterms:W3CDTF">2018-11-16T03:20:19Z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2018-11-08T00:00:00Z</vt:filetime>
  </property>
</Properties>
</file>