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28" r:id="rId4"/>
    <p:sldId id="329" r:id="rId5"/>
    <p:sldId id="320" r:id="rId6"/>
    <p:sldId id="321" r:id="rId7"/>
    <p:sldId id="315" r:id="rId8"/>
    <p:sldId id="322" r:id="rId9"/>
    <p:sldId id="331" r:id="rId10"/>
    <p:sldId id="332" r:id="rId11"/>
    <p:sldId id="335" r:id="rId12"/>
    <p:sldId id="333" r:id="rId13"/>
    <p:sldId id="347" r:id="rId14"/>
    <p:sldId id="334" r:id="rId15"/>
    <p:sldId id="336" r:id="rId16"/>
    <p:sldId id="337" r:id="rId17"/>
    <p:sldId id="341" r:id="rId18"/>
    <p:sldId id="342" r:id="rId19"/>
    <p:sldId id="343" r:id="rId20"/>
    <p:sldId id="344" r:id="rId21"/>
    <p:sldId id="345" r:id="rId22"/>
    <p:sldId id="34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3300"/>
    <a:srgbClr val="FFFF00"/>
    <a:srgbClr val="FFFF99"/>
    <a:srgbClr val="FFFFCC"/>
    <a:srgbClr val="22270F"/>
    <a:srgbClr val="008000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93" d="100"/>
          <a:sy n="93" d="100"/>
        </p:scale>
        <p:origin x="-822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74391"/>
            <a:ext cx="9217024" cy="1152128"/>
          </a:xfrm>
        </p:spPr>
        <p:txBody>
          <a:bodyPr/>
          <a:lstStyle/>
          <a:p>
            <a:r>
              <a:rPr lang="en-US" altLang="ko-KR" sz="44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synchronous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J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avaScript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nd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X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ML)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995" y="875313"/>
            <a:ext cx="9244127" cy="504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인스턴</a:t>
            </a:r>
            <a:r>
              <a:rPr lang="ko-KR" altLang="en-US" sz="2000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생성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웹 서버와의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통신을 담당하는 자바스크립트 내장 객체</a:t>
            </a: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를 제외한 브라우저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기본적으로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객체를 기본적으로 제공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IE6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 lvl="2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ActiveX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객체로 제공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811" y="2754511"/>
            <a:ext cx="8360653" cy="2302508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통신을 위해 </a:t>
            </a:r>
            <a:r>
              <a:rPr lang="en-US" altLang="ko-KR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생성</a:t>
            </a:r>
          </a:p>
          <a:p>
            <a:pPr algn="l">
              <a:defRPr/>
            </a:pPr>
            <a:r>
              <a:rPr lang="en-US" altLang="ko-KR" sz="1400" b="1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request 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= null;</a:t>
            </a:r>
          </a:p>
          <a:p>
            <a:pPr algn="l">
              <a:defRPr/>
            </a:pP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try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 algn="l"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// IE7.0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이상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크롬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파폭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사파리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오페라  등</a:t>
            </a:r>
            <a:endParaRPr lang="en-US" altLang="ko-KR" sz="14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}catch(e){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IE6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ActiveXObject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("Msxml2.XMLHTTP");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8" y="882303"/>
            <a:ext cx="66213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99" y="1268101"/>
            <a:ext cx="8360653" cy="3318171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request.open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"get", 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test.jsp?id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=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true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 설정</a:t>
            </a:r>
          </a:p>
          <a:p>
            <a:pPr>
              <a:defRPr/>
            </a:pPr>
            <a:endParaRPr lang="ko-KR" altLang="en-US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request.onreadystatechange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function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(){</a:t>
            </a: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if(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request.readyState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== 4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){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console.log(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request.responseText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//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DOM API 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활용한 </a:t>
            </a:r>
            <a:r>
              <a:rPr lang="ko-KR" altLang="en-US" sz="16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페이지내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출력</a:t>
            </a:r>
            <a:endParaRPr lang="en-US" altLang="ko-KR" sz="16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else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    console.log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ko-KR" altLang="en-US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서버로부터 데이터 </a:t>
            </a:r>
            <a:r>
              <a:rPr lang="ko-KR" altLang="en-US" sz="1600" b="1" dirty="0" err="1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수신중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..."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  <a:p>
            <a:pPr>
              <a:defRPr/>
            </a:pP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request.send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();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1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31" y="882303"/>
            <a:ext cx="922704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42" y="871493"/>
            <a:ext cx="9249267" cy="526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21" y="869423"/>
            <a:ext cx="6959327" cy="393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5" y="879436"/>
            <a:ext cx="8075455" cy="43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82" y="869373"/>
            <a:ext cx="7973194" cy="44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89" y="869423"/>
            <a:ext cx="9304979" cy="46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synchronous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avaScript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nd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ML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Ajax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는 웹 관련 표준 기술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XML, CSS, JavaScript)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들과 웹 서버와의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통신을 통해 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개념이 아닌 데스크톱 애플리케이션 수준의 웹 애플리케이션 개발을 위한 새로운 개발 방법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모델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solidFill>
                <a:srgbClr val="00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asynchronous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통신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JavaScript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이벤트 처리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웹 서버와의 통신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화면 갱신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(DOM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조작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등에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JavaScript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XML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 클라이언트가 데이터를 주고 받을 때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외에 어떤 데이터 형식도 사용 가능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(Plain Text, CSV, JSON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※  Ajax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는 웹 페이지의 전체 화면 갱신 없이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이동 없이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네트워크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트래픽을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현격히 줄이면서 원하는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양방향 대화형 웹 애플리케이션을 구축할 수 있는 좋은 개발 솔루션이다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9" y="883116"/>
            <a:ext cx="5747743" cy="2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Syntax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12" y="877595"/>
            <a:ext cx="8839944" cy="5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29" y="1025129"/>
            <a:ext cx="8878952" cy="457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역사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7253" y="849461"/>
            <a:ext cx="9534525" cy="5649466"/>
            <a:chOff x="217253" y="849461"/>
            <a:chExt cx="9534525" cy="56494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253" y="849461"/>
              <a:ext cx="9534525" cy="564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19" y="2610495"/>
              <a:ext cx="9073009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정의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80" y="852512"/>
            <a:ext cx="9469348" cy="55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전통적인 웹 애플리케이션 통신 모델과의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_x93583696" descr="EMB00000a601e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0" y="1242591"/>
            <a:ext cx="925338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Ajax Web Application Model</a:t>
            </a:r>
            <a:endParaRPr lang="ko-KR" altLang="en-US" sz="20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200472" y="1242343"/>
            <a:ext cx="9433048" cy="4824412"/>
            <a:chOff x="468313" y="1557338"/>
            <a:chExt cx="8135937" cy="4824412"/>
          </a:xfrm>
        </p:grpSpPr>
        <p:pic>
          <p:nvPicPr>
            <p:cNvPr id="6" name="_x93582416" descr="EMB00000a601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313" y="1557338"/>
              <a:ext cx="8135937" cy="482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868144" y="2996952"/>
              <a:ext cx="1800200" cy="216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200">
                  <a:latin typeface="나눔고딕 ExtraBold" pitchFamily="50" charset="-127"/>
                  <a:ea typeface="나눔고딕 ExtraBold" pitchFamily="50" charset="-127"/>
                </a:rPr>
                <a:t>XMLHttpRequest</a:t>
              </a:r>
              <a:endParaRPr lang="ko-KR" altLang="en-US" sz="120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웹 애플리케이션 특징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30" y="882303"/>
            <a:ext cx="859970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7" y="869425"/>
            <a:ext cx="8008012" cy="291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42" y="882303"/>
            <a:ext cx="926650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320</Words>
  <Application>Microsoft Office PowerPoint</Application>
  <PresentationFormat>사용자 지정</PresentationFormat>
  <Paragraphs>65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Ajax 프로그래밍 (Asynchronous JavaScript And XML)</vt:lpstr>
      <vt:lpstr>Ajax 개요</vt:lpstr>
      <vt:lpstr>Ajax 역사</vt:lpstr>
      <vt:lpstr>Ajax 정의</vt:lpstr>
      <vt:lpstr>Ajax 웹 애플리케이션 통신 모델</vt:lpstr>
      <vt:lpstr>Ajax 웹 애플리케이션 통신 모델</vt:lpstr>
      <vt:lpstr>Ajax 웹 애플리케이션 특징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JSON 개요</vt:lpstr>
      <vt:lpstr>JSON Syntax</vt:lpstr>
      <vt:lpstr>JSON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2006</cp:revision>
  <dcterms:created xsi:type="dcterms:W3CDTF">2011-05-05T14:24:12Z</dcterms:created>
  <dcterms:modified xsi:type="dcterms:W3CDTF">2018-04-19T05:09:20Z</dcterms:modified>
</cp:coreProperties>
</file>