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326" r:id="rId2"/>
    <p:sldId id="325" r:id="rId3"/>
    <p:sldId id="327" r:id="rId4"/>
    <p:sldId id="328" r:id="rId5"/>
    <p:sldId id="319" r:id="rId6"/>
    <p:sldId id="329" r:id="rId7"/>
    <p:sldId id="330" r:id="rId8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3300"/>
    <a:srgbClr val="0066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93" d="100"/>
          <a:sy n="93" d="100"/>
        </p:scale>
        <p:origin x="-816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Object-oriented Analysis &amp; Design</a:t>
            </a:r>
            <a:endParaRPr lang="ko-KR" altLang="en-US" sz="42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0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쇼핑몰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모델 사</a:t>
            </a:r>
            <a:r>
              <a:rPr lang="ko-KR" altLang="en-US" dirty="0"/>
              <a:t>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99" y="1170335"/>
            <a:ext cx="8858597" cy="474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60" y="1026319"/>
            <a:ext cx="8967936" cy="5143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쇼핑몰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 사례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도서관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모델 사례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13" y="1026319"/>
            <a:ext cx="735441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5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쇼핑몰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모델 사례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03" y="1026319"/>
            <a:ext cx="6624736" cy="512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4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모델 사례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72" y="1026319"/>
            <a:ext cx="862540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모델 사례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7" y="954311"/>
            <a:ext cx="806489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1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모델 사례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9" y="809873"/>
            <a:ext cx="9123705" cy="547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0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6427</TotalTime>
  <Words>27</Words>
  <Application>Microsoft Office PowerPoint</Application>
  <PresentationFormat>사용자 지정</PresentationFormat>
  <Paragraphs>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디자인 사용자 지정</vt:lpstr>
      <vt:lpstr>온라인 쇼핑몰 유스케이스 모델 사례</vt:lpstr>
      <vt:lpstr>온라인 쇼핑몰 유스케이스 모델 사례</vt:lpstr>
      <vt:lpstr>도서관 유스케이스 모델 사례</vt:lpstr>
      <vt:lpstr>쇼핑몰 유스케이스 모델 사례</vt:lpstr>
      <vt:lpstr>유스케이스 모델 사례</vt:lpstr>
      <vt:lpstr>유스케이스 모델 사례</vt:lpstr>
      <vt:lpstr>유스케이스 모델 사례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개발 프로세스</dc:title>
  <dc:creator>김기정</dc:creator>
  <cp:lastModifiedBy>kosta</cp:lastModifiedBy>
  <cp:revision>2149</cp:revision>
  <dcterms:created xsi:type="dcterms:W3CDTF">2011-05-05T14:24:12Z</dcterms:created>
  <dcterms:modified xsi:type="dcterms:W3CDTF">2018-05-11T07:04:14Z</dcterms:modified>
</cp:coreProperties>
</file>