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05" r:id="rId2"/>
    <p:sldId id="406" r:id="rId3"/>
    <p:sldId id="407" r:id="rId4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200"/>
    <a:srgbClr val="F1550F"/>
    <a:srgbClr val="3DCF7F"/>
    <a:srgbClr val="1F1F1F"/>
    <a:srgbClr val="FB0350"/>
    <a:srgbClr val="FA00B9"/>
    <a:srgbClr val="D3133C"/>
    <a:srgbClr val="4B7000"/>
    <a:srgbClr val="2C0E06"/>
    <a:srgbClr val="909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6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3" y="9721106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8F9CC4D3-3059-498D-A87D-78D343C68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3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3" y="9721106"/>
            <a:ext cx="3077739" cy="511731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B4796FBE-FCB9-4813-9488-39DF8A43A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18" name="그림 17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428628"/>
          </a:xfrm>
          <a:prstGeom prst="rect">
            <a:avLst/>
          </a:prstGeom>
          <a:solidFill>
            <a:srgbClr val="3DC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096275" y="6529347"/>
            <a:ext cx="1262072" cy="400119"/>
            <a:chOff x="3227687" y="2500292"/>
            <a:chExt cx="1581801" cy="501479"/>
          </a:xfrm>
        </p:grpSpPr>
        <p:sp>
          <p:nvSpPr>
            <p:cNvPr id="8" name="TextBox 7"/>
            <p:cNvSpPr txBox="1"/>
            <p:nvPr/>
          </p:nvSpPr>
          <p:spPr>
            <a:xfrm>
              <a:off x="3227687" y="2500303"/>
              <a:ext cx="642942" cy="50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haroni" pitchFamily="2" charset="-79"/>
                  <a:cs typeface="Aharoni" pitchFamily="2" charset="-79"/>
                </a:rPr>
                <a:t>A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2883" y="2500300"/>
              <a:ext cx="642942" cy="50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haroni" pitchFamily="2" charset="-79"/>
                  <a:cs typeface="Aharoni" pitchFamily="2" charset="-79"/>
                </a:rPr>
                <a:t>C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0176" y="2500292"/>
              <a:ext cx="1289312" cy="50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haroni" pitchFamily="2" charset="-79"/>
                  <a:cs typeface="Aharoni" pitchFamily="2" charset="-79"/>
                </a:rPr>
                <a:t>E8090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13" name="그림 12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29545" y="6562725"/>
            <a:ext cx="476251" cy="285750"/>
          </a:xfrm>
          <a:prstGeom prst="rect">
            <a:avLst/>
          </a:prstGeom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6" name="그림 5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FB0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4" name="그림 3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" y="142852"/>
            <a:ext cx="4429124" cy="500066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chemeClr val="tx1">
                    <a:lumMod val="65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24" name="그림 23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F15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 descr="작은로고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9786" y="6557736"/>
            <a:ext cx="476250" cy="285750"/>
          </a:xfrm>
          <a:prstGeom prst="rect">
            <a:avLst/>
          </a:prstGeom>
        </p:spPr>
      </p:pic>
      <p:pic>
        <p:nvPicPr>
          <p:cNvPr id="13" name="그림 12" descr="작은-에이스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05347" y="6638472"/>
            <a:ext cx="80962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15" name="그림 14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F15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17" name="그림 16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61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3" name="그림 12" descr="작은로고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9786" y="6557736"/>
            <a:ext cx="476250" cy="285750"/>
          </a:xfrm>
          <a:prstGeom prst="rect">
            <a:avLst/>
          </a:prstGeom>
        </p:spPr>
      </p:pic>
      <p:pic>
        <p:nvPicPr>
          <p:cNvPr id="15" name="그림 14" descr="작은-에이스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05347" y="6638472"/>
            <a:ext cx="80962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21" name="그림 20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61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392878" y="1454510"/>
            <a:ext cx="8358247" cy="4903449"/>
          </a:xfrm>
          <a:prstGeom prst="roundRect">
            <a:avLst>
              <a:gd name="adj" fmla="val 749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3" name="그림 12" descr="작은로고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9786" y="6557736"/>
            <a:ext cx="476250" cy="285750"/>
          </a:xfrm>
          <a:prstGeom prst="rect">
            <a:avLst/>
          </a:prstGeom>
        </p:spPr>
      </p:pic>
      <p:pic>
        <p:nvPicPr>
          <p:cNvPr id="15" name="그림 14" descr="작은-에이스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05347" y="6638472"/>
            <a:ext cx="80962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up.jpg"/>
          <p:cNvPicPr>
            <a:picLocks noChangeAspect="1"/>
          </p:cNvPicPr>
          <p:nvPr userDrawn="1"/>
        </p:nvPicPr>
        <p:blipFill>
          <a:blip r:embed="rId2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grpSp>
        <p:nvGrpSpPr>
          <p:cNvPr id="3" name="그룹 20"/>
          <p:cNvGrpSpPr/>
          <p:nvPr userDrawn="1"/>
        </p:nvGrpSpPr>
        <p:grpSpPr>
          <a:xfrm>
            <a:off x="392878" y="1469024"/>
            <a:ext cx="8358247" cy="5246125"/>
            <a:chOff x="357158" y="1173933"/>
            <a:chExt cx="8358246" cy="5163801"/>
          </a:xfrm>
          <a:solidFill>
            <a:schemeClr val="bg1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357158" y="1173933"/>
              <a:ext cx="8358246" cy="5144233"/>
            </a:xfrm>
            <a:prstGeom prst="roundRect">
              <a:avLst>
                <a:gd name="adj" fmla="val 7497"/>
              </a:avLst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7158" y="6017492"/>
              <a:ext cx="8358246" cy="32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61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29545" y="6562725"/>
            <a:ext cx="476251" cy="285750"/>
          </a:xfrm>
          <a:prstGeom prst="rect">
            <a:avLst/>
          </a:prstGeom>
        </p:spPr>
      </p:pic>
      <p:pic>
        <p:nvPicPr>
          <p:cNvPr id="21" name="그림 20" descr="아래.jpg"/>
          <p:cNvPicPr>
            <a:picLocks noChangeAspect="1"/>
          </p:cNvPicPr>
          <p:nvPr userDrawn="1"/>
        </p:nvPicPr>
        <p:blipFill>
          <a:blip r:embed="rId4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8" name="그림 17" descr="작은로고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729786" y="6557736"/>
            <a:ext cx="476250" cy="285750"/>
          </a:xfrm>
          <a:prstGeom prst="rect">
            <a:avLst/>
          </a:prstGeom>
        </p:spPr>
      </p:pic>
      <p:pic>
        <p:nvPicPr>
          <p:cNvPr id="19" name="그림 18" descr="작은-에이스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305347" y="6638472"/>
            <a:ext cx="80962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392878" y="764705"/>
            <a:ext cx="8358247" cy="5597574"/>
            <a:chOff x="285720" y="1483451"/>
            <a:chExt cx="8358246" cy="483209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85720" y="1483451"/>
              <a:ext cx="8358246" cy="4832097"/>
            </a:xfrm>
            <a:prstGeom prst="roundRect">
              <a:avLst>
                <a:gd name="adj" fmla="val 692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5720" y="1483451"/>
              <a:ext cx="8358246" cy="373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61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그림 18" descr="작은로고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9786" y="6557736"/>
            <a:ext cx="476250" cy="285750"/>
          </a:xfrm>
          <a:prstGeom prst="rect">
            <a:avLst/>
          </a:prstGeom>
        </p:spPr>
      </p:pic>
      <p:pic>
        <p:nvPicPr>
          <p:cNvPr id="20" name="그림 19" descr="작은-에이스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05347" y="6638472"/>
            <a:ext cx="80962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9" name="그림 8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61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아래.jpg"/>
          <p:cNvPicPr>
            <a:picLocks noChangeAspect="1"/>
          </p:cNvPicPr>
          <p:nvPr userDrawn="1"/>
        </p:nvPicPr>
        <p:blipFill>
          <a:blip r:embed="rId2" cstate="print"/>
          <a:srcRect b="36586"/>
          <a:stretch>
            <a:fillRect/>
          </a:stretch>
        </p:blipFill>
        <p:spPr>
          <a:xfrm>
            <a:off x="0" y="5704830"/>
            <a:ext cx="9144000" cy="1153170"/>
          </a:xfrm>
          <a:prstGeom prst="rect">
            <a:avLst/>
          </a:prstGeom>
        </p:spPr>
      </p:pic>
      <p:pic>
        <p:nvPicPr>
          <p:cNvPr id="25" name="그림 24" descr="up.jpg"/>
          <p:cNvPicPr>
            <a:picLocks noChangeAspect="1"/>
          </p:cNvPicPr>
          <p:nvPr userDrawn="1"/>
        </p:nvPicPr>
        <p:blipFill>
          <a:blip r:embed="rId3" cstate="print"/>
          <a:srcRect t="5715"/>
          <a:stretch>
            <a:fillRect/>
          </a:stretch>
        </p:blipFill>
        <p:spPr>
          <a:xfrm>
            <a:off x="0" y="0"/>
            <a:ext cx="9144000" cy="1924324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214283" y="142852"/>
            <a:ext cx="142876" cy="714380"/>
          </a:xfrm>
          <a:prstGeom prst="rect">
            <a:avLst/>
          </a:prstGeom>
          <a:solidFill>
            <a:srgbClr val="FB0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428628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뫼비우스 Bold" pitchFamily="2" charset="-127"/>
                <a:ea typeface="뫼비우스 Bold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357157" y="482580"/>
            <a:ext cx="4214843" cy="35719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2" name="그림 11" descr="작은로고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9786" y="6557736"/>
            <a:ext cx="476250" cy="285750"/>
          </a:xfrm>
          <a:prstGeom prst="rect">
            <a:avLst/>
          </a:prstGeom>
        </p:spPr>
      </p:pic>
      <p:pic>
        <p:nvPicPr>
          <p:cNvPr id="17" name="그림 16" descr="작은-에이스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05347" y="6638472"/>
            <a:ext cx="809625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30FF-AB76-48F4-904B-994121A4AF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6" r:id="rId2"/>
    <p:sldLayoutId id="2147483658" r:id="rId3"/>
    <p:sldLayoutId id="2147483656" r:id="rId4"/>
    <p:sldLayoutId id="2147483665" r:id="rId5"/>
    <p:sldLayoutId id="2147483663" r:id="rId6"/>
    <p:sldLayoutId id="2147483664" r:id="rId7"/>
    <p:sldLayoutId id="2147483659" r:id="rId8"/>
    <p:sldLayoutId id="2147483661" r:id="rId9"/>
    <p:sldLayoutId id="2147483662" r:id="rId10"/>
    <p:sldLayoutId id="2147483655" r:id="rId11"/>
    <p:sldLayoutId id="2147483667" r:id="rId12"/>
  </p:sldLayoutIdLst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980729"/>
            <a:ext cx="8640960" cy="5544616"/>
          </a:xfrm>
          <a:prstGeom prst="roundRect">
            <a:avLst>
              <a:gd name="adj" fmla="val 630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451964"/>
            <a:ext cx="25122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9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본사 관리자</a:t>
            </a:r>
            <a:endParaRPr lang="ko-KR" altLang="en-US" sz="2800" dirty="0">
              <a:solidFill>
                <a:schemeClr val="tx1">
                  <a:lumMod val="9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4544" y="476673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z="2200" dirty="0" smtClean="0">
                <a:latin typeface="가는각진제목체" pitchFamily="18" charset="-127"/>
                <a:ea typeface="가는각진제목체" pitchFamily="18" charset="-127"/>
              </a:rPr>
              <a:t>상품 등록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6386" name="Picture 2" descr="F:\KOSTA77\harahetta\프로젝트 - HARAHETTA\스토리 보드 캡쳐\상품등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00" y="1022210"/>
            <a:ext cx="7560000" cy="5461654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 rot="5400000">
            <a:off x="3001159" y="500043"/>
            <a:ext cx="714380" cy="1588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693860"/>
          </a:xfrm>
        </p:spPr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(UI)</a:t>
            </a:r>
            <a:r>
              <a:rPr lang="ko-KR" altLang="en-US" dirty="0" smtClean="0"/>
              <a:t> 설계 예시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693860"/>
          </a:xfrm>
        </p:spPr>
        <p:txBody>
          <a:bodyPr/>
          <a:lstStyle/>
          <a:p>
            <a:r>
              <a:rPr lang="ko-KR" altLang="en-US" dirty="0" smtClean="0"/>
              <a:t>클래스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모델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85144"/>
            <a:ext cx="8424935" cy="515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7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4429124" cy="693860"/>
          </a:xfrm>
        </p:spPr>
        <p:txBody>
          <a:bodyPr/>
          <a:lstStyle/>
          <a:p>
            <a:r>
              <a:rPr lang="ko-KR" altLang="en-US" dirty="0" smtClean="0"/>
              <a:t>데이터베이</a:t>
            </a:r>
            <a:r>
              <a:rPr lang="ko-KR" altLang="en-US" dirty="0"/>
              <a:t>스</a:t>
            </a:r>
            <a:r>
              <a:rPr lang="ko-KR" altLang="en-US" dirty="0" smtClean="0"/>
              <a:t>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모델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33" y="1125115"/>
            <a:ext cx="8664547" cy="504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8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25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화면(UI) 설계 예시</vt:lpstr>
      <vt:lpstr>클래스 설계(클래스 모델) 예시</vt:lpstr>
      <vt:lpstr>데이터베이스 설계(데이터 모델)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kosta-24</dc:creator>
  <cp:lastModifiedBy>kosta</cp:lastModifiedBy>
  <cp:revision>240</cp:revision>
  <dcterms:created xsi:type="dcterms:W3CDTF">2014-10-27T06:59:08Z</dcterms:created>
  <dcterms:modified xsi:type="dcterms:W3CDTF">2018-05-11T06:35:52Z</dcterms:modified>
</cp:coreProperties>
</file>