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ca4db261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ca4db261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ca4db261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ca4db261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ca4db261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ca4db261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3801dd63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3801dd63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ca4db261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ca4db261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3801dd63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3801dd63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ca4db261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ca4db261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ca4db26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ca4db26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ca4db26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ca4db26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ca4db261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ca4db261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ca4db261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ca4db261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ca4db261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ca4db261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ca4db261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ca4db261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3801dd63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3801dd63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ca4db261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ca4db261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Relationship Id="rId8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hojisu/sberbank-russian-housing-marke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c/sberbank-russian-housing-marke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52975" y="1234925"/>
            <a:ext cx="9240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/>
              <a:t>Sberbank Russian Housing Market</a:t>
            </a:r>
            <a:endParaRPr b="1"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b="1" lang="ko" sz="3600"/>
              <a:t>Price Prediction</a:t>
            </a:r>
            <a:endParaRPr b="1" sz="3600"/>
          </a:p>
        </p:txBody>
      </p:sp>
      <p:sp>
        <p:nvSpPr>
          <p:cNvPr id="55" name="Google Shape;55;p13"/>
          <p:cNvSpPr txBox="1"/>
          <p:nvPr/>
        </p:nvSpPr>
        <p:spPr>
          <a:xfrm>
            <a:off x="10594" y="-57609"/>
            <a:ext cx="27441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Project of Linear Regression 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45065" y="1011315"/>
            <a:ext cx="3107400" cy="3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Lasso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-  R-squared : 0.910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 Score(RMSLE) 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- 0.33945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 	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 rotWithShape="1">
          <a:blip r:embed="rId3">
            <a:alphaModFix/>
          </a:blip>
          <a:srcRect b="0" l="2160" r="-2160" t="0"/>
          <a:stretch/>
        </p:blipFill>
        <p:spPr>
          <a:xfrm>
            <a:off x="3207827" y="1003913"/>
            <a:ext cx="5820798" cy="39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/>
              <a:t>03. Modeling with StatsModels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0" y="445025"/>
            <a:ext cx="4313100" cy="3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잔차 정규성 테스트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ko" sz="1800"/>
              <a:t>회귀분</a:t>
            </a:r>
            <a:r>
              <a:rPr lang="ko" sz="1800"/>
              <a:t>석 모형 진단을 위해 잔차 정규성 테스트와 부분회귀 플롯을 그려 확인하였습니다. 잔차는 정규 분포를 따르는 것으로 보여졌습니다.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0000"/>
                </a:solidFill>
              </a:rPr>
              <a:t>03. Modeling with StatsModels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250" y="445025"/>
            <a:ext cx="4313100" cy="4185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0" y="382300"/>
            <a:ext cx="42348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Residual Plot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" name="Google Shape;128;p2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/>
              <a:t>02. Preprocessing &amp; Feature Engineering</a:t>
            </a:r>
            <a:endParaRPr sz="1800"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6900"/>
            <a:ext cx="2874674" cy="20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9475" y="1023953"/>
            <a:ext cx="2874675" cy="2016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6550" y="1044188"/>
            <a:ext cx="2785050" cy="1923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098519"/>
            <a:ext cx="2943749" cy="19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15289" y="3161243"/>
            <a:ext cx="2711012" cy="1798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29132" y="3161249"/>
            <a:ext cx="2648995" cy="1798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04800" y="42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/>
              <a:t>04. Modeling with XGBoost 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282600"/>
            <a:ext cx="8520600" cy="3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Preprocessing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ko" sz="1800">
                <a:solidFill>
                  <a:srgbClr val="000000"/>
                </a:solidFill>
              </a:rPr>
              <a:t>Label Encoding, Log Normalization, Standard Scaling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Regression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ko" sz="1800">
                <a:solidFill>
                  <a:srgbClr val="000000"/>
                </a:solidFill>
              </a:rPr>
              <a:t>Cross-validation and Results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ko" sz="1800">
                <a:solidFill>
                  <a:srgbClr val="000000"/>
                </a:solidFill>
              </a:rPr>
              <a:t>Feature Importance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Submission Score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/>
              <a:t>04. Modeling with XGBoost 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-10" y="572690"/>
            <a:ext cx="3107400" cy="3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Train Test Split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RMSE : 0.0865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Cross Validation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RMSE : 0.0850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 	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665" y="692775"/>
            <a:ext cx="4602948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/>
              <a:t>04. Modeling with XGBoost 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-10" y="572690"/>
            <a:ext cx="3107400" cy="3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Feature Importance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 	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165" y="669625"/>
            <a:ext cx="4202423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ko"/>
              <a:t>개선 </a:t>
            </a:r>
            <a:r>
              <a:rPr lang="ko"/>
              <a:t>할 점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05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OLS와 XGBoost 모델의 퍼포먼스의 차이가 근소하였습니다. 반복적인 Feature Engineering과 모델 튜닝이 필요합니다.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423475" y="4672275"/>
            <a:ext cx="85206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Github url : </a:t>
            </a:r>
            <a:r>
              <a:rPr b="1" lang="ko" sz="1100" u="sng">
                <a:solidFill>
                  <a:schemeClr val="hlink"/>
                </a:solidFill>
                <a:hlinkClick r:id="rId3"/>
              </a:rPr>
              <a:t>https://github.com/hojisu/sberbank-russian-housing-market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</a:rPr>
              <a:t>01. Exploratory Data Analysis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</a:rPr>
              <a:t>02. Preprocessing &amp; Feature Engineering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</a:rPr>
              <a:t>03. Modeling with StatsModels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000000"/>
                </a:solidFill>
              </a:rPr>
              <a:t>04. Modeling with Scikit-Learn Regressor 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01. Exploratory Data Analysis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282600"/>
            <a:ext cx="8520600" cy="3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Select Dataset : 캐글에</a:t>
            </a:r>
            <a:r>
              <a:rPr lang="ko">
                <a:solidFill>
                  <a:srgbClr val="000000"/>
                </a:solidFill>
              </a:rPr>
              <a:t>서 제공되는 Sberbank의 러시아 모스코 주택 시작의 가격 </a:t>
            </a:r>
            <a:r>
              <a:rPr lang="ko">
                <a:solidFill>
                  <a:srgbClr val="000000"/>
                </a:solidFill>
              </a:rPr>
              <a:t>변동 예측 데이터를 선택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ko" sz="1800">
                <a:solidFill>
                  <a:srgbClr val="000000"/>
                </a:solidFill>
              </a:rPr>
              <a:t> </a:t>
            </a:r>
            <a:r>
              <a:rPr lang="ko" sz="1800">
                <a:solidFill>
                  <a:srgbClr val="000000"/>
                </a:solidFill>
                <a:uFill>
                  <a:noFill/>
                </a:uFill>
                <a:hlinkClick r:id="rId3"/>
              </a:rPr>
              <a:t>https://www.kaggle.com/c/sberbank-russian-housing-market</a:t>
            </a:r>
            <a:r>
              <a:rPr b="1" lang="ko" sz="1800">
                <a:solidFill>
                  <a:srgbClr val="000000"/>
                </a:solidFill>
              </a:rPr>
              <a:t> 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에러평가 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ko" sz="1800">
                <a:solidFill>
                  <a:srgbClr val="000000"/>
                </a:solidFill>
              </a:rPr>
              <a:t>RMSLE (Root Mean Squared Logarithmic Error)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독립변수 : 평수, 층수, 주변 환경 및 1인당 소득, 외환 환율, GDP등을 포함한 시계열 거시경제 데이터 등 300가지 집 특성을 가진 3만건의 주택거래 내역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종속변수 : price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0" y="0"/>
            <a:ext cx="34647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01.Exploratory Data Analysis</a:t>
            </a:r>
            <a:endParaRPr sz="1800"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4039" y="364325"/>
            <a:ext cx="88284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Distribution price and log_price</a:t>
            </a:r>
            <a:endParaRPr sz="18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25" y="782800"/>
            <a:ext cx="8839200" cy="372485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399625" y="4600850"/>
            <a:ext cx="84612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Log price</a:t>
            </a:r>
            <a:r>
              <a:rPr lang="ko" sz="1800"/>
              <a:t>가 정규 분포와 유사함을 보였습니다.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/>
              <a:t>02. Preprocessing &amp; Feature Engineering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28675"/>
            <a:ext cx="8520600" cy="38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데이터 타입은 정수, 실수, 카테고리값으로 이루어져 있습니다.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카테고리 변수들은 Yes/No 아니면 순서를 가진 데이터로 Lable Encoding을 적용하였습니다.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Missing value는 상관관계가 높은 변수들끼리 선형회귀를 하였습니다. 덜 채워진 수치 데이터는 평균값으로 카테고리 데이터는 모드값으로 대신하였습니다.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독립변수들 중  skewness가 1 이상인 것과 이분산성이 나타나는 변수들은 로그를 적용하여 정규분포에 가깝게 만들어 주었습니다.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선형 회귀 시 조건수가 크게 나와 스케일링이 필요 하다고 판단하였고 독립 변수 간의 상관관계를 확인해 볼 필요가 있었습니다.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0" y="445025"/>
            <a:ext cx="3930600" cy="46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차</a:t>
            </a:r>
            <a:r>
              <a:rPr lang="ko" sz="1800"/>
              <a:t>원축소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ko" sz="1800"/>
              <a:t>F 검정을 통해 </a:t>
            </a: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각 독립 변수가 종속 변수에 가진 영향력을 살펴보고 p-value가 0.05보다 크며 중요도가 작다고 판단하여 제거하였습니다.</a:t>
            </a: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" name="Google Shape;87;p1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/>
              <a:t>02. Preprocessing &amp; Feature Engineering</a:t>
            </a:r>
            <a:endParaRPr sz="180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645" y="482018"/>
            <a:ext cx="4743165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0" y="445025"/>
            <a:ext cx="3999600" cy="46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차원축소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ko" sz="1800"/>
              <a:t>다중공선성을 없애기 위해 Variance Inflation Factor를 계산하여 10 이상</a:t>
            </a:r>
            <a:r>
              <a:rPr lang="ko" sz="1800"/>
              <a:t>인 것들은 가장 큰 순서대로 제거 하였습니다.</a:t>
            </a:r>
            <a:endParaRPr sz="1800"/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/>
              <a:t>02. Preprocessing &amp; Feature Engineering</a:t>
            </a:r>
            <a:endParaRPr sz="180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178" y="438750"/>
            <a:ext cx="4712749" cy="43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/>
              <a:t>03. Modeling with Statsmodels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회귀 분석 성능 향상을 위해 다양한 시도를 진행하였습니다.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" sz="1800">
                <a:solidFill>
                  <a:schemeClr val="dk1"/>
                </a:solidFill>
              </a:rPr>
              <a:t>아웃라이어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○"/>
            </a:pPr>
            <a:r>
              <a:rPr lang="ko" sz="1800">
                <a:solidFill>
                  <a:schemeClr val="dk1"/>
                </a:solidFill>
              </a:rPr>
              <a:t>Lasso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0" y="445025"/>
            <a:ext cx="9144000" cy="24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Outlier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ko" sz="1800"/>
              <a:t>회</a:t>
            </a:r>
            <a:r>
              <a:rPr lang="ko" sz="1800"/>
              <a:t>귀 성능 향상을 위해 가격예측에 영향을 주는 큰 레버리지를 가진 데이터를 Cook’s Distance를 사용하여 회귀 분석 시 잔차와 레버리지가 큰 데이터들을 살펴보았습니다. </a:t>
            </a:r>
            <a:r>
              <a:rPr lang="ko" sz="1800"/>
              <a:t>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/>
              <a:t>03. Modeling with StatsModels</a:t>
            </a:r>
            <a:endParaRPr sz="1800"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672" y="1823690"/>
            <a:ext cx="7674101" cy="307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