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3E2A9-84A2-351C-06C2-A850BA0F099C}" v="378" dt="2023-01-30T17:58:45.822"/>
    <p1510:client id="{534156A7-26A9-4677-961C-46AC6CE89666}" v="45" dt="2023-01-30T16:48:19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50" d="100"/>
          <a:sy n="150" d="100"/>
        </p:scale>
        <p:origin x="5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mi Hojjat" userId="S::hojjat.karami@epfl.ch::8eedddf9-7482-4570-be20-c67b8b3b4c55" providerId="AD" clId="Web-{534156A7-26A9-4677-961C-46AC6CE89666}"/>
    <pc:docChg chg="mod modSld addMainMaster delMainMaster modMainMaster setSldSz">
      <pc:chgData name="Karami Hojjat" userId="S::hojjat.karami@epfl.ch::8eedddf9-7482-4570-be20-c67b8b3b4c55" providerId="AD" clId="Web-{534156A7-26A9-4677-961C-46AC6CE89666}" dt="2023-01-30T16:48:19.162" v="44" actId="1076"/>
      <pc:docMkLst>
        <pc:docMk/>
      </pc:docMkLst>
      <pc:sldChg chg="addSp delSp modSp mod modClrScheme chgLayout">
        <pc:chgData name="Karami Hojjat" userId="S::hojjat.karami@epfl.ch::8eedddf9-7482-4570-be20-c67b8b3b4c55" providerId="AD" clId="Web-{534156A7-26A9-4677-961C-46AC6CE89666}" dt="2023-01-30T16:48:19.162" v="44" actId="1076"/>
        <pc:sldMkLst>
          <pc:docMk/>
          <pc:sldMk cId="109857222" sldId="256"/>
        </pc:sldMkLst>
        <pc:spChg chg="del mod ord">
          <ac:chgData name="Karami Hojjat" userId="S::hojjat.karami@epfl.ch::8eedddf9-7482-4570-be20-c67b8b3b4c55" providerId="AD" clId="Web-{534156A7-26A9-4677-961C-46AC6CE89666}" dt="2023-01-30T16:41:21.605" v="2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Karami Hojjat" userId="S::hojjat.karami@epfl.ch::8eedddf9-7482-4570-be20-c67b8b3b4c55" providerId="AD" clId="Web-{534156A7-26A9-4677-961C-46AC6CE89666}" dt="2023-01-30T16:41:23.074" v="3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Karami Hojjat" userId="S::hojjat.karami@epfl.ch::8eedddf9-7482-4570-be20-c67b8b3b4c55" providerId="AD" clId="Web-{534156A7-26A9-4677-961C-46AC6CE89666}" dt="2023-01-30T16:47:25.285" v="31"/>
          <ac:spMkLst>
            <pc:docMk/>
            <pc:sldMk cId="109857222" sldId="256"/>
            <ac:spMk id="4" creationId="{2134D52F-546E-F9A3-7E9C-F47FCECCD05B}"/>
          </ac:spMkLst>
        </pc:spChg>
        <pc:spChg chg="add mod">
          <ac:chgData name="Karami Hojjat" userId="S::hojjat.karami@epfl.ch::8eedddf9-7482-4570-be20-c67b8b3b4c55" providerId="AD" clId="Web-{534156A7-26A9-4677-961C-46AC6CE89666}" dt="2023-01-30T16:47:47.270" v="38" actId="1076"/>
          <ac:spMkLst>
            <pc:docMk/>
            <pc:sldMk cId="109857222" sldId="256"/>
            <ac:spMk id="5" creationId="{209723A5-A20D-29E6-559F-1B04F66FDC71}"/>
          </ac:spMkLst>
        </pc:spChg>
        <pc:spChg chg="add mod">
          <ac:chgData name="Karami Hojjat" userId="S::hojjat.karami@epfl.ch::8eedddf9-7482-4570-be20-c67b8b3b4c55" providerId="AD" clId="Web-{534156A7-26A9-4677-961C-46AC6CE89666}" dt="2023-01-30T16:48:19.162" v="44" actId="1076"/>
          <ac:spMkLst>
            <pc:docMk/>
            <pc:sldMk cId="109857222" sldId="256"/>
            <ac:spMk id="6" creationId="{844497A8-DF7E-1EBD-BF4C-2AFF30E4EB4B}"/>
          </ac:spMkLst>
        </pc:spChg>
        <pc:spChg chg="add del mod">
          <ac:chgData name="Karami Hojjat" userId="S::hojjat.karami@epfl.ch::8eedddf9-7482-4570-be20-c67b8b3b4c55" providerId="AD" clId="Web-{534156A7-26A9-4677-961C-46AC6CE89666}" dt="2023-01-30T16:48:10.177" v="42"/>
          <ac:spMkLst>
            <pc:docMk/>
            <pc:sldMk cId="109857222" sldId="256"/>
            <ac:spMk id="7" creationId="{4E09FF01-4AA1-F807-A843-C0137AA96A34}"/>
          </ac:spMkLst>
        </pc:spChg>
      </pc:sldChg>
      <pc:sldMasterChg chg="modSp del delSldLayout modSldLayout">
        <pc:chgData name="Karami Hojjat" userId="S::hojjat.karami@epfl.ch::8eedddf9-7482-4570-be20-c67b8b3b4c55" providerId="AD" clId="Web-{534156A7-26A9-4677-961C-46AC6CE89666}" dt="2023-01-30T16:41:17.949" v="1"/>
        <pc:sldMasterMkLst>
          <pc:docMk/>
          <pc:sldMasterMk cId="2460954070" sldId="2147483660"/>
        </pc:sldMasterMkLst>
        <pc:spChg chg="mod">
          <ac:chgData name="Karami Hojjat" userId="S::hojjat.karami@epfl.ch::8eedddf9-7482-4570-be20-c67b8b3b4c55" providerId="AD" clId="Web-{534156A7-26A9-4677-961C-46AC6CE89666}" dt="2023-01-30T16:41:17.871" v="0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1:17.871" v="0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1:17.871" v="0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1:17.871" v="0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1:17.871" v="0"/>
          <ac:spMkLst>
            <pc:docMk/>
            <pc:sldMasterMk cId="2460954070" sldId="2147483660"/>
            <ac:spMk id="6" creationId="{00000000-0000-0000-0000-000000000000}"/>
          </ac:spMkLst>
        </pc:sp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Sp del">
          <pc:chgData name="Karami Hojjat" userId="S::hojjat.karami@epfl.ch::8eedddf9-7482-4570-be20-c67b8b3b4c55" providerId="AD" clId="Web-{534156A7-26A9-4677-961C-46AC6CE89666}" dt="2023-01-30T16:41:17.949" v="1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1:17.871" v="0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  <pc:sldMasterChg chg="modSp add del addSldLayout delSldLayout modSldLayout">
        <pc:chgData name="Karami Hojjat" userId="S::hojjat.karami@epfl.ch::8eedddf9-7482-4570-be20-c67b8b3b4c55" providerId="AD" clId="Web-{534156A7-26A9-4677-961C-46AC6CE89666}" dt="2023-01-30T16:46:50.410" v="26"/>
        <pc:sldMasterMkLst>
          <pc:docMk/>
          <pc:sldMasterMk cId="3109982289" sldId="2147483672"/>
        </pc:sldMasterMkLst>
        <pc:spChg chg="mod">
          <ac:chgData name="Karami Hojjat" userId="S::hojjat.karami@epfl.ch::8eedddf9-7482-4570-be20-c67b8b3b4c55" providerId="AD" clId="Web-{534156A7-26A9-4677-961C-46AC6CE89666}" dt="2023-01-30T16:46:50.332" v="25"/>
          <ac:spMkLst>
            <pc:docMk/>
            <pc:sldMasterMk cId="3109982289" sldId="2147483672"/>
            <ac:spMk id="2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6:50.332" v="25"/>
          <ac:spMkLst>
            <pc:docMk/>
            <pc:sldMasterMk cId="3109982289" sldId="2147483672"/>
            <ac:spMk id="3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6:50.332" v="25"/>
          <ac:spMkLst>
            <pc:docMk/>
            <pc:sldMasterMk cId="3109982289" sldId="2147483672"/>
            <ac:spMk id="4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6:50.332" v="25"/>
          <ac:spMkLst>
            <pc:docMk/>
            <pc:sldMasterMk cId="3109982289" sldId="2147483672"/>
            <ac:spMk id="5" creationId="{00000000-0000-0000-0000-000000000000}"/>
          </ac:spMkLst>
        </pc:spChg>
        <pc:spChg chg="mod">
          <ac:chgData name="Karami Hojjat" userId="S::hojjat.karami@epfl.ch::8eedddf9-7482-4570-be20-c67b8b3b4c55" providerId="AD" clId="Web-{534156A7-26A9-4677-961C-46AC6CE89666}" dt="2023-01-30T16:46:50.332" v="25"/>
          <ac:spMkLst>
            <pc:docMk/>
            <pc:sldMasterMk cId="3109982289" sldId="2147483672"/>
            <ac:spMk id="6" creationId="{00000000-0000-0000-0000-000000000000}"/>
          </ac:spMkLst>
        </pc:sp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1159871537" sldId="2147483673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159871537" sldId="2147483673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159871537" sldId="2147483673"/>
              <ac:spMk id="3" creationId="{00000000-0000-0000-0000-000000000000}"/>
            </ac:spMkLst>
          </pc:spChg>
        </pc:sldLayoutChg>
        <pc:sldLayoutChg chg="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3781548520" sldId="2147483674"/>
          </pc:sldLayoutMkLst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3857882455" sldId="2147483675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3857882455" sldId="2147483675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3857882455" sldId="2147483675"/>
              <ac:spMk id="3" creationId="{00000000-0000-0000-0000-000000000000}"/>
            </ac:spMkLst>
          </pc:spChg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1374681944" sldId="2147483676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374681944" sldId="2147483676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374681944" sldId="2147483676"/>
              <ac:spMk id="4" creationId="{00000000-0000-0000-0000-000000000000}"/>
            </ac:spMkLst>
          </pc:spChg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4213557490" sldId="2147483677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4213557490" sldId="2147483677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4213557490" sldId="2147483677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4213557490" sldId="2147483677"/>
              <ac:spMk id="4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4213557490" sldId="2147483677"/>
              <ac:spMk id="5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4213557490" sldId="2147483677"/>
              <ac:spMk id="6" creationId="{00000000-0000-0000-0000-000000000000}"/>
            </ac:spMkLst>
          </pc:spChg>
        </pc:sldLayoutChg>
        <pc:sldLayoutChg chg="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888136209" sldId="2147483678"/>
          </pc:sldLayoutMkLst>
        </pc:sldLayoutChg>
        <pc:sldLayoutChg chg="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773490972" sldId="2147483679"/>
          </pc:sldLayoutMkLst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1715825544" sldId="2147483680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715825544" sldId="2147483680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715825544" sldId="2147483680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715825544" sldId="2147483680"/>
              <ac:spMk id="4" creationId="{00000000-0000-0000-0000-000000000000}"/>
            </ac:spMkLst>
          </pc:spChg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1255760011" sldId="2147483681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255760011" sldId="2147483681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255760011" sldId="2147483681"/>
              <ac:spMk id="3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1255760011" sldId="2147483681"/>
              <ac:spMk id="4" creationId="{00000000-0000-0000-0000-000000000000}"/>
            </ac:spMkLst>
          </pc:spChg>
        </pc:sldLayoutChg>
        <pc:sldLayoutChg chg="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1209815416" sldId="2147483682"/>
          </pc:sldLayoutMkLst>
        </pc:sldLayoutChg>
        <pc:sldLayoutChg chg="modSp add del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3109982289" sldId="2147483672"/>
            <pc:sldLayoutMk cId="3873623279" sldId="2147483683"/>
          </pc:sldLayoutMkLst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3873623279" sldId="2147483683"/>
              <ac:spMk id="2" creationId="{00000000-0000-0000-0000-000000000000}"/>
            </ac:spMkLst>
          </pc:spChg>
          <pc:spChg chg="mod">
            <ac:chgData name="Karami Hojjat" userId="S::hojjat.karami@epfl.ch::8eedddf9-7482-4570-be20-c67b8b3b4c55" providerId="AD" clId="Web-{534156A7-26A9-4677-961C-46AC6CE89666}" dt="2023-01-30T16:46:50.332" v="25"/>
            <ac:spMkLst>
              <pc:docMk/>
              <pc:sldMasterMk cId="3109982289" sldId="2147483672"/>
              <pc:sldLayoutMk cId="3873623279" sldId="2147483683"/>
              <ac:spMk id="3" creationId="{00000000-0000-0000-0000-000000000000}"/>
            </ac:spMkLst>
          </pc:spChg>
        </pc:sldLayoutChg>
      </pc:sldMasterChg>
      <pc:sldMasterChg chg="add addSldLayout modSldLayout">
        <pc:chgData name="Karami Hojjat" userId="S::hojjat.karami@epfl.ch::8eedddf9-7482-4570-be20-c67b8b3b4c55" providerId="AD" clId="Web-{534156A7-26A9-4677-961C-46AC6CE89666}" dt="2023-01-30T16:46:50.410" v="26"/>
        <pc:sldMasterMkLst>
          <pc:docMk/>
          <pc:sldMasterMk cId="2259170605" sldId="2147483684"/>
        </pc:sldMasterMkLst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4027176856" sldId="2147483685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3742636842" sldId="2147483686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4239305212" sldId="2147483687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3268327159" sldId="2147483688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496938394" sldId="2147483689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178133823" sldId="2147483690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4043935032" sldId="2147483691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2768525458" sldId="2147483692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2533911473" sldId="2147483693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923897737" sldId="2147483694"/>
          </pc:sldLayoutMkLst>
        </pc:sldLayoutChg>
        <pc:sldLayoutChg chg="add mod replId">
          <pc:chgData name="Karami Hojjat" userId="S::hojjat.karami@epfl.ch::8eedddf9-7482-4570-be20-c67b8b3b4c55" providerId="AD" clId="Web-{534156A7-26A9-4677-961C-46AC6CE89666}" dt="2023-01-30T16:46:50.410" v="26"/>
          <pc:sldLayoutMkLst>
            <pc:docMk/>
            <pc:sldMasterMk cId="2259170605" sldId="2147483684"/>
            <pc:sldLayoutMk cId="337362824" sldId="2147483695"/>
          </pc:sldLayoutMkLst>
        </pc:sldLayoutChg>
      </pc:sldMasterChg>
    </pc:docChg>
  </pc:docChgLst>
  <pc:docChgLst>
    <pc:chgData name="Karami Hojjat" userId="S::hojjat.karami@epfl.ch::8eedddf9-7482-4570-be20-c67b8b3b4c55" providerId="AD" clId="Web-{1D93E2A9-84A2-351C-06C2-A850BA0F099C}"/>
    <pc:docChg chg="modSld">
      <pc:chgData name="Karami Hojjat" userId="S::hojjat.karami@epfl.ch::8eedddf9-7482-4570-be20-c67b8b3b4c55" providerId="AD" clId="Web-{1D93E2A9-84A2-351C-06C2-A850BA0F099C}" dt="2023-01-30T17:58:45.822" v="348" actId="1076"/>
      <pc:docMkLst>
        <pc:docMk/>
      </pc:docMkLst>
      <pc:sldChg chg="addSp delSp modSp">
        <pc:chgData name="Karami Hojjat" userId="S::hojjat.karami@epfl.ch::8eedddf9-7482-4570-be20-c67b8b3b4c55" providerId="AD" clId="Web-{1D93E2A9-84A2-351C-06C2-A850BA0F099C}" dt="2023-01-30T17:58:45.822" v="348" actId="1076"/>
        <pc:sldMkLst>
          <pc:docMk/>
          <pc:sldMk cId="109857222" sldId="256"/>
        </pc:sldMkLst>
        <pc:spChg chg="add mod">
          <ac:chgData name="Karami Hojjat" userId="S::hojjat.karami@epfl.ch::8eedddf9-7482-4570-be20-c67b8b3b4c55" providerId="AD" clId="Web-{1D93E2A9-84A2-351C-06C2-A850BA0F099C}" dt="2023-01-30T17:56:22.757" v="337" actId="1076"/>
          <ac:spMkLst>
            <pc:docMk/>
            <pc:sldMk cId="109857222" sldId="256"/>
            <ac:spMk id="2" creationId="{22D4AA5C-234B-D048-B875-CE10901E9D1D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30"/>
          <ac:spMkLst>
            <pc:docMk/>
            <pc:sldMk cId="109857222" sldId="256"/>
            <ac:spMk id="2" creationId="{A6B60861-7536-0B80-7EEC-B2DB9E787FC9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9"/>
          <ac:spMkLst>
            <pc:docMk/>
            <pc:sldMk cId="109857222" sldId="256"/>
            <ac:spMk id="3" creationId="{B57528F4-53D6-FD1A-F456-E6B4213683EB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57:44.086" v="340" actId="1076"/>
          <ac:spMkLst>
            <pc:docMk/>
            <pc:sldMk cId="109857222" sldId="256"/>
            <ac:spMk id="3" creationId="{BA4B4CDC-F289-ED08-69A6-36EF19CC8545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58:04.696" v="345"/>
          <ac:spMkLst>
            <pc:docMk/>
            <pc:sldMk cId="109857222" sldId="256"/>
            <ac:spMk id="4" creationId="{586E2183-3EB5-8C01-59DD-ACF4DE811176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8"/>
          <ac:spMkLst>
            <pc:docMk/>
            <pc:sldMk cId="109857222" sldId="256"/>
            <ac:spMk id="4" creationId="{C7309EC2-B85F-A6D1-7F06-39AD703F147F}"/>
          </ac:spMkLst>
        </pc:spChg>
        <pc:spChg chg="mod">
          <ac:chgData name="Karami Hojjat" userId="S::hojjat.karami@epfl.ch::8eedddf9-7482-4570-be20-c67b8b3b4c55" providerId="AD" clId="Web-{1D93E2A9-84A2-351C-06C2-A850BA0F099C}" dt="2023-01-30T17:25:53.737" v="292" actId="1076"/>
          <ac:spMkLst>
            <pc:docMk/>
            <pc:sldMk cId="109857222" sldId="256"/>
            <ac:spMk id="6" creationId="{844497A8-DF7E-1EBD-BF4C-2AFF30E4EB4B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58:45.822" v="348" actId="1076"/>
          <ac:spMkLst>
            <pc:docMk/>
            <pc:sldMk cId="109857222" sldId="256"/>
            <ac:spMk id="7" creationId="{4DB84C6D-01AF-ACF9-F776-8F31B7329546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7"/>
          <ac:spMkLst>
            <pc:docMk/>
            <pc:sldMk cId="109857222" sldId="256"/>
            <ac:spMk id="7" creationId="{C8466565-ADF4-3D3A-A2BB-C96F130F4B0C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6"/>
          <ac:spMkLst>
            <pc:docMk/>
            <pc:sldMk cId="109857222" sldId="256"/>
            <ac:spMk id="8" creationId="{AAB386D2-F9B4-7504-982B-EAB84A6DAFCD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11:26.258" v="145"/>
          <ac:spMkLst>
            <pc:docMk/>
            <pc:sldMk cId="109857222" sldId="256"/>
            <ac:spMk id="9" creationId="{C88CC9D1-BCF7-D4E9-ECC6-A5E250C786AB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5"/>
          <ac:spMkLst>
            <pc:docMk/>
            <pc:sldMk cId="109857222" sldId="256"/>
            <ac:spMk id="10" creationId="{95653564-EFD0-5030-20D2-6E75C629103E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21:01.655" v="224"/>
          <ac:spMkLst>
            <pc:docMk/>
            <pc:sldMk cId="109857222" sldId="256"/>
            <ac:spMk id="11" creationId="{0E50533C-2775-EADC-4EB3-0159F9399F70}"/>
          </ac:spMkLst>
        </pc:spChg>
        <pc:spChg chg="add mod">
          <ac:chgData name="Karami Hojjat" userId="S::hojjat.karami@epfl.ch::8eedddf9-7482-4570-be20-c67b8b3b4c55" providerId="AD" clId="Web-{1D93E2A9-84A2-351C-06C2-A850BA0F099C}" dt="2023-01-30T16:56:24.230" v="77" actId="1076"/>
          <ac:spMkLst>
            <pc:docMk/>
            <pc:sldMk cId="109857222" sldId="256"/>
            <ac:spMk id="12" creationId="{20D2C494-FFEB-E961-06AC-EC86410C4D33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01:34.874" v="80" actId="14100"/>
          <ac:spMkLst>
            <pc:docMk/>
            <pc:sldMk cId="109857222" sldId="256"/>
            <ac:spMk id="13" creationId="{9CEAE764-B20D-CBC3-BA17-F312BA795B0A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1:08.780" v="231" actId="1076"/>
          <ac:spMkLst>
            <pc:docMk/>
            <pc:sldMk cId="109857222" sldId="256"/>
            <ac:spMk id="17" creationId="{872AAD3C-32A1-553D-9604-D61EE209761D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08:45.396" v="126"/>
          <ac:spMkLst>
            <pc:docMk/>
            <pc:sldMk cId="109857222" sldId="256"/>
            <ac:spMk id="18" creationId="{B1E66929-E172-28D4-74C7-ECA0C1A115CA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1:08.780" v="232" actId="1076"/>
          <ac:spMkLst>
            <pc:docMk/>
            <pc:sldMk cId="109857222" sldId="256"/>
            <ac:spMk id="19" creationId="{A96C34A7-488B-B6CE-19AB-6610277CBCF1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19:49.467" v="209"/>
          <ac:spMkLst>
            <pc:docMk/>
            <pc:sldMk cId="109857222" sldId="256"/>
            <ac:spMk id="20" creationId="{900FF453-6F4E-8019-01AC-1F4D1D4E3776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19:49.467" v="208"/>
          <ac:spMkLst>
            <pc:docMk/>
            <pc:sldMk cId="109857222" sldId="256"/>
            <ac:spMk id="21" creationId="{EBC3A8B3-8C05-A241-EBEB-8821F22FA40E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6:00.706" v="295" actId="1076"/>
          <ac:spMkLst>
            <pc:docMk/>
            <pc:sldMk cId="109857222" sldId="256"/>
            <ac:spMk id="22" creationId="{C5244194-A265-F3D6-E1B8-713FD19785BB}"/>
          </ac:spMkLst>
        </pc:spChg>
        <pc:spChg chg="add del mod">
          <ac:chgData name="Karami Hojjat" userId="S::hojjat.karami@epfl.ch::8eedddf9-7482-4570-be20-c67b8b3b4c55" providerId="AD" clId="Web-{1D93E2A9-84A2-351C-06C2-A850BA0F099C}" dt="2023-01-30T17:19:49.467" v="207"/>
          <ac:spMkLst>
            <pc:docMk/>
            <pc:sldMk cId="109857222" sldId="256"/>
            <ac:spMk id="23" creationId="{1F513AF3-CB0F-6180-64F8-0651B6653161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7:58.566" v="315" actId="1076"/>
          <ac:spMkLst>
            <pc:docMk/>
            <pc:sldMk cId="109857222" sldId="256"/>
            <ac:spMk id="24" creationId="{774103C5-C95E-1650-2795-3728D57355B8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1:08.796" v="235" actId="1076"/>
          <ac:spMkLst>
            <pc:docMk/>
            <pc:sldMk cId="109857222" sldId="256"/>
            <ac:spMk id="25" creationId="{B1258860-36B0-1DD2-8189-2A212463378A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30:39.350" v="331" actId="1076"/>
          <ac:spMkLst>
            <pc:docMk/>
            <pc:sldMk cId="109857222" sldId="256"/>
            <ac:spMk id="26" creationId="{53E954B0-463F-3D2C-42F5-3CA8D774AA8D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8:43.598" v="320" actId="14100"/>
          <ac:spMkLst>
            <pc:docMk/>
            <pc:sldMk cId="109857222" sldId="256"/>
            <ac:spMk id="27" creationId="{1F0710C7-E63B-9E5D-59BD-6E480B51DBF3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2:45.063" v="258"/>
          <ac:spMkLst>
            <pc:docMk/>
            <pc:sldMk cId="109857222" sldId="256"/>
            <ac:spMk id="28" creationId="{662EBDE4-A2D3-7ED8-D94B-FC7D4B536EAD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1:13.796" v="240" actId="1076"/>
          <ac:spMkLst>
            <pc:docMk/>
            <pc:sldMk cId="109857222" sldId="256"/>
            <ac:spMk id="29" creationId="{21B97DF1-C9C0-762F-01F7-2C800DA054AD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55:30.413" v="333" actId="1076"/>
          <ac:spMkLst>
            <pc:docMk/>
            <pc:sldMk cId="109857222" sldId="256"/>
            <ac:spMk id="30" creationId="{C62211FE-99B2-E10E-6CDB-E8644462D823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8:52.176" v="322" actId="14100"/>
          <ac:spMkLst>
            <pc:docMk/>
            <pc:sldMk cId="109857222" sldId="256"/>
            <ac:spMk id="31" creationId="{41EFBD06-2C24-600F-770B-334A0B82AEFF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2:56.985" v="261"/>
          <ac:spMkLst>
            <pc:docMk/>
            <pc:sldMk cId="109857222" sldId="256"/>
            <ac:spMk id="32" creationId="{1EE2ABA0-A4E8-DDAB-AAA3-44410F3F9EAC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55:19.334" v="332" actId="1076"/>
          <ac:spMkLst>
            <pc:docMk/>
            <pc:sldMk cId="109857222" sldId="256"/>
            <ac:spMk id="33" creationId="{34518228-ADE2-C9CD-21AF-3B592AFDF625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6:00.752" v="300" actId="1076"/>
          <ac:spMkLst>
            <pc:docMk/>
            <pc:sldMk cId="109857222" sldId="256"/>
            <ac:spMk id="34" creationId="{B0D3518F-BA1E-EB83-1C67-977565F0CA81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6:00.752" v="301" actId="1076"/>
          <ac:spMkLst>
            <pc:docMk/>
            <pc:sldMk cId="109857222" sldId="256"/>
            <ac:spMk id="35" creationId="{C46C80EC-869B-CCE7-96CD-BD31624F0E28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9:37.115" v="324" actId="1076"/>
          <ac:spMkLst>
            <pc:docMk/>
            <pc:sldMk cId="109857222" sldId="256"/>
            <ac:spMk id="36" creationId="{EE5954C7-12AF-8DB1-45F8-4A376FF4BA7A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8:00.316" v="316" actId="1076"/>
          <ac:spMkLst>
            <pc:docMk/>
            <pc:sldMk cId="109857222" sldId="256"/>
            <ac:spMk id="37" creationId="{50DFB890-5EC9-388F-D0EF-8AF96A984F32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7:57.129" v="314" actId="1076"/>
          <ac:spMkLst>
            <pc:docMk/>
            <pc:sldMk cId="109857222" sldId="256"/>
            <ac:spMk id="38" creationId="{7D9E5871-E198-E8D7-46C9-470CD597E9EB}"/>
          </ac:spMkLst>
        </pc:spChg>
        <pc:spChg chg="add mod">
          <ac:chgData name="Karami Hojjat" userId="S::hojjat.karami@epfl.ch::8eedddf9-7482-4570-be20-c67b8b3b4c55" providerId="AD" clId="Web-{1D93E2A9-84A2-351C-06C2-A850BA0F099C}" dt="2023-01-30T17:28:09.207" v="318" actId="1076"/>
          <ac:spMkLst>
            <pc:docMk/>
            <pc:sldMk cId="109857222" sldId="256"/>
            <ac:spMk id="39" creationId="{614AA7EE-D014-900E-D0AF-8F8519D11EA7}"/>
          </ac:spMkLst>
        </pc:spChg>
        <pc:cxnChg chg="add mod">
          <ac:chgData name="Karami Hojjat" userId="S::hojjat.karami@epfl.ch::8eedddf9-7482-4570-be20-c67b8b3b4c55" providerId="AD" clId="Web-{1D93E2A9-84A2-351C-06C2-A850BA0F099C}" dt="2023-01-30T17:26:00.706" v="293" actId="1076"/>
          <ac:cxnSpMkLst>
            <pc:docMk/>
            <pc:sldMk cId="109857222" sldId="256"/>
            <ac:cxnSpMk id="14" creationId="{3A936E66-A2E9-6C6B-BE4E-016B407C861B}"/>
          </ac:cxnSpMkLst>
        </pc:cxnChg>
        <pc:cxnChg chg="add mod">
          <ac:chgData name="Karami Hojjat" userId="S::hojjat.karami@epfl.ch::8eedddf9-7482-4570-be20-c67b8b3b4c55" providerId="AD" clId="Web-{1D93E2A9-84A2-351C-06C2-A850BA0F099C}" dt="2023-01-30T17:05:42.315" v="93" actId="1076"/>
          <ac:cxnSpMkLst>
            <pc:docMk/>
            <pc:sldMk cId="109857222" sldId="256"/>
            <ac:cxnSpMk id="15" creationId="{20379B8F-19DC-96A3-89DB-D5A4B95EA5C4}"/>
          </ac:cxnSpMkLst>
        </pc:cxnChg>
        <pc:cxnChg chg="add mod">
          <ac:chgData name="Karami Hojjat" userId="S::hojjat.karami@epfl.ch::8eedddf9-7482-4570-be20-c67b8b3b4c55" providerId="AD" clId="Web-{1D93E2A9-84A2-351C-06C2-A850BA0F099C}" dt="2023-01-30T17:26:00.706" v="294" actId="1076"/>
          <ac:cxnSpMkLst>
            <pc:docMk/>
            <pc:sldMk cId="109857222" sldId="256"/>
            <ac:cxnSpMk id="16" creationId="{15A73985-7969-1BEB-573D-F3F45684EFE8}"/>
          </ac:cxnSpMkLst>
        </pc:cxnChg>
        <pc:cxnChg chg="add del">
          <ac:chgData name="Karami Hojjat" userId="S::hojjat.karami@epfl.ch::8eedddf9-7482-4570-be20-c67b8b3b4c55" providerId="AD" clId="Web-{1D93E2A9-84A2-351C-06C2-A850BA0F099C}" dt="2023-01-30T17:29:48.818" v="326"/>
          <ac:cxnSpMkLst>
            <pc:docMk/>
            <pc:sldMk cId="109857222" sldId="256"/>
            <ac:cxnSpMk id="40" creationId="{045D7B26-82A7-830E-3301-48AF641D59E8}"/>
          </ac:cxnSpMkLst>
        </pc:cxnChg>
        <pc:cxnChg chg="add del mod">
          <ac:chgData name="Karami Hojjat" userId="S::hojjat.karami@epfl.ch::8eedddf9-7482-4570-be20-c67b8b3b4c55" providerId="AD" clId="Web-{1D93E2A9-84A2-351C-06C2-A850BA0F099C}" dt="2023-01-30T17:30:12.771" v="330"/>
          <ac:cxnSpMkLst>
            <pc:docMk/>
            <pc:sldMk cId="109857222" sldId="256"/>
            <ac:cxnSpMk id="41" creationId="{6BB6258F-1978-0829-365D-4A003C12B46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15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662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7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9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154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662">
                <a:solidFill>
                  <a:schemeClr val="tx1"/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0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2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3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2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1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7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9723A5-A20D-29E6-559F-1B04F66FDC71}"/>
              </a:ext>
            </a:extLst>
          </p:cNvPr>
          <p:cNvSpPr/>
          <p:nvPr/>
        </p:nvSpPr>
        <p:spPr>
          <a:xfrm>
            <a:off x="-7030031" y="2424193"/>
            <a:ext cx="6557150" cy="3317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2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497A8-DF7E-1EBD-BF4C-2AFF30E4EB4B}"/>
              </a:ext>
            </a:extLst>
          </p:cNvPr>
          <p:cNvSpPr/>
          <p:nvPr/>
        </p:nvSpPr>
        <p:spPr>
          <a:xfrm>
            <a:off x="-3663854" y="-1058330"/>
            <a:ext cx="3190973" cy="3239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CC9D1-BCF7-D4E9-ECC6-A5E250C786AB}"/>
              </a:ext>
            </a:extLst>
          </p:cNvPr>
          <p:cNvSpPr txBox="1"/>
          <p:nvPr/>
        </p:nvSpPr>
        <p:spPr>
          <a:xfrm>
            <a:off x="6971498" y="2181259"/>
            <a:ext cx="2743200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Arial"/>
                <a:cs typeface="Arial"/>
              </a:rPr>
              <a:t>When preparing your graphics IEEE suggests that you use</a:t>
            </a:r>
            <a:br>
              <a:rPr lang="en-US" sz="1100"/>
            </a:br>
            <a:r>
              <a:rPr lang="en-US" sz="1100">
                <a:latin typeface="Arial"/>
                <a:cs typeface="Arial"/>
              </a:rPr>
              <a:t>of one of the following Open Type fonts: Times New Roman,</a:t>
            </a:r>
            <a:br>
              <a:rPr lang="en-US" sz="1100"/>
            </a:br>
            <a:r>
              <a:rPr lang="en-US" sz="1100">
                <a:latin typeface="Arial"/>
                <a:cs typeface="Arial"/>
              </a:rPr>
              <a:t>Helvetica, Arial, Cambria, and Symbol</a:t>
            </a:r>
            <a:endParaRPr lang="en-US" sz="11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E954B0-463F-3D2C-42F5-3CA8D774AA8D}"/>
              </a:ext>
            </a:extLst>
          </p:cNvPr>
          <p:cNvSpPr/>
          <p:nvPr/>
        </p:nvSpPr>
        <p:spPr>
          <a:xfrm>
            <a:off x="4776188" y="1302477"/>
            <a:ext cx="480198" cy="167368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cs typeface="Calibri"/>
              </a:rPr>
              <a:t>Next Event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0710C7-E63B-9E5D-59BD-6E480B51DBF3}"/>
              </a:ext>
            </a:extLst>
          </p:cNvPr>
          <p:cNvSpPr/>
          <p:nvPr/>
        </p:nvSpPr>
        <p:spPr>
          <a:xfrm>
            <a:off x="7274571" y="3767262"/>
            <a:ext cx="1853775" cy="361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2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2EBDE4-A2D3-7ED8-D94B-FC7D4B536EAD}"/>
              </a:ext>
            </a:extLst>
          </p:cNvPr>
          <p:cNvSpPr/>
          <p:nvPr/>
        </p:nvSpPr>
        <p:spPr>
          <a:xfrm>
            <a:off x="905077" y="954402"/>
            <a:ext cx="1155466" cy="836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>
              <a:solidFill>
                <a:srgbClr val="B4C6E7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46C80EC-869B-CCE7-96CD-BD31624F0E28}"/>
              </a:ext>
            </a:extLst>
          </p:cNvPr>
          <p:cNvSpPr/>
          <p:nvPr/>
        </p:nvSpPr>
        <p:spPr>
          <a:xfrm>
            <a:off x="4776188" y="1000693"/>
            <a:ext cx="480198" cy="167368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cs typeface="Calibri"/>
              </a:rPr>
              <a:t>CIF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5954C7-12AF-8DB1-45F8-4A376FF4BA7A}"/>
              </a:ext>
            </a:extLst>
          </p:cNvPr>
          <p:cNvSpPr/>
          <p:nvPr/>
        </p:nvSpPr>
        <p:spPr>
          <a:xfrm>
            <a:off x="4776188" y="1548916"/>
            <a:ext cx="480198" cy="167368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cs typeface="Calibri"/>
              </a:rPr>
              <a:t>Outcome</a:t>
            </a:r>
            <a:endParaRPr lang="en-US" sz="1050" dirty="0"/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7D9E5871-E198-E8D7-46C9-470CD597E9EB}"/>
              </a:ext>
            </a:extLst>
          </p:cNvPr>
          <p:cNvSpPr/>
          <p:nvPr/>
        </p:nvSpPr>
        <p:spPr>
          <a:xfrm rot="5400000">
            <a:off x="2313211" y="976554"/>
            <a:ext cx="392231" cy="42979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TEE</a:t>
            </a:r>
          </a:p>
        </p:txBody>
      </p:sp>
      <p:sp>
        <p:nvSpPr>
          <p:cNvPr id="39" name="Trapezoid 38">
            <a:extLst>
              <a:ext uri="{FF2B5EF4-FFF2-40B4-BE49-F238E27FC236}">
                <a16:creationId xmlns:a16="http://schemas.microsoft.com/office/drawing/2014/main" id="{614AA7EE-D014-900E-D0AF-8F8519D11EA7}"/>
              </a:ext>
            </a:extLst>
          </p:cNvPr>
          <p:cNvSpPr/>
          <p:nvPr/>
        </p:nvSpPr>
        <p:spPr>
          <a:xfrm rot="5400000">
            <a:off x="2317667" y="1460725"/>
            <a:ext cx="396340" cy="434295"/>
          </a:xfrm>
          <a:prstGeom prst="trapezoid">
            <a:avLst>
              <a:gd name="adj" fmla="val 21773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/>
              <a:t>DAM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3433480" y="969123"/>
                <a:ext cx="288688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h</m:t>
                          </m:r>
                        </m:e>
                        <m:sub>
                          <m: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80" y="969123"/>
                <a:ext cx="288688" cy="99707"/>
              </a:xfrm>
              <a:prstGeom prst="rect">
                <a:avLst/>
              </a:prstGeom>
              <a:blipFill>
                <a:blip r:embed="rId2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3436051" y="1764866"/>
                <a:ext cx="288688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𝑧</m:t>
                          </m:r>
                        </m:e>
                        <m:sub>
                          <m:r>
                            <a:rPr lang="en-US" sz="600" b="0" i="1" dirty="0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051" y="1764866"/>
                <a:ext cx="288688" cy="99707"/>
              </a:xfrm>
              <a:prstGeom prst="rect">
                <a:avLst/>
              </a:prstGeom>
              <a:blipFill>
                <a:blip r:embed="rId3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5256386" y="1314292"/>
                <a:ext cx="288688" cy="9970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60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𝑗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386" y="1314292"/>
                <a:ext cx="288688" cy="99707"/>
              </a:xfrm>
              <a:prstGeom prst="rect">
                <a:avLst/>
              </a:prstGeom>
              <a:blipFill>
                <a:blip r:embed="rId4"/>
                <a:stretch>
                  <a:fillRect t="-1875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Elbow Connector 56"/>
          <p:cNvCxnSpPr>
            <a:cxnSpLocks/>
            <a:stCxn id="105" idx="2"/>
            <a:endCxn id="67" idx="2"/>
          </p:cNvCxnSpPr>
          <p:nvPr/>
        </p:nvCxnSpPr>
        <p:spPr>
          <a:xfrm rot="16200000" flipH="1">
            <a:off x="3947239" y="919106"/>
            <a:ext cx="86131" cy="84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cxnSpLocks/>
            <a:stCxn id="67" idx="6"/>
            <a:endCxn id="35" idx="1"/>
          </p:cNvCxnSpPr>
          <p:nvPr/>
        </p:nvCxnSpPr>
        <p:spPr>
          <a:xfrm flipV="1">
            <a:off x="4458051" y="1084377"/>
            <a:ext cx="318137" cy="299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cxnSpLocks/>
            <a:stCxn id="67" idx="6"/>
            <a:endCxn id="26" idx="1"/>
          </p:cNvCxnSpPr>
          <p:nvPr/>
        </p:nvCxnSpPr>
        <p:spPr>
          <a:xfrm>
            <a:off x="4458051" y="1384200"/>
            <a:ext cx="318137" cy="19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3FABFC6-7E20-474A-A435-418699169DD3}"/>
              </a:ext>
            </a:extLst>
          </p:cNvPr>
          <p:cNvGrpSpPr/>
          <p:nvPr/>
        </p:nvGrpSpPr>
        <p:grpSpPr>
          <a:xfrm>
            <a:off x="4412331" y="1249141"/>
            <a:ext cx="45720" cy="330994"/>
            <a:chOff x="4419402" y="1308918"/>
            <a:chExt cx="45720" cy="330994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442261" y="1308918"/>
              <a:ext cx="0" cy="3309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6C41AB9-EF72-49E4-BE88-202D1C77C577}"/>
                </a:ext>
              </a:extLst>
            </p:cNvPr>
            <p:cNvGrpSpPr/>
            <p:nvPr/>
          </p:nvGrpSpPr>
          <p:grpSpPr>
            <a:xfrm>
              <a:off x="4419402" y="1421117"/>
              <a:ext cx="45720" cy="126602"/>
              <a:chOff x="4419402" y="1421117"/>
              <a:chExt cx="45720" cy="12660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419403" y="1421117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419402" y="1502000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cxnSp>
        <p:nvCxnSpPr>
          <p:cNvPr id="74" name="Elbow Connector 73"/>
          <p:cNvCxnSpPr>
            <a:cxnSpLocks/>
            <a:stCxn id="73" idx="6"/>
            <a:endCxn id="36" idx="1"/>
          </p:cNvCxnSpPr>
          <p:nvPr/>
        </p:nvCxnSpPr>
        <p:spPr>
          <a:xfrm>
            <a:off x="4458050" y="1465083"/>
            <a:ext cx="318138" cy="1675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81931"/>
              </p:ext>
            </p:extLst>
          </p:nvPr>
        </p:nvGraphicFramePr>
        <p:xfrm>
          <a:off x="902567" y="955379"/>
          <a:ext cx="1155465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9" name="Group 98"/>
          <p:cNvGrpSpPr/>
          <p:nvPr/>
        </p:nvGrpSpPr>
        <p:grpSpPr>
          <a:xfrm>
            <a:off x="902567" y="771589"/>
            <a:ext cx="1155465" cy="178858"/>
            <a:chOff x="277790" y="5657230"/>
            <a:chExt cx="1155465" cy="178858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A936E66-A2E9-6C6B-BE4E-016B407C861B}"/>
                </a:ext>
              </a:extLst>
            </p:cNvPr>
            <p:cNvCxnSpPr>
              <a:cxnSpLocks/>
            </p:cNvCxnSpPr>
            <p:nvPr/>
          </p:nvCxnSpPr>
          <p:spPr>
            <a:xfrm>
              <a:off x="277790" y="5794974"/>
              <a:ext cx="115546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Rectangle 95"/>
                <p:cNvSpPr/>
                <p:nvPr/>
              </p:nvSpPr>
              <p:spPr>
                <a:xfrm>
                  <a:off x="782351" y="5657230"/>
                  <a:ext cx="185145" cy="9970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600" dirty="0">
                    <a:cs typeface="Calibri"/>
                  </a:endParaRPr>
                </a:p>
              </p:txBody>
            </p:sp>
          </mc:Choice>
          <mc:Fallback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51" y="5657230"/>
                  <a:ext cx="185145" cy="99707"/>
                </a:xfrm>
                <a:prstGeom prst="rect">
                  <a:avLst/>
                </a:prstGeom>
                <a:blipFill>
                  <a:blip r:embed="rId5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/>
            <p:nvPr/>
          </p:nvCxnSpPr>
          <p:spPr>
            <a:xfrm>
              <a:off x="855522" y="5765284"/>
              <a:ext cx="0" cy="7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/>
          <p:cNvSpPr/>
          <p:nvPr/>
        </p:nvSpPr>
        <p:spPr>
          <a:xfrm>
            <a:off x="569913" y="1166237"/>
            <a:ext cx="30979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600" dirty="0">
                <a:cs typeface="Calibri"/>
              </a:rPr>
              <a:t>Irregular </a:t>
            </a:r>
          </a:p>
        </p:txBody>
      </p:sp>
      <p:sp>
        <p:nvSpPr>
          <p:cNvPr id="102" name="Right Brace 101"/>
          <p:cNvSpPr/>
          <p:nvPr/>
        </p:nvSpPr>
        <p:spPr>
          <a:xfrm>
            <a:off x="2083780" y="950447"/>
            <a:ext cx="74837" cy="928382"/>
          </a:xfrm>
          <a:prstGeom prst="rightBrace">
            <a:avLst>
              <a:gd name="adj1" fmla="val 17690"/>
              <a:gd name="adj2" fmla="val 78394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54946"/>
              </p:ext>
            </p:extLst>
          </p:nvPr>
        </p:nvGraphicFramePr>
        <p:xfrm>
          <a:off x="2882477" y="1080497"/>
          <a:ext cx="1371600" cy="2175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175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43851"/>
              </p:ext>
            </p:extLst>
          </p:nvPr>
        </p:nvGraphicFramePr>
        <p:xfrm>
          <a:off x="2882477" y="1548916"/>
          <a:ext cx="1371600" cy="2159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15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8" name="Elbow Connector 107"/>
          <p:cNvCxnSpPr>
            <a:cxnSpLocks/>
            <a:stCxn id="106" idx="0"/>
            <a:endCxn id="73" idx="2"/>
          </p:cNvCxnSpPr>
          <p:nvPr/>
        </p:nvCxnSpPr>
        <p:spPr>
          <a:xfrm rot="5400000" flipH="1" flipV="1">
            <a:off x="3948388" y="1084973"/>
            <a:ext cx="83833" cy="844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6935"/>
              </p:ext>
            </p:extLst>
          </p:nvPr>
        </p:nvGraphicFramePr>
        <p:xfrm>
          <a:off x="5513860" y="1163764"/>
          <a:ext cx="72283" cy="4336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/>
              <p:cNvSpPr/>
              <p:nvPr/>
            </p:nvSpPr>
            <p:spPr>
              <a:xfrm>
                <a:off x="5306516" y="1582897"/>
                <a:ext cx="492652" cy="9233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60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</m:sub>
                      </m:sSub>
                      <m:r>
                        <a:rPr lang="en-US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∈[0,1]</m:t>
                      </m:r>
                    </m:oMath>
                  </m:oMathPara>
                </a14:m>
                <a:endParaRPr lang="en-US" sz="600" dirty="0">
                  <a:cs typeface="Calibri"/>
                </a:endParaRPr>
              </a:p>
            </p:txBody>
          </p:sp>
        </mc:Choice>
        <mc:Fallback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16" y="1582897"/>
                <a:ext cx="492652" cy="92333"/>
              </a:xfrm>
              <a:prstGeom prst="rect">
                <a:avLst/>
              </a:prstGeom>
              <a:blipFill>
                <a:blip r:embed="rId6"/>
                <a:stretch>
                  <a:fillRect l="-6173" t="-40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FB0D1E4E-4ED4-410D-A368-52BB25E6A58C}"/>
              </a:ext>
            </a:extLst>
          </p:cNvPr>
          <p:cNvGrpSpPr/>
          <p:nvPr/>
        </p:nvGrpSpPr>
        <p:grpSpPr>
          <a:xfrm>
            <a:off x="5196366" y="391943"/>
            <a:ext cx="1306034" cy="808251"/>
            <a:chOff x="5348766" y="387977"/>
            <a:chExt cx="1306034" cy="808251"/>
          </a:xfrm>
        </p:grpSpPr>
        <p:grpSp>
          <p:nvGrpSpPr>
            <p:cNvPr id="51" name="Group 50"/>
            <p:cNvGrpSpPr/>
            <p:nvPr/>
          </p:nvGrpSpPr>
          <p:grpSpPr>
            <a:xfrm>
              <a:off x="5570817" y="466277"/>
              <a:ext cx="1083983" cy="729951"/>
              <a:chOff x="7601684" y="4567238"/>
              <a:chExt cx="1083983" cy="729951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A936E66-A2E9-6C6B-BE4E-016B407C861B}"/>
                  </a:ext>
                </a:extLst>
              </p:cNvPr>
              <p:cNvCxnSpPr/>
              <p:nvPr/>
            </p:nvCxnSpPr>
            <p:spPr>
              <a:xfrm>
                <a:off x="7605713" y="5145771"/>
                <a:ext cx="1079954" cy="430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5A73985-7969-1BEB-573D-F3F45684EF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01684" y="4567238"/>
                <a:ext cx="0" cy="57853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7731635" y="5105149"/>
                    <a:ext cx="288688" cy="19204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600" dirty="0">
                      <a:cs typeface="Calibri"/>
                    </a:endParaRPr>
                  </a:p>
                </p:txBody>
              </p:sp>
            </mc:Choice>
            <mc:Fallback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1635" y="5105149"/>
                    <a:ext cx="288688" cy="19204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8147223" y="5100371"/>
                    <a:ext cx="288688" cy="19204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  <m:r>
                                <a:rPr lang="en-US" sz="600" b="0" i="1" dirty="0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600" dirty="0">
                      <a:cs typeface="Calibri"/>
                    </a:endParaRPr>
                  </a:p>
                </p:txBody>
              </p:sp>
            </mc:Choice>
            <mc:Fallback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7223" y="5100371"/>
                    <a:ext cx="288688" cy="19204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Connector 19"/>
              <p:cNvCxnSpPr/>
              <p:nvPr/>
            </p:nvCxnSpPr>
            <p:spPr>
              <a:xfrm>
                <a:off x="7864083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42702" y="4644196"/>
                <a:ext cx="0" cy="5015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Freeform 42"/>
              <p:cNvSpPr/>
              <p:nvPr/>
            </p:nvSpPr>
            <p:spPr>
              <a:xfrm>
                <a:off x="7865269" y="4719637"/>
                <a:ext cx="381000" cy="307181"/>
              </a:xfrm>
              <a:custGeom>
                <a:avLst/>
                <a:gdLst>
                  <a:gd name="connsiteX0" fmla="*/ 0 w 381000"/>
                  <a:gd name="connsiteY0" fmla="*/ 0 h 545306"/>
                  <a:gd name="connsiteX1" fmla="*/ 123825 w 381000"/>
                  <a:gd name="connsiteY1" fmla="*/ 431006 h 545306"/>
                  <a:gd name="connsiteX2" fmla="*/ 381000 w 381000"/>
                  <a:gd name="connsiteY2" fmla="*/ 545306 h 54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0" h="545306">
                    <a:moveTo>
                      <a:pt x="0" y="0"/>
                    </a:moveTo>
                    <a:cubicBezTo>
                      <a:pt x="30162" y="170061"/>
                      <a:pt x="60325" y="340122"/>
                      <a:pt x="123825" y="431006"/>
                    </a:cubicBezTo>
                    <a:cubicBezTo>
                      <a:pt x="187325" y="521890"/>
                      <a:pt x="340519" y="525462"/>
                      <a:pt x="381000" y="54530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8219842" y="499314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Rectangle 114"/>
                <p:cNvSpPr/>
                <p:nvPr/>
              </p:nvSpPr>
              <p:spPr>
                <a:xfrm>
                  <a:off x="5348766" y="387977"/>
                  <a:ext cx="288688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0" i="1" smtClean="0">
                            <a:latin typeface="Cambria Math" panose="02040503050406030204" pitchFamily="18" charset="0"/>
                            <a:cs typeface="Calibri"/>
                          </a:rPr>
                          <m:t>𝜆</m:t>
                        </m:r>
                      </m:oMath>
                    </m:oMathPara>
                  </a14:m>
                  <a:endParaRPr lang="en-US" sz="600" dirty="0">
                    <a:cs typeface="Calibri"/>
                  </a:endParaRPr>
                </a:p>
              </p:txBody>
            </p:sp>
          </mc:Choice>
          <mc:Fallback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766" y="387977"/>
                  <a:ext cx="288688" cy="1846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4C6A069-0338-4F62-83E3-250E4D3EF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78020" y="6810503"/>
            <a:ext cx="6858000" cy="3032851"/>
          </a:xfrm>
          <a:prstGeom prst="rect">
            <a:avLst/>
          </a:prstGeom>
        </p:spPr>
      </p:pic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48150971-D942-4F95-8408-8BB5CD267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6598"/>
              </p:ext>
            </p:extLst>
          </p:nvPr>
        </p:nvGraphicFramePr>
        <p:xfrm>
          <a:off x="902628" y="1416454"/>
          <a:ext cx="1155465" cy="462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7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3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0" marR="0" marT="0" marB="0" vert="vert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B4BAE20-C84B-455A-9708-B2E53D7860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2334516"/>
            <a:ext cx="6881705" cy="319171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EE2ABA0-A4E8-DDAB-AAA3-44410F3F9EAC}"/>
              </a:ext>
            </a:extLst>
          </p:cNvPr>
          <p:cNvSpPr/>
          <p:nvPr/>
        </p:nvSpPr>
        <p:spPr>
          <a:xfrm>
            <a:off x="1519299" y="954402"/>
            <a:ext cx="544808" cy="935921"/>
          </a:xfrm>
          <a:prstGeom prst="rect">
            <a:avLst/>
          </a:prstGeom>
          <a:solidFill>
            <a:schemeClr val="bg1"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077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54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6231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308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0385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2462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4539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6616" algn="l" defTabSz="684154" rtl="0" eaLnBrk="1" latinLnBrk="0" hangingPunct="1">
              <a:defRPr sz="134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9A2312-486A-452E-A892-26E7D9EFA7FE}"/>
              </a:ext>
            </a:extLst>
          </p:cNvPr>
          <p:cNvSpPr/>
          <p:nvPr/>
        </p:nvSpPr>
        <p:spPr>
          <a:xfrm>
            <a:off x="581402" y="1599622"/>
            <a:ext cx="30979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600" dirty="0">
                <a:cs typeface="Calibri"/>
              </a:rPr>
              <a:t>Regular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9CBF77-3DD8-4F19-A495-1BAC2B7C38F8}"/>
              </a:ext>
            </a:extLst>
          </p:cNvPr>
          <p:cNvCxnSpPr>
            <a:cxnSpLocks/>
            <a:stCxn id="102" idx="1"/>
            <a:endCxn id="39" idx="2"/>
          </p:cNvCxnSpPr>
          <p:nvPr/>
        </p:nvCxnSpPr>
        <p:spPr>
          <a:xfrm flipV="1">
            <a:off x="2158617" y="1677873"/>
            <a:ext cx="140073" cy="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A8F692-E09D-4007-A9EC-6BC6DED30EED}"/>
              </a:ext>
            </a:extLst>
          </p:cNvPr>
          <p:cNvCxnSpPr>
            <a:cxnSpLocks/>
            <a:stCxn id="64" idx="1"/>
            <a:endCxn id="38" idx="2"/>
          </p:cNvCxnSpPr>
          <p:nvPr/>
        </p:nvCxnSpPr>
        <p:spPr>
          <a:xfrm flipV="1">
            <a:off x="2207923" y="1191451"/>
            <a:ext cx="86508" cy="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ight Brace 63">
            <a:extLst>
              <a:ext uri="{FF2B5EF4-FFF2-40B4-BE49-F238E27FC236}">
                <a16:creationId xmlns:a16="http://schemas.microsoft.com/office/drawing/2014/main" id="{27B6FA53-2A8E-4D63-8498-54272B1F0DAF}"/>
              </a:ext>
            </a:extLst>
          </p:cNvPr>
          <p:cNvSpPr/>
          <p:nvPr/>
        </p:nvSpPr>
        <p:spPr>
          <a:xfrm>
            <a:off x="2133086" y="950447"/>
            <a:ext cx="74837" cy="465636"/>
          </a:xfrm>
          <a:prstGeom prst="rightBrace">
            <a:avLst>
              <a:gd name="adj1" fmla="val 17690"/>
              <a:gd name="adj2" fmla="val 51801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1218</TotalTime>
  <Words>52</Words>
  <Application>Microsoft Office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Karami Hojjat</dc:creator>
  <cp:lastModifiedBy>Karami Hojjat</cp:lastModifiedBy>
  <cp:revision>221</cp:revision>
  <dcterms:created xsi:type="dcterms:W3CDTF">2023-01-30T16:40:40Z</dcterms:created>
  <dcterms:modified xsi:type="dcterms:W3CDTF">2023-02-02T14:14:55Z</dcterms:modified>
</cp:coreProperties>
</file>