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3E2A9-84A2-351C-06C2-A850BA0F099C}" v="378" dt="2023-01-30T17:58:45.822"/>
    <p1510:client id="{534156A7-26A9-4677-961C-46AC6CE89666}" v="45" dt="2023-01-30T16:48:19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>
        <p:scale>
          <a:sx n="150" d="100"/>
          <a:sy n="150" d="100"/>
        </p:scale>
        <p:origin x="1674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mi Hojjat" userId="S::hojjat.karami@epfl.ch::8eedddf9-7482-4570-be20-c67b8b3b4c55" providerId="AD" clId="Web-{534156A7-26A9-4677-961C-46AC6CE89666}"/>
    <pc:docChg chg="mod modSld addMainMaster delMainMaster modMainMaster setSldSz">
      <pc:chgData name="Karami Hojjat" userId="S::hojjat.karami@epfl.ch::8eedddf9-7482-4570-be20-c67b8b3b4c55" providerId="AD" clId="Web-{534156A7-26A9-4677-961C-46AC6CE89666}" dt="2023-01-30T16:48:19.162" v="44" actId="1076"/>
      <pc:docMkLst>
        <pc:docMk/>
      </pc:docMkLst>
      <pc:sldChg chg="addSp delSp modSp mod modClrScheme chgLayout">
        <pc:chgData name="Karami Hojjat" userId="S::hojjat.karami@epfl.ch::8eedddf9-7482-4570-be20-c67b8b3b4c55" providerId="AD" clId="Web-{534156A7-26A9-4677-961C-46AC6CE89666}" dt="2023-01-30T16:48:19.162" v="44" actId="1076"/>
        <pc:sldMkLst>
          <pc:docMk/>
          <pc:sldMk cId="109857222" sldId="256"/>
        </pc:sldMkLst>
        <pc:spChg chg="del mod ord">
          <ac:chgData name="Karami Hojjat" userId="S::hojjat.karami@epfl.ch::8eedddf9-7482-4570-be20-c67b8b3b4c55" providerId="AD" clId="Web-{534156A7-26A9-4677-961C-46AC6CE89666}" dt="2023-01-30T16:41:21.605" v="2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Karami Hojjat" userId="S::hojjat.karami@epfl.ch::8eedddf9-7482-4570-be20-c67b8b3b4c55" providerId="AD" clId="Web-{534156A7-26A9-4677-961C-46AC6CE89666}" dt="2023-01-30T16:41:23.074" v="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Karami Hojjat" userId="S::hojjat.karami@epfl.ch::8eedddf9-7482-4570-be20-c67b8b3b4c55" providerId="AD" clId="Web-{534156A7-26A9-4677-961C-46AC6CE89666}" dt="2023-01-30T16:47:25.285" v="31"/>
          <ac:spMkLst>
            <pc:docMk/>
            <pc:sldMk cId="109857222" sldId="256"/>
            <ac:spMk id="4" creationId="{2134D52F-546E-F9A3-7E9C-F47FCECCD05B}"/>
          </ac:spMkLst>
        </pc:spChg>
        <pc:spChg chg="add mod">
          <ac:chgData name="Karami Hojjat" userId="S::hojjat.karami@epfl.ch::8eedddf9-7482-4570-be20-c67b8b3b4c55" providerId="AD" clId="Web-{534156A7-26A9-4677-961C-46AC6CE89666}" dt="2023-01-30T16:47:47.270" v="38" actId="1076"/>
          <ac:spMkLst>
            <pc:docMk/>
            <pc:sldMk cId="109857222" sldId="256"/>
            <ac:spMk id="5" creationId="{209723A5-A20D-29E6-559F-1B04F66FDC71}"/>
          </ac:spMkLst>
        </pc:spChg>
        <pc:spChg chg="add mod">
          <ac:chgData name="Karami Hojjat" userId="S::hojjat.karami@epfl.ch::8eedddf9-7482-4570-be20-c67b8b3b4c55" providerId="AD" clId="Web-{534156A7-26A9-4677-961C-46AC6CE89666}" dt="2023-01-30T16:48:19.162" v="44" actId="1076"/>
          <ac:spMkLst>
            <pc:docMk/>
            <pc:sldMk cId="109857222" sldId="256"/>
            <ac:spMk id="6" creationId="{844497A8-DF7E-1EBD-BF4C-2AFF30E4EB4B}"/>
          </ac:spMkLst>
        </pc:spChg>
        <pc:spChg chg="add del mod">
          <ac:chgData name="Karami Hojjat" userId="S::hojjat.karami@epfl.ch::8eedddf9-7482-4570-be20-c67b8b3b4c55" providerId="AD" clId="Web-{534156A7-26A9-4677-961C-46AC6CE89666}" dt="2023-01-30T16:48:10.177" v="42"/>
          <ac:spMkLst>
            <pc:docMk/>
            <pc:sldMk cId="109857222" sldId="256"/>
            <ac:spMk id="7" creationId="{4E09FF01-4AA1-F807-A843-C0137AA96A34}"/>
          </ac:spMkLst>
        </pc:spChg>
      </pc:sldChg>
      <pc:sldMasterChg chg="modSp del delSldLayout modSldLayout">
        <pc:chgData name="Karami Hojjat" userId="S::hojjat.karami@epfl.ch::8eedddf9-7482-4570-be20-c67b8b3b4c55" providerId="AD" clId="Web-{534156A7-26A9-4677-961C-46AC6CE89666}" dt="2023-01-30T16:41:17.949" v="1"/>
        <pc:sldMasterMkLst>
          <pc:docMk/>
          <pc:sldMasterMk cId="2460954070" sldId="2147483660"/>
        </pc:sldMasterMkLst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6" creationId="{00000000-0000-0000-0000-000000000000}"/>
          </ac:spMkLst>
        </pc:sp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modSp add del addSldLayout delSldLayout modSldLayout">
        <pc:chgData name="Karami Hojjat" userId="S::hojjat.karami@epfl.ch::8eedddf9-7482-4570-be20-c67b8b3b4c55" providerId="AD" clId="Web-{534156A7-26A9-4677-961C-46AC6CE89666}" dt="2023-01-30T16:46:50.410" v="26"/>
        <pc:sldMasterMkLst>
          <pc:docMk/>
          <pc:sldMasterMk cId="3109982289" sldId="2147483672"/>
        </pc:sldMasterMkLst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2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3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4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5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6" creationId="{00000000-0000-0000-0000-000000000000}"/>
          </ac:spMkLst>
        </pc:sp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159871537" sldId="2147483673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159871537" sldId="2147483673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159871537" sldId="2147483673"/>
              <ac:spMk id="3" creationId="{00000000-0000-0000-0000-000000000000}"/>
            </ac:spMkLst>
          </pc:spChg>
        </pc:sldLayoutChg>
        <pc:sldLayoutChg chg="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3781548520" sldId="2147483674"/>
          </pc:sldLayoutMkLst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3857882455" sldId="2147483675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3857882455" sldId="2147483675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3857882455" sldId="2147483675"/>
              <ac:spMk id="3" creationId="{00000000-0000-0000-0000-000000000000}"/>
            </ac:spMkLst>
          </pc:spChg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374681944" sldId="2147483676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374681944" sldId="2147483676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374681944" sldId="2147483676"/>
              <ac:spMk id="4" creationId="{00000000-0000-0000-0000-000000000000}"/>
            </ac:spMkLst>
          </pc:spChg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4213557490" sldId="2147483677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4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5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6" creationId="{00000000-0000-0000-0000-000000000000}"/>
            </ac:spMkLst>
          </pc:spChg>
        </pc:sldLayoutChg>
        <pc:sldLayoutChg chg="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888136209" sldId="2147483678"/>
          </pc:sldLayoutMkLst>
        </pc:sldLayoutChg>
        <pc:sldLayoutChg chg="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773490972" sldId="2147483679"/>
          </pc:sldLayoutMkLst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715825544" sldId="2147483680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715825544" sldId="2147483680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715825544" sldId="2147483680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715825544" sldId="2147483680"/>
              <ac:spMk id="4" creationId="{00000000-0000-0000-0000-000000000000}"/>
            </ac:spMkLst>
          </pc:spChg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255760011" sldId="2147483681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255760011" sldId="2147483681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255760011" sldId="2147483681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255760011" sldId="2147483681"/>
              <ac:spMk id="4" creationId="{00000000-0000-0000-0000-000000000000}"/>
            </ac:spMkLst>
          </pc:spChg>
        </pc:sldLayoutChg>
        <pc:sldLayoutChg chg="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209815416" sldId="2147483682"/>
          </pc:sldLayoutMkLst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3873623279" sldId="2147483683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3873623279" sldId="2147483683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3873623279" sldId="2147483683"/>
              <ac:spMk id="3" creationId="{00000000-0000-0000-0000-000000000000}"/>
            </ac:spMkLst>
          </pc:spChg>
        </pc:sldLayoutChg>
      </pc:sldMasterChg>
      <pc:sldMasterChg chg="add addSldLayout modSldLayout">
        <pc:chgData name="Karami Hojjat" userId="S::hojjat.karami@epfl.ch::8eedddf9-7482-4570-be20-c67b8b3b4c55" providerId="AD" clId="Web-{534156A7-26A9-4677-961C-46AC6CE89666}" dt="2023-01-30T16:46:50.410" v="26"/>
        <pc:sldMasterMkLst>
          <pc:docMk/>
          <pc:sldMasterMk cId="2259170605" sldId="2147483684"/>
        </pc:sldMasterMkLst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4027176856" sldId="2147483685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3742636842" sldId="2147483686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4239305212" sldId="2147483687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3268327159" sldId="2147483688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496938394" sldId="2147483689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178133823" sldId="2147483690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4043935032" sldId="2147483691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2768525458" sldId="2147483692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2533911473" sldId="2147483693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923897737" sldId="2147483694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337362824" sldId="2147483695"/>
          </pc:sldLayoutMkLst>
        </pc:sldLayoutChg>
      </pc:sldMasterChg>
    </pc:docChg>
  </pc:docChgLst>
  <pc:docChgLst>
    <pc:chgData name="Karami Hojjat" userId="S::hojjat.karami@epfl.ch::8eedddf9-7482-4570-be20-c67b8b3b4c55" providerId="AD" clId="Web-{1D93E2A9-84A2-351C-06C2-A850BA0F099C}"/>
    <pc:docChg chg="modSld">
      <pc:chgData name="Karami Hojjat" userId="S::hojjat.karami@epfl.ch::8eedddf9-7482-4570-be20-c67b8b3b4c55" providerId="AD" clId="Web-{1D93E2A9-84A2-351C-06C2-A850BA0F099C}" dt="2023-01-30T17:58:45.822" v="348" actId="1076"/>
      <pc:docMkLst>
        <pc:docMk/>
      </pc:docMkLst>
      <pc:sldChg chg="addSp delSp modSp">
        <pc:chgData name="Karami Hojjat" userId="S::hojjat.karami@epfl.ch::8eedddf9-7482-4570-be20-c67b8b3b4c55" providerId="AD" clId="Web-{1D93E2A9-84A2-351C-06C2-A850BA0F099C}" dt="2023-01-30T17:58:45.822" v="348" actId="1076"/>
        <pc:sldMkLst>
          <pc:docMk/>
          <pc:sldMk cId="109857222" sldId="256"/>
        </pc:sldMkLst>
        <pc:spChg chg="add mod">
          <ac:chgData name="Karami Hojjat" userId="S::hojjat.karami@epfl.ch::8eedddf9-7482-4570-be20-c67b8b3b4c55" providerId="AD" clId="Web-{1D93E2A9-84A2-351C-06C2-A850BA0F099C}" dt="2023-01-30T17:56:22.757" v="337" actId="1076"/>
          <ac:spMkLst>
            <pc:docMk/>
            <pc:sldMk cId="109857222" sldId="256"/>
            <ac:spMk id="2" creationId="{22D4AA5C-234B-D048-B875-CE10901E9D1D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30"/>
          <ac:spMkLst>
            <pc:docMk/>
            <pc:sldMk cId="109857222" sldId="256"/>
            <ac:spMk id="2" creationId="{A6B60861-7536-0B80-7EEC-B2DB9E787FC9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9"/>
          <ac:spMkLst>
            <pc:docMk/>
            <pc:sldMk cId="109857222" sldId="256"/>
            <ac:spMk id="3" creationId="{B57528F4-53D6-FD1A-F456-E6B4213683EB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7:44.086" v="340" actId="1076"/>
          <ac:spMkLst>
            <pc:docMk/>
            <pc:sldMk cId="109857222" sldId="256"/>
            <ac:spMk id="3" creationId="{BA4B4CDC-F289-ED08-69A6-36EF19CC8545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8:04.696" v="345"/>
          <ac:spMkLst>
            <pc:docMk/>
            <pc:sldMk cId="109857222" sldId="256"/>
            <ac:spMk id="4" creationId="{586E2183-3EB5-8C01-59DD-ACF4DE811176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8"/>
          <ac:spMkLst>
            <pc:docMk/>
            <pc:sldMk cId="109857222" sldId="256"/>
            <ac:spMk id="4" creationId="{C7309EC2-B85F-A6D1-7F06-39AD703F147F}"/>
          </ac:spMkLst>
        </pc:spChg>
        <pc:spChg chg="mod">
          <ac:chgData name="Karami Hojjat" userId="S::hojjat.karami@epfl.ch::8eedddf9-7482-4570-be20-c67b8b3b4c55" providerId="AD" clId="Web-{1D93E2A9-84A2-351C-06C2-A850BA0F099C}" dt="2023-01-30T17:25:53.737" v="292" actId="1076"/>
          <ac:spMkLst>
            <pc:docMk/>
            <pc:sldMk cId="109857222" sldId="256"/>
            <ac:spMk id="6" creationId="{844497A8-DF7E-1EBD-BF4C-2AFF30E4EB4B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8:45.822" v="348" actId="1076"/>
          <ac:spMkLst>
            <pc:docMk/>
            <pc:sldMk cId="109857222" sldId="256"/>
            <ac:spMk id="7" creationId="{4DB84C6D-01AF-ACF9-F776-8F31B7329546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7"/>
          <ac:spMkLst>
            <pc:docMk/>
            <pc:sldMk cId="109857222" sldId="256"/>
            <ac:spMk id="7" creationId="{C8466565-ADF4-3D3A-A2BB-C96F130F4B0C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6"/>
          <ac:spMkLst>
            <pc:docMk/>
            <pc:sldMk cId="109857222" sldId="256"/>
            <ac:spMk id="8" creationId="{AAB386D2-F9B4-7504-982B-EAB84A6DAFCD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11:26.258" v="145"/>
          <ac:spMkLst>
            <pc:docMk/>
            <pc:sldMk cId="109857222" sldId="256"/>
            <ac:spMk id="9" creationId="{C88CC9D1-BCF7-D4E9-ECC6-A5E250C786AB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5"/>
          <ac:spMkLst>
            <pc:docMk/>
            <pc:sldMk cId="109857222" sldId="256"/>
            <ac:spMk id="10" creationId="{95653564-EFD0-5030-20D2-6E75C629103E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4"/>
          <ac:spMkLst>
            <pc:docMk/>
            <pc:sldMk cId="109857222" sldId="256"/>
            <ac:spMk id="11" creationId="{0E50533C-2775-EADC-4EB3-0159F9399F70}"/>
          </ac:spMkLst>
        </pc:spChg>
        <pc:spChg chg="add mod">
          <ac:chgData name="Karami Hojjat" userId="S::hojjat.karami@epfl.ch::8eedddf9-7482-4570-be20-c67b8b3b4c55" providerId="AD" clId="Web-{1D93E2A9-84A2-351C-06C2-A850BA0F099C}" dt="2023-01-30T16:56:24.230" v="77" actId="1076"/>
          <ac:spMkLst>
            <pc:docMk/>
            <pc:sldMk cId="109857222" sldId="256"/>
            <ac:spMk id="12" creationId="{20D2C494-FFEB-E961-06AC-EC86410C4D33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01:34.874" v="80" actId="14100"/>
          <ac:spMkLst>
            <pc:docMk/>
            <pc:sldMk cId="109857222" sldId="256"/>
            <ac:spMk id="13" creationId="{9CEAE764-B20D-CBC3-BA17-F312BA795B0A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1:08.780" v="231" actId="1076"/>
          <ac:spMkLst>
            <pc:docMk/>
            <pc:sldMk cId="109857222" sldId="256"/>
            <ac:spMk id="17" creationId="{872AAD3C-32A1-553D-9604-D61EE209761D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08:45.396" v="126"/>
          <ac:spMkLst>
            <pc:docMk/>
            <pc:sldMk cId="109857222" sldId="256"/>
            <ac:spMk id="18" creationId="{B1E66929-E172-28D4-74C7-ECA0C1A115CA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1:08.780" v="232" actId="1076"/>
          <ac:spMkLst>
            <pc:docMk/>
            <pc:sldMk cId="109857222" sldId="256"/>
            <ac:spMk id="19" creationId="{A96C34A7-488B-B6CE-19AB-6610277CBCF1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19:49.467" v="209"/>
          <ac:spMkLst>
            <pc:docMk/>
            <pc:sldMk cId="109857222" sldId="256"/>
            <ac:spMk id="20" creationId="{900FF453-6F4E-8019-01AC-1F4D1D4E3776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19:49.467" v="208"/>
          <ac:spMkLst>
            <pc:docMk/>
            <pc:sldMk cId="109857222" sldId="256"/>
            <ac:spMk id="21" creationId="{EBC3A8B3-8C05-A241-EBEB-8821F22FA40E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6:00.706" v="295" actId="1076"/>
          <ac:spMkLst>
            <pc:docMk/>
            <pc:sldMk cId="109857222" sldId="256"/>
            <ac:spMk id="22" creationId="{C5244194-A265-F3D6-E1B8-713FD19785BB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19:49.467" v="207"/>
          <ac:spMkLst>
            <pc:docMk/>
            <pc:sldMk cId="109857222" sldId="256"/>
            <ac:spMk id="23" creationId="{1F513AF3-CB0F-6180-64F8-0651B6653161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7:58.566" v="315" actId="1076"/>
          <ac:spMkLst>
            <pc:docMk/>
            <pc:sldMk cId="109857222" sldId="256"/>
            <ac:spMk id="24" creationId="{774103C5-C95E-1650-2795-3728D57355B8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1:08.796" v="235" actId="1076"/>
          <ac:spMkLst>
            <pc:docMk/>
            <pc:sldMk cId="109857222" sldId="256"/>
            <ac:spMk id="25" creationId="{B1258860-36B0-1DD2-8189-2A212463378A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30:39.350" v="331" actId="1076"/>
          <ac:spMkLst>
            <pc:docMk/>
            <pc:sldMk cId="109857222" sldId="256"/>
            <ac:spMk id="26" creationId="{53E954B0-463F-3D2C-42F5-3CA8D774AA8D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8:43.598" v="320" actId="14100"/>
          <ac:spMkLst>
            <pc:docMk/>
            <pc:sldMk cId="109857222" sldId="256"/>
            <ac:spMk id="27" creationId="{1F0710C7-E63B-9E5D-59BD-6E480B51DBF3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2:45.063" v="258"/>
          <ac:spMkLst>
            <pc:docMk/>
            <pc:sldMk cId="109857222" sldId="256"/>
            <ac:spMk id="28" creationId="{662EBDE4-A2D3-7ED8-D94B-FC7D4B536EAD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1:13.796" v="240" actId="1076"/>
          <ac:spMkLst>
            <pc:docMk/>
            <pc:sldMk cId="109857222" sldId="256"/>
            <ac:spMk id="29" creationId="{21B97DF1-C9C0-762F-01F7-2C800DA054AD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5:30.413" v="333" actId="1076"/>
          <ac:spMkLst>
            <pc:docMk/>
            <pc:sldMk cId="109857222" sldId="256"/>
            <ac:spMk id="30" creationId="{C62211FE-99B2-E10E-6CDB-E8644462D823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8:52.176" v="322" actId="14100"/>
          <ac:spMkLst>
            <pc:docMk/>
            <pc:sldMk cId="109857222" sldId="256"/>
            <ac:spMk id="31" creationId="{41EFBD06-2C24-600F-770B-334A0B82AEFF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2:56.985" v="261"/>
          <ac:spMkLst>
            <pc:docMk/>
            <pc:sldMk cId="109857222" sldId="256"/>
            <ac:spMk id="32" creationId="{1EE2ABA0-A4E8-DDAB-AAA3-44410F3F9EAC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5:19.334" v="332" actId="1076"/>
          <ac:spMkLst>
            <pc:docMk/>
            <pc:sldMk cId="109857222" sldId="256"/>
            <ac:spMk id="33" creationId="{34518228-ADE2-C9CD-21AF-3B592AFDF625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6:00.752" v="300" actId="1076"/>
          <ac:spMkLst>
            <pc:docMk/>
            <pc:sldMk cId="109857222" sldId="256"/>
            <ac:spMk id="34" creationId="{B0D3518F-BA1E-EB83-1C67-977565F0CA81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6:00.752" v="301" actId="1076"/>
          <ac:spMkLst>
            <pc:docMk/>
            <pc:sldMk cId="109857222" sldId="256"/>
            <ac:spMk id="35" creationId="{C46C80EC-869B-CCE7-96CD-BD31624F0E28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9:37.115" v="324" actId="1076"/>
          <ac:spMkLst>
            <pc:docMk/>
            <pc:sldMk cId="109857222" sldId="256"/>
            <ac:spMk id="36" creationId="{EE5954C7-12AF-8DB1-45F8-4A376FF4BA7A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8:00.316" v="316" actId="1076"/>
          <ac:spMkLst>
            <pc:docMk/>
            <pc:sldMk cId="109857222" sldId="256"/>
            <ac:spMk id="37" creationId="{50DFB890-5EC9-388F-D0EF-8AF96A984F32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7:57.129" v="314" actId="1076"/>
          <ac:spMkLst>
            <pc:docMk/>
            <pc:sldMk cId="109857222" sldId="256"/>
            <ac:spMk id="38" creationId="{7D9E5871-E198-E8D7-46C9-470CD597E9EB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8:09.207" v="318" actId="1076"/>
          <ac:spMkLst>
            <pc:docMk/>
            <pc:sldMk cId="109857222" sldId="256"/>
            <ac:spMk id="39" creationId="{614AA7EE-D014-900E-D0AF-8F8519D11EA7}"/>
          </ac:spMkLst>
        </pc:spChg>
        <pc:cxnChg chg="add mod">
          <ac:chgData name="Karami Hojjat" userId="S::hojjat.karami@epfl.ch::8eedddf9-7482-4570-be20-c67b8b3b4c55" providerId="AD" clId="Web-{1D93E2A9-84A2-351C-06C2-A850BA0F099C}" dt="2023-01-30T17:26:00.706" v="293" actId="1076"/>
          <ac:cxnSpMkLst>
            <pc:docMk/>
            <pc:sldMk cId="109857222" sldId="256"/>
            <ac:cxnSpMk id="14" creationId="{3A936E66-A2E9-6C6B-BE4E-016B407C861B}"/>
          </ac:cxnSpMkLst>
        </pc:cxnChg>
        <pc:cxnChg chg="add mod">
          <ac:chgData name="Karami Hojjat" userId="S::hojjat.karami@epfl.ch::8eedddf9-7482-4570-be20-c67b8b3b4c55" providerId="AD" clId="Web-{1D93E2A9-84A2-351C-06C2-A850BA0F099C}" dt="2023-01-30T17:05:42.315" v="93" actId="1076"/>
          <ac:cxnSpMkLst>
            <pc:docMk/>
            <pc:sldMk cId="109857222" sldId="256"/>
            <ac:cxnSpMk id="15" creationId="{20379B8F-19DC-96A3-89DB-D5A4B95EA5C4}"/>
          </ac:cxnSpMkLst>
        </pc:cxnChg>
        <pc:cxnChg chg="add mod">
          <ac:chgData name="Karami Hojjat" userId="S::hojjat.karami@epfl.ch::8eedddf9-7482-4570-be20-c67b8b3b4c55" providerId="AD" clId="Web-{1D93E2A9-84A2-351C-06C2-A850BA0F099C}" dt="2023-01-30T17:26:00.706" v="294" actId="1076"/>
          <ac:cxnSpMkLst>
            <pc:docMk/>
            <pc:sldMk cId="109857222" sldId="256"/>
            <ac:cxnSpMk id="16" creationId="{15A73985-7969-1BEB-573D-F3F45684EFE8}"/>
          </ac:cxnSpMkLst>
        </pc:cxnChg>
        <pc:cxnChg chg="add del">
          <ac:chgData name="Karami Hojjat" userId="S::hojjat.karami@epfl.ch::8eedddf9-7482-4570-be20-c67b8b3b4c55" providerId="AD" clId="Web-{1D93E2A9-84A2-351C-06C2-A850BA0F099C}" dt="2023-01-30T17:29:48.818" v="326"/>
          <ac:cxnSpMkLst>
            <pc:docMk/>
            <pc:sldMk cId="109857222" sldId="256"/>
            <ac:cxnSpMk id="40" creationId="{045D7B26-82A7-830E-3301-48AF641D59E8}"/>
          </ac:cxnSpMkLst>
        </pc:cxnChg>
        <pc:cxnChg chg="add del mod">
          <ac:chgData name="Karami Hojjat" userId="S::hojjat.karami@epfl.ch::8eedddf9-7482-4570-be20-c67b8b3b4c55" providerId="AD" clId="Web-{1D93E2A9-84A2-351C-06C2-A850BA0F099C}" dt="2023-01-30T17:30:12.771" v="330"/>
          <ac:cxnSpMkLst>
            <pc:docMk/>
            <pc:sldMk cId="109857222" sldId="256"/>
            <ac:cxnSpMk id="41" creationId="{6BB6258F-1978-0829-365D-4A003C12B46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7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9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0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2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3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2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1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7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5.png"/><Relationship Id="rId21" Type="http://schemas.openxmlformats.org/officeDocument/2006/relationships/image" Target="../media/image41.png"/><Relationship Id="rId7" Type="http://schemas.openxmlformats.org/officeDocument/2006/relationships/image" Target="../media/image19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24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1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9" Type="http://schemas.openxmlformats.org/officeDocument/2006/relationships/image" Target="../media/image39.png"/><Relationship Id="rId4" Type="http://schemas.openxmlformats.org/officeDocument/2006/relationships/image" Target="../media/image26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30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9723A5-A20D-29E6-559F-1B04F66FDC71}"/>
              </a:ext>
            </a:extLst>
          </p:cNvPr>
          <p:cNvSpPr/>
          <p:nvPr/>
        </p:nvSpPr>
        <p:spPr>
          <a:xfrm>
            <a:off x="-7030031" y="2424193"/>
            <a:ext cx="6557150" cy="3317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497A8-DF7E-1EBD-BF4C-2AFF30E4EB4B}"/>
              </a:ext>
            </a:extLst>
          </p:cNvPr>
          <p:cNvSpPr/>
          <p:nvPr/>
        </p:nvSpPr>
        <p:spPr>
          <a:xfrm>
            <a:off x="-3663854" y="-1058330"/>
            <a:ext cx="3190973" cy="3239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CC9D1-BCF7-D4E9-ECC6-A5E250C786AB}"/>
              </a:ext>
            </a:extLst>
          </p:cNvPr>
          <p:cNvSpPr txBox="1"/>
          <p:nvPr/>
        </p:nvSpPr>
        <p:spPr>
          <a:xfrm>
            <a:off x="6971498" y="2181259"/>
            <a:ext cx="2743200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Arial"/>
                <a:cs typeface="Arial"/>
              </a:rPr>
              <a:t>When preparing your graphics IEEE suggests that you use</a:t>
            </a:r>
            <a:br>
              <a:rPr lang="en-US" sz="1100"/>
            </a:br>
            <a:r>
              <a:rPr lang="en-US" sz="1100">
                <a:latin typeface="Arial"/>
                <a:cs typeface="Arial"/>
              </a:rPr>
              <a:t>of one of the following Open Type fonts: Times New Roman,</a:t>
            </a:r>
            <a:br>
              <a:rPr lang="en-US" sz="1100"/>
            </a:br>
            <a:r>
              <a:rPr lang="en-US" sz="1100">
                <a:latin typeface="Arial"/>
                <a:cs typeface="Arial"/>
              </a:rPr>
              <a:t>Helvetica, Arial, Cambria, and Symbol</a:t>
            </a:r>
            <a:endParaRPr lang="en-US" sz="11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E954B0-463F-3D2C-42F5-3CA8D774AA8D}"/>
              </a:ext>
            </a:extLst>
          </p:cNvPr>
          <p:cNvSpPr/>
          <p:nvPr/>
        </p:nvSpPr>
        <p:spPr>
          <a:xfrm>
            <a:off x="4776188" y="1302477"/>
            <a:ext cx="480198" cy="16736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cs typeface="Calibri"/>
              </a:rPr>
              <a:t>Next Event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0710C7-E63B-9E5D-59BD-6E480B51DBF3}"/>
              </a:ext>
            </a:extLst>
          </p:cNvPr>
          <p:cNvSpPr/>
          <p:nvPr/>
        </p:nvSpPr>
        <p:spPr>
          <a:xfrm>
            <a:off x="7274571" y="3767262"/>
            <a:ext cx="1853775" cy="36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2EBDE4-A2D3-7ED8-D94B-FC7D4B536EAD}"/>
              </a:ext>
            </a:extLst>
          </p:cNvPr>
          <p:cNvSpPr/>
          <p:nvPr/>
        </p:nvSpPr>
        <p:spPr>
          <a:xfrm>
            <a:off x="905077" y="954402"/>
            <a:ext cx="1155466" cy="83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solidFill>
                <a:srgbClr val="B4C6E7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46C80EC-869B-CCE7-96CD-BD31624F0E28}"/>
              </a:ext>
            </a:extLst>
          </p:cNvPr>
          <p:cNvSpPr/>
          <p:nvPr/>
        </p:nvSpPr>
        <p:spPr>
          <a:xfrm>
            <a:off x="4776188" y="1000693"/>
            <a:ext cx="480198" cy="16736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cs typeface="Calibri"/>
              </a:rPr>
              <a:t>CIF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5954C7-12AF-8DB1-45F8-4A376FF4BA7A}"/>
              </a:ext>
            </a:extLst>
          </p:cNvPr>
          <p:cNvSpPr/>
          <p:nvPr/>
        </p:nvSpPr>
        <p:spPr>
          <a:xfrm>
            <a:off x="4776188" y="1548916"/>
            <a:ext cx="480198" cy="16736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cs typeface="Calibri"/>
              </a:rPr>
              <a:t>Outcome</a:t>
            </a:r>
            <a:endParaRPr lang="en-US" sz="1050" dirty="0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7D9E5871-E198-E8D7-46C9-470CD597E9EB}"/>
              </a:ext>
            </a:extLst>
          </p:cNvPr>
          <p:cNvSpPr/>
          <p:nvPr/>
        </p:nvSpPr>
        <p:spPr>
          <a:xfrm rot="5400000">
            <a:off x="2313211" y="976554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p:sp>
        <p:nvSpPr>
          <p:cNvPr id="39" name="Trapezoid 38">
            <a:extLst>
              <a:ext uri="{FF2B5EF4-FFF2-40B4-BE49-F238E27FC236}">
                <a16:creationId xmlns:a16="http://schemas.microsoft.com/office/drawing/2014/main" id="{614AA7EE-D014-900E-D0AF-8F8519D11EA7}"/>
              </a:ext>
            </a:extLst>
          </p:cNvPr>
          <p:cNvSpPr/>
          <p:nvPr/>
        </p:nvSpPr>
        <p:spPr>
          <a:xfrm rot="5400000">
            <a:off x="2317667" y="1460725"/>
            <a:ext cx="396340" cy="434295"/>
          </a:xfrm>
          <a:prstGeom prst="trapezoid">
            <a:avLst>
              <a:gd name="adj" fmla="val 21773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DAM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433480" y="969123"/>
                <a:ext cx="288688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80" y="969123"/>
                <a:ext cx="288688" cy="99707"/>
              </a:xfrm>
              <a:prstGeom prst="rect">
                <a:avLst/>
              </a:prstGeom>
              <a:blipFill>
                <a:blip r:embed="rId2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436051" y="1764866"/>
                <a:ext cx="288688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𝑧</m:t>
                          </m:r>
                        </m:e>
                        <m:sub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051" y="1764866"/>
                <a:ext cx="288688" cy="99707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256386" y="1314292"/>
                <a:ext cx="288688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86" y="1314292"/>
                <a:ext cx="288688" cy="99707"/>
              </a:xfrm>
              <a:prstGeom prst="rect">
                <a:avLst/>
              </a:prstGeom>
              <a:blipFill>
                <a:blip r:embed="rId4"/>
                <a:stretch>
                  <a:fillRect t="-1875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Elbow Connector 56"/>
          <p:cNvCxnSpPr>
            <a:cxnSpLocks/>
            <a:stCxn id="105" idx="2"/>
            <a:endCxn id="67" idx="2"/>
          </p:cNvCxnSpPr>
          <p:nvPr/>
        </p:nvCxnSpPr>
        <p:spPr>
          <a:xfrm rot="16200000" flipH="1">
            <a:off x="3947239" y="919106"/>
            <a:ext cx="86131" cy="84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cxnSpLocks/>
            <a:stCxn id="67" idx="6"/>
            <a:endCxn id="35" idx="1"/>
          </p:cNvCxnSpPr>
          <p:nvPr/>
        </p:nvCxnSpPr>
        <p:spPr>
          <a:xfrm flipV="1">
            <a:off x="4458051" y="1084377"/>
            <a:ext cx="318137" cy="299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cxnSpLocks/>
            <a:stCxn id="67" idx="6"/>
            <a:endCxn id="26" idx="1"/>
          </p:cNvCxnSpPr>
          <p:nvPr/>
        </p:nvCxnSpPr>
        <p:spPr>
          <a:xfrm>
            <a:off x="4458051" y="1384200"/>
            <a:ext cx="318137" cy="19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FABFC6-7E20-474A-A435-418699169DD3}"/>
              </a:ext>
            </a:extLst>
          </p:cNvPr>
          <p:cNvGrpSpPr/>
          <p:nvPr/>
        </p:nvGrpSpPr>
        <p:grpSpPr>
          <a:xfrm>
            <a:off x="4412331" y="1249141"/>
            <a:ext cx="45720" cy="330994"/>
            <a:chOff x="4419402" y="1308918"/>
            <a:chExt cx="45720" cy="330994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442261" y="1308918"/>
              <a:ext cx="0" cy="3309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6C41AB9-EF72-49E4-BE88-202D1C77C577}"/>
                </a:ext>
              </a:extLst>
            </p:cNvPr>
            <p:cNvGrpSpPr/>
            <p:nvPr/>
          </p:nvGrpSpPr>
          <p:grpSpPr>
            <a:xfrm>
              <a:off x="4419402" y="1421117"/>
              <a:ext cx="45720" cy="126602"/>
              <a:chOff x="4419402" y="1421117"/>
              <a:chExt cx="45720" cy="12660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19403" y="1421117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419402" y="1502000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cxnSp>
        <p:nvCxnSpPr>
          <p:cNvPr id="74" name="Elbow Connector 73"/>
          <p:cNvCxnSpPr>
            <a:cxnSpLocks/>
            <a:stCxn id="73" idx="6"/>
            <a:endCxn id="36" idx="1"/>
          </p:cNvCxnSpPr>
          <p:nvPr/>
        </p:nvCxnSpPr>
        <p:spPr>
          <a:xfrm>
            <a:off x="4458050" y="1465083"/>
            <a:ext cx="318138" cy="167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81931"/>
              </p:ext>
            </p:extLst>
          </p:nvPr>
        </p:nvGraphicFramePr>
        <p:xfrm>
          <a:off x="902567" y="955379"/>
          <a:ext cx="1155465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9" name="Group 98"/>
          <p:cNvGrpSpPr/>
          <p:nvPr/>
        </p:nvGrpSpPr>
        <p:grpSpPr>
          <a:xfrm>
            <a:off x="902567" y="771589"/>
            <a:ext cx="1155465" cy="178858"/>
            <a:chOff x="277790" y="5657230"/>
            <a:chExt cx="1155465" cy="178858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A936E66-A2E9-6C6B-BE4E-016B407C861B}"/>
                </a:ext>
              </a:extLst>
            </p:cNvPr>
            <p:cNvCxnSpPr>
              <a:cxnSpLocks/>
            </p:cNvCxnSpPr>
            <p:nvPr/>
          </p:nvCxnSpPr>
          <p:spPr>
            <a:xfrm>
              <a:off x="277790" y="5794974"/>
              <a:ext cx="115546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600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  <a:blipFill>
                  <a:blip r:embed="rId5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>
              <a:off x="855522" y="5765284"/>
              <a:ext cx="0" cy="7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/>
          <p:nvPr/>
        </p:nvSpPr>
        <p:spPr>
          <a:xfrm>
            <a:off x="569913" y="1166237"/>
            <a:ext cx="30979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" dirty="0">
                <a:cs typeface="Calibri"/>
              </a:rPr>
              <a:t>Irregular </a:t>
            </a:r>
          </a:p>
        </p:txBody>
      </p:sp>
      <p:sp>
        <p:nvSpPr>
          <p:cNvPr id="102" name="Right Brace 101"/>
          <p:cNvSpPr/>
          <p:nvPr/>
        </p:nvSpPr>
        <p:spPr>
          <a:xfrm>
            <a:off x="2083780" y="950447"/>
            <a:ext cx="74837" cy="928382"/>
          </a:xfrm>
          <a:prstGeom prst="rightBrace">
            <a:avLst>
              <a:gd name="adj1" fmla="val 17690"/>
              <a:gd name="adj2" fmla="val 78394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54946"/>
              </p:ext>
            </p:extLst>
          </p:nvPr>
        </p:nvGraphicFramePr>
        <p:xfrm>
          <a:off x="2882477" y="1080497"/>
          <a:ext cx="1371600" cy="2175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75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43851"/>
              </p:ext>
            </p:extLst>
          </p:nvPr>
        </p:nvGraphicFramePr>
        <p:xfrm>
          <a:off x="2882477" y="1548916"/>
          <a:ext cx="1371600" cy="2159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5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8" name="Elbow Connector 107"/>
          <p:cNvCxnSpPr>
            <a:cxnSpLocks/>
            <a:stCxn id="106" idx="0"/>
            <a:endCxn id="73" idx="2"/>
          </p:cNvCxnSpPr>
          <p:nvPr/>
        </p:nvCxnSpPr>
        <p:spPr>
          <a:xfrm rot="5400000" flipH="1" flipV="1">
            <a:off x="3948388" y="1084973"/>
            <a:ext cx="83833" cy="844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6935"/>
              </p:ext>
            </p:extLst>
          </p:nvPr>
        </p:nvGraphicFramePr>
        <p:xfrm>
          <a:off x="5513860" y="1163764"/>
          <a:ext cx="72283" cy="4336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5306516" y="1582897"/>
                <a:ext cx="492652" cy="9233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∈[0,1]</m:t>
                      </m:r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16" y="1582897"/>
                <a:ext cx="492652" cy="92333"/>
              </a:xfrm>
              <a:prstGeom prst="rect">
                <a:avLst/>
              </a:prstGeom>
              <a:blipFill>
                <a:blip r:embed="rId6"/>
                <a:stretch>
                  <a:fillRect l="-6173" t="-40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FB0D1E4E-4ED4-410D-A368-52BB25E6A58C}"/>
              </a:ext>
            </a:extLst>
          </p:cNvPr>
          <p:cNvGrpSpPr/>
          <p:nvPr/>
        </p:nvGrpSpPr>
        <p:grpSpPr>
          <a:xfrm>
            <a:off x="5196366" y="391943"/>
            <a:ext cx="1306034" cy="808251"/>
            <a:chOff x="5348766" y="387977"/>
            <a:chExt cx="1306034" cy="808251"/>
          </a:xfrm>
        </p:grpSpPr>
        <p:grpSp>
          <p:nvGrpSpPr>
            <p:cNvPr id="51" name="Group 50"/>
            <p:cNvGrpSpPr/>
            <p:nvPr/>
          </p:nvGrpSpPr>
          <p:grpSpPr>
            <a:xfrm>
              <a:off x="5570817" y="466277"/>
              <a:ext cx="1083983" cy="729951"/>
              <a:chOff x="7601684" y="4567238"/>
              <a:chExt cx="1083983" cy="729951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A936E66-A2E9-6C6B-BE4E-016B407C861B}"/>
                  </a:ext>
                </a:extLst>
              </p:cNvPr>
              <p:cNvCxnSpPr/>
              <p:nvPr/>
            </p:nvCxnSpPr>
            <p:spPr>
              <a:xfrm>
                <a:off x="7605713" y="5145771"/>
                <a:ext cx="1079954" cy="43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5A73985-7969-1BEB-573D-F3F45684EF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01684" y="4567238"/>
                <a:ext cx="0" cy="57853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7731635" y="5105149"/>
                    <a:ext cx="288688" cy="19204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6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1635" y="5105149"/>
                    <a:ext cx="288688" cy="19204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8147223" y="5100371"/>
                    <a:ext cx="288688" cy="19204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6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7223" y="5100371"/>
                    <a:ext cx="288688" cy="1920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Connector 19"/>
              <p:cNvCxnSpPr/>
              <p:nvPr/>
            </p:nvCxnSpPr>
            <p:spPr>
              <a:xfrm>
                <a:off x="7864083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42702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Freeform 42"/>
              <p:cNvSpPr/>
              <p:nvPr/>
            </p:nvSpPr>
            <p:spPr>
              <a:xfrm>
                <a:off x="7865269" y="4719637"/>
                <a:ext cx="381000" cy="307181"/>
              </a:xfrm>
              <a:custGeom>
                <a:avLst/>
                <a:gdLst>
                  <a:gd name="connsiteX0" fmla="*/ 0 w 381000"/>
                  <a:gd name="connsiteY0" fmla="*/ 0 h 545306"/>
                  <a:gd name="connsiteX1" fmla="*/ 123825 w 381000"/>
                  <a:gd name="connsiteY1" fmla="*/ 431006 h 545306"/>
                  <a:gd name="connsiteX2" fmla="*/ 381000 w 381000"/>
                  <a:gd name="connsiteY2" fmla="*/ 545306 h 5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0" h="545306">
                    <a:moveTo>
                      <a:pt x="0" y="0"/>
                    </a:moveTo>
                    <a:cubicBezTo>
                      <a:pt x="30162" y="170061"/>
                      <a:pt x="60325" y="340122"/>
                      <a:pt x="123825" y="431006"/>
                    </a:cubicBezTo>
                    <a:cubicBezTo>
                      <a:pt x="187325" y="521890"/>
                      <a:pt x="340519" y="525462"/>
                      <a:pt x="381000" y="54530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219842" y="499314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5348766" y="387977"/>
                  <a:ext cx="288688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0" i="1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oMath>
                    </m:oMathPara>
                  </a14:m>
                  <a:endParaRPr lang="en-US" sz="600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766" y="387977"/>
                  <a:ext cx="288688" cy="1846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4C6A069-0338-4F62-83E3-250E4D3EF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8020" y="6810503"/>
            <a:ext cx="6858000" cy="3032851"/>
          </a:xfrm>
          <a:prstGeom prst="rect">
            <a:avLst/>
          </a:prstGeom>
        </p:spPr>
      </p:pic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48150971-D942-4F95-8408-8BB5CD267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6598"/>
              </p:ext>
            </p:extLst>
          </p:nvPr>
        </p:nvGraphicFramePr>
        <p:xfrm>
          <a:off x="902628" y="1416454"/>
          <a:ext cx="1155465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B4BAE20-C84B-455A-9708-B2E53D7860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2334516"/>
            <a:ext cx="6881705" cy="319171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EE2ABA0-A4E8-DDAB-AAA3-44410F3F9EAC}"/>
              </a:ext>
            </a:extLst>
          </p:cNvPr>
          <p:cNvSpPr/>
          <p:nvPr/>
        </p:nvSpPr>
        <p:spPr>
          <a:xfrm>
            <a:off x="1519299" y="954402"/>
            <a:ext cx="544808" cy="935921"/>
          </a:xfrm>
          <a:prstGeom prst="rect">
            <a:avLst/>
          </a:prstGeom>
          <a:solidFill>
            <a:schemeClr val="bg1"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9A2312-486A-452E-A892-26E7D9EFA7FE}"/>
              </a:ext>
            </a:extLst>
          </p:cNvPr>
          <p:cNvSpPr/>
          <p:nvPr/>
        </p:nvSpPr>
        <p:spPr>
          <a:xfrm>
            <a:off x="581402" y="1599622"/>
            <a:ext cx="30979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" dirty="0">
                <a:cs typeface="Calibri"/>
              </a:rPr>
              <a:t>Regular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9CBF77-3DD8-4F19-A495-1BAC2B7C38F8}"/>
              </a:ext>
            </a:extLst>
          </p:cNvPr>
          <p:cNvCxnSpPr>
            <a:cxnSpLocks/>
            <a:stCxn id="102" idx="1"/>
            <a:endCxn id="39" idx="2"/>
          </p:cNvCxnSpPr>
          <p:nvPr/>
        </p:nvCxnSpPr>
        <p:spPr>
          <a:xfrm flipV="1">
            <a:off x="2158617" y="1677873"/>
            <a:ext cx="140073" cy="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A8F692-E09D-4007-A9EC-6BC6DED30EED}"/>
              </a:ext>
            </a:extLst>
          </p:cNvPr>
          <p:cNvCxnSpPr>
            <a:cxnSpLocks/>
            <a:stCxn id="64" idx="1"/>
            <a:endCxn id="38" idx="2"/>
          </p:cNvCxnSpPr>
          <p:nvPr/>
        </p:nvCxnSpPr>
        <p:spPr>
          <a:xfrm flipV="1">
            <a:off x="2207923" y="1191451"/>
            <a:ext cx="86508" cy="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ight Brace 63">
            <a:extLst>
              <a:ext uri="{FF2B5EF4-FFF2-40B4-BE49-F238E27FC236}">
                <a16:creationId xmlns:a16="http://schemas.microsoft.com/office/drawing/2014/main" id="{27B6FA53-2A8E-4D63-8498-54272B1F0DAF}"/>
              </a:ext>
            </a:extLst>
          </p:cNvPr>
          <p:cNvSpPr/>
          <p:nvPr/>
        </p:nvSpPr>
        <p:spPr>
          <a:xfrm>
            <a:off x="2133086" y="950447"/>
            <a:ext cx="74837" cy="465636"/>
          </a:xfrm>
          <a:prstGeom prst="rightBrace">
            <a:avLst>
              <a:gd name="adj1" fmla="val 17690"/>
              <a:gd name="adj2" fmla="val 5180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419B22-3B73-42CD-9565-52E4CCF6D827}"/>
                  </a:ext>
                </a:extLst>
              </p:cNvPr>
              <p:cNvSpPr txBox="1"/>
              <p:nvPr/>
            </p:nvSpPr>
            <p:spPr>
              <a:xfrm>
                <a:off x="6858000" y="4065252"/>
                <a:ext cx="326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419B22-3B73-42CD-9565-52E4CCF6D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065252"/>
                <a:ext cx="326308" cy="276999"/>
              </a:xfrm>
              <a:prstGeom prst="rect">
                <a:avLst/>
              </a:prstGeom>
              <a:blipFill>
                <a:blip r:embed="rId2"/>
                <a:stretch>
                  <a:fillRect l="-18519" r="-1481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06BCCE8-298A-4845-961A-5CE29F0A1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7" y="2867824"/>
            <a:ext cx="3190865" cy="88774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70EFE6F-4C33-4435-8319-5895F7CCED57}"/>
              </a:ext>
            </a:extLst>
          </p:cNvPr>
          <p:cNvGrpSpPr/>
          <p:nvPr/>
        </p:nvGrpSpPr>
        <p:grpSpPr>
          <a:xfrm>
            <a:off x="3197857" y="490655"/>
            <a:ext cx="1306034" cy="841657"/>
            <a:chOff x="5348766" y="387977"/>
            <a:chExt cx="1306034" cy="8416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7B3253-48B1-4299-8163-3D4286EF4B55}"/>
                </a:ext>
              </a:extLst>
            </p:cNvPr>
            <p:cNvGrpSpPr/>
            <p:nvPr/>
          </p:nvGrpSpPr>
          <p:grpSpPr>
            <a:xfrm>
              <a:off x="5570817" y="466277"/>
              <a:ext cx="1083983" cy="763357"/>
              <a:chOff x="7601684" y="4567238"/>
              <a:chExt cx="1083983" cy="76335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AA6582-980F-4CF9-A4D5-43E0C7813722}"/>
                  </a:ext>
                </a:extLst>
              </p:cNvPr>
              <p:cNvCxnSpPr/>
              <p:nvPr/>
            </p:nvCxnSpPr>
            <p:spPr>
              <a:xfrm>
                <a:off x="7605713" y="5145771"/>
                <a:ext cx="1079954" cy="43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AD4E0B2-ED0A-4560-B2D3-F6DC2187C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01684" y="4567238"/>
                <a:ext cx="0" cy="57853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6E7480AD-2981-43BA-8189-F4DD6CAF67B1}"/>
                      </a:ext>
                    </a:extLst>
                  </p:cNvPr>
                  <p:cNvSpPr/>
                  <p:nvPr/>
                </p:nvSpPr>
                <p:spPr>
                  <a:xfrm>
                    <a:off x="7731635" y="5105149"/>
                    <a:ext cx="288688" cy="22544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6E7480AD-2981-43BA-8189-F4DD6CAF67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1635" y="5105149"/>
                    <a:ext cx="288688" cy="2254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F4E8D7B-C54A-49A9-A233-A025ACC4EC7B}"/>
                      </a:ext>
                    </a:extLst>
                  </p:cNvPr>
                  <p:cNvSpPr/>
                  <p:nvPr/>
                </p:nvSpPr>
                <p:spPr>
                  <a:xfrm>
                    <a:off x="8147223" y="5100371"/>
                    <a:ext cx="288688" cy="22544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F4E8D7B-C54A-49A9-A233-A025ACC4EC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7223" y="5100371"/>
                    <a:ext cx="288688" cy="2254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8E4201D-EBF8-493C-A318-C5E25A2F6EA1}"/>
                  </a:ext>
                </a:extLst>
              </p:cNvPr>
              <p:cNvCxnSpPr/>
              <p:nvPr/>
            </p:nvCxnSpPr>
            <p:spPr>
              <a:xfrm>
                <a:off x="7864083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23DD53-FDB9-4681-B805-CF7740749668}"/>
                  </a:ext>
                </a:extLst>
              </p:cNvPr>
              <p:cNvCxnSpPr/>
              <p:nvPr/>
            </p:nvCxnSpPr>
            <p:spPr>
              <a:xfrm>
                <a:off x="8242702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 42">
                <a:extLst>
                  <a:ext uri="{FF2B5EF4-FFF2-40B4-BE49-F238E27FC236}">
                    <a16:creationId xmlns:a16="http://schemas.microsoft.com/office/drawing/2014/main" id="{9BFBA6B4-8B3B-473C-BF5C-36B88421EA9B}"/>
                  </a:ext>
                </a:extLst>
              </p:cNvPr>
              <p:cNvSpPr/>
              <p:nvPr/>
            </p:nvSpPr>
            <p:spPr>
              <a:xfrm>
                <a:off x="7865269" y="4719637"/>
                <a:ext cx="381000" cy="307181"/>
              </a:xfrm>
              <a:custGeom>
                <a:avLst/>
                <a:gdLst>
                  <a:gd name="connsiteX0" fmla="*/ 0 w 381000"/>
                  <a:gd name="connsiteY0" fmla="*/ 0 h 545306"/>
                  <a:gd name="connsiteX1" fmla="*/ 123825 w 381000"/>
                  <a:gd name="connsiteY1" fmla="*/ 431006 h 545306"/>
                  <a:gd name="connsiteX2" fmla="*/ 381000 w 381000"/>
                  <a:gd name="connsiteY2" fmla="*/ 545306 h 5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0" h="545306">
                    <a:moveTo>
                      <a:pt x="0" y="0"/>
                    </a:moveTo>
                    <a:cubicBezTo>
                      <a:pt x="30162" y="170061"/>
                      <a:pt x="60325" y="340122"/>
                      <a:pt x="123825" y="431006"/>
                    </a:cubicBezTo>
                    <a:cubicBezTo>
                      <a:pt x="187325" y="521890"/>
                      <a:pt x="340519" y="525462"/>
                      <a:pt x="381000" y="54530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24F3070-17A1-4B3C-8073-D9BE5CF0619F}"/>
                  </a:ext>
                </a:extLst>
              </p:cNvPr>
              <p:cNvSpPr/>
              <p:nvPr/>
            </p:nvSpPr>
            <p:spPr>
              <a:xfrm>
                <a:off x="8219842" y="499314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A5A07AC-5018-480C-A00D-588672240FF9}"/>
                    </a:ext>
                  </a:extLst>
                </p:cNvPr>
                <p:cNvSpPr/>
                <p:nvPr/>
              </p:nvSpPr>
              <p:spPr>
                <a:xfrm>
                  <a:off x="5348766" y="387977"/>
                  <a:ext cx="288688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𝜆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A5A07AC-5018-480C-A00D-588672240F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766" y="387977"/>
                  <a:ext cx="288688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A5388FB-069E-4409-B0BC-AFEBBDF50CCA}"/>
              </a:ext>
            </a:extLst>
          </p:cNvPr>
          <p:cNvSpPr/>
          <p:nvPr/>
        </p:nvSpPr>
        <p:spPr>
          <a:xfrm>
            <a:off x="2150913" y="1196241"/>
            <a:ext cx="136008" cy="88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AD165F-F8E6-43E0-A8C3-1DCEDAAFDA47}"/>
                  </a:ext>
                </a:extLst>
              </p:cNvPr>
              <p:cNvSpPr/>
              <p:nvPr/>
            </p:nvSpPr>
            <p:spPr>
              <a:xfrm>
                <a:off x="1707207" y="1009957"/>
                <a:ext cx="887412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600" b="0" i="1" smtClean="0">
                          <a:latin typeface="Cambria Math" panose="02040503050406030204" pitchFamily="18" charset="0"/>
                          <a:cs typeface="Calibri"/>
                        </a:rPr>
                        <m:t>: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cs typeface="Calibri"/>
                        </a:rPr>
                        <m:t>h𝑖𝑠𝑡𝑜𝑟𝑦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cs typeface="Calibri"/>
                        </a:rPr>
                        <m:t>𝑢𝑛𝑡𝑖𝑙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AD165F-F8E6-43E0-A8C3-1DCEDAAFD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07" y="1009957"/>
                <a:ext cx="887412" cy="99707"/>
              </a:xfrm>
              <a:prstGeom prst="rect">
                <a:avLst/>
              </a:prstGeom>
              <a:blipFill>
                <a:blip r:embed="rId7"/>
                <a:stretch>
                  <a:fillRect t="-625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29B95-5AED-4E00-9948-CF6C86EA742C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286921" y="994864"/>
            <a:ext cx="1055280" cy="6430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7176775-8445-4A0A-9616-572DF1B245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0046" y="4065252"/>
            <a:ext cx="3122636" cy="887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50658E-9C78-4E0F-906B-321358223956}"/>
                  </a:ext>
                </a:extLst>
              </p:cNvPr>
              <p:cNvSpPr/>
              <p:nvPr/>
            </p:nvSpPr>
            <p:spPr>
              <a:xfrm>
                <a:off x="3125430" y="4952999"/>
                <a:ext cx="2343790" cy="53880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Λ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50658E-9C78-4E0F-906B-321358223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430" y="4952999"/>
                <a:ext cx="2343790" cy="5388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ECD2AE78-5D8E-430E-B92F-63F17D54260B}"/>
              </a:ext>
            </a:extLst>
          </p:cNvPr>
          <p:cNvSpPr/>
          <p:nvPr/>
        </p:nvSpPr>
        <p:spPr>
          <a:xfrm>
            <a:off x="2920082" y="5491801"/>
            <a:ext cx="153566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Cross Entropy Loss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42C80D9-2F35-4837-9AF6-84E5C3485C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0046" y="6548096"/>
            <a:ext cx="2790929" cy="8877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82F92A-EDBB-4B5E-A8E5-DFBF56C34D07}"/>
              </a:ext>
            </a:extLst>
          </p:cNvPr>
          <p:cNvCxnSpPr>
            <a:cxnSpLocks/>
          </p:cNvCxnSpPr>
          <p:nvPr/>
        </p:nvCxnSpPr>
        <p:spPr>
          <a:xfrm flipH="1">
            <a:off x="6375782" y="2479618"/>
            <a:ext cx="293796" cy="635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1EE53C-612F-4CDD-B43E-A66CF7166D7D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3429000" y="3755571"/>
            <a:ext cx="2364" cy="309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>
            <a:extLst>
              <a:ext uri="{FF2B5EF4-FFF2-40B4-BE49-F238E27FC236}">
                <a16:creationId xmlns:a16="http://schemas.microsoft.com/office/drawing/2014/main" id="{D52F0C06-7B95-44C5-A4A8-FB0CBE21BB32}"/>
              </a:ext>
            </a:extLst>
          </p:cNvPr>
          <p:cNvSpPr/>
          <p:nvPr/>
        </p:nvSpPr>
        <p:spPr>
          <a:xfrm rot="5400000">
            <a:off x="1296195" y="1467415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0E6D0F0-A378-4DE7-88DA-A71CC4BBF94C}"/>
              </a:ext>
            </a:extLst>
          </p:cNvPr>
          <p:cNvGrpSpPr/>
          <p:nvPr/>
        </p:nvGrpSpPr>
        <p:grpSpPr>
          <a:xfrm>
            <a:off x="3216759" y="1737514"/>
            <a:ext cx="1306034" cy="841657"/>
            <a:chOff x="5348766" y="387977"/>
            <a:chExt cx="1306034" cy="84165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7279A2D-CECA-4E25-8042-A0B9D89C9A2D}"/>
                </a:ext>
              </a:extLst>
            </p:cNvPr>
            <p:cNvGrpSpPr/>
            <p:nvPr/>
          </p:nvGrpSpPr>
          <p:grpSpPr>
            <a:xfrm>
              <a:off x="5570817" y="466277"/>
              <a:ext cx="1083983" cy="763357"/>
              <a:chOff x="7601684" y="4567238"/>
              <a:chExt cx="1083983" cy="763357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0B7EDFE-E5E5-4C95-ABB0-AC88D4DB41B4}"/>
                  </a:ext>
                </a:extLst>
              </p:cNvPr>
              <p:cNvCxnSpPr/>
              <p:nvPr/>
            </p:nvCxnSpPr>
            <p:spPr>
              <a:xfrm>
                <a:off x="7605713" y="5145771"/>
                <a:ext cx="1079954" cy="43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1DE57EF-5721-4178-B21A-A87EBFE621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01684" y="4567238"/>
                <a:ext cx="0" cy="57853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32782A1-6930-49F4-AEFC-440281AFC4C2}"/>
                      </a:ext>
                    </a:extLst>
                  </p:cNvPr>
                  <p:cNvSpPr/>
                  <p:nvPr/>
                </p:nvSpPr>
                <p:spPr>
                  <a:xfrm>
                    <a:off x="7731635" y="5105149"/>
                    <a:ext cx="288688" cy="22544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32782A1-6930-49F4-AEFC-440281AFC4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1635" y="5105149"/>
                    <a:ext cx="288688" cy="2254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4F88BD8-0ADF-4E4B-911B-085138C2E80E}"/>
                      </a:ext>
                    </a:extLst>
                  </p:cNvPr>
                  <p:cNvSpPr/>
                  <p:nvPr/>
                </p:nvSpPr>
                <p:spPr>
                  <a:xfrm>
                    <a:off x="8147223" y="5100371"/>
                    <a:ext cx="288688" cy="22544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4F88BD8-0ADF-4E4B-911B-085138C2E8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7223" y="5100371"/>
                    <a:ext cx="288688" cy="2254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B13F24A-8733-4B71-B407-3B5EEEA2191B}"/>
                  </a:ext>
                </a:extLst>
              </p:cNvPr>
              <p:cNvCxnSpPr/>
              <p:nvPr/>
            </p:nvCxnSpPr>
            <p:spPr>
              <a:xfrm>
                <a:off x="7864083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B2056A2-F99E-4DB4-B7F8-F460DA770D83}"/>
                  </a:ext>
                </a:extLst>
              </p:cNvPr>
              <p:cNvCxnSpPr/>
              <p:nvPr/>
            </p:nvCxnSpPr>
            <p:spPr>
              <a:xfrm>
                <a:off x="8242702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42">
                <a:extLst>
                  <a:ext uri="{FF2B5EF4-FFF2-40B4-BE49-F238E27FC236}">
                    <a16:creationId xmlns:a16="http://schemas.microsoft.com/office/drawing/2014/main" id="{A2CE7274-DB83-4BC7-820D-B0576F3B2E89}"/>
                  </a:ext>
                </a:extLst>
              </p:cNvPr>
              <p:cNvSpPr/>
              <p:nvPr/>
            </p:nvSpPr>
            <p:spPr>
              <a:xfrm>
                <a:off x="7865269" y="4719637"/>
                <a:ext cx="381000" cy="307181"/>
              </a:xfrm>
              <a:custGeom>
                <a:avLst/>
                <a:gdLst>
                  <a:gd name="connsiteX0" fmla="*/ 0 w 381000"/>
                  <a:gd name="connsiteY0" fmla="*/ 0 h 545306"/>
                  <a:gd name="connsiteX1" fmla="*/ 123825 w 381000"/>
                  <a:gd name="connsiteY1" fmla="*/ 431006 h 545306"/>
                  <a:gd name="connsiteX2" fmla="*/ 381000 w 381000"/>
                  <a:gd name="connsiteY2" fmla="*/ 545306 h 5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0" h="545306">
                    <a:moveTo>
                      <a:pt x="0" y="0"/>
                    </a:moveTo>
                    <a:cubicBezTo>
                      <a:pt x="30162" y="170061"/>
                      <a:pt x="60325" y="340122"/>
                      <a:pt x="123825" y="431006"/>
                    </a:cubicBezTo>
                    <a:cubicBezTo>
                      <a:pt x="187325" y="521890"/>
                      <a:pt x="340519" y="525462"/>
                      <a:pt x="381000" y="54530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126FB57-9874-4C60-BD40-92F043818F20}"/>
                  </a:ext>
                </a:extLst>
              </p:cNvPr>
              <p:cNvSpPr/>
              <p:nvPr/>
            </p:nvSpPr>
            <p:spPr>
              <a:xfrm>
                <a:off x="8219842" y="499314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1D6CC23-FF2B-4452-9BB5-1261DC621918}"/>
                    </a:ext>
                  </a:extLst>
                </p:cNvPr>
                <p:cNvSpPr/>
                <p:nvPr/>
              </p:nvSpPr>
              <p:spPr>
                <a:xfrm>
                  <a:off x="5348766" y="387977"/>
                  <a:ext cx="288688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𝜆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1D6CC23-FF2B-4452-9BB5-1261DC6219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766" y="387977"/>
                  <a:ext cx="288688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255FAFF9-FCBA-49A7-9622-82237DAEC2DE}"/>
              </a:ext>
            </a:extLst>
          </p:cNvPr>
          <p:cNvSpPr/>
          <p:nvPr/>
        </p:nvSpPr>
        <p:spPr>
          <a:xfrm>
            <a:off x="3903427" y="1347141"/>
            <a:ext cx="62020" cy="62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3829DE-19E0-4A2F-97A9-839475BD4C72}"/>
              </a:ext>
            </a:extLst>
          </p:cNvPr>
          <p:cNvSpPr/>
          <p:nvPr/>
        </p:nvSpPr>
        <p:spPr>
          <a:xfrm>
            <a:off x="3908096" y="1501338"/>
            <a:ext cx="62020" cy="62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EE90475-3F07-4931-945D-2695FE72A9C4}"/>
              </a:ext>
            </a:extLst>
          </p:cNvPr>
          <p:cNvSpPr/>
          <p:nvPr/>
        </p:nvSpPr>
        <p:spPr>
          <a:xfrm>
            <a:off x="3903427" y="1651301"/>
            <a:ext cx="62020" cy="62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AE083DC-0549-4D28-8681-E7911A57C49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286921" y="1637961"/>
            <a:ext cx="1033818" cy="533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ross 60">
            <a:extLst>
              <a:ext uri="{FF2B5EF4-FFF2-40B4-BE49-F238E27FC236}">
                <a16:creationId xmlns:a16="http://schemas.microsoft.com/office/drawing/2014/main" id="{9D568D7A-A56A-4C17-A5B3-B5172D8F70D3}"/>
              </a:ext>
            </a:extLst>
          </p:cNvPr>
          <p:cNvSpPr/>
          <p:nvPr/>
        </p:nvSpPr>
        <p:spPr>
          <a:xfrm flipH="1">
            <a:off x="3604976" y="632126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86D0472-F7FB-4DC2-9D0E-17CF93FD1393}"/>
                  </a:ext>
                </a:extLst>
              </p:cNvPr>
              <p:cNvSpPr/>
              <p:nvPr/>
            </p:nvSpPr>
            <p:spPr>
              <a:xfrm>
                <a:off x="1910344" y="7552639"/>
                <a:ext cx="4128505" cy="110632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Λ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200" b="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〖"/>
                                      <m:ctrlP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endChr m:val="〗"/>
                                              <m:ctrlP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〖"/>
                                          <m:endChr m:val="]"/>
                                          <m:ctrlPr>
                                            <a:rPr lang="en-US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〗"/>
                                              <m:ctrlP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  <m:func>
                                                <m:funcPr>
                                                  <m:ctrlP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200" b="0" i="0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exp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sz="1200" b="0" i="1" smtClean="0">
                                                          <a:solidFill>
                                                            <a:schemeClr val="accent5">
                                                              <a:lumMod val="7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chemeClr val="accent6">
                                                              <a:lumMod val="7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  <m:t>−</m:t>
                                                      </m:r>
                                                      <m:nary>
                                                        <m:naryPr>
                                                          <m:chr m:val="∑"/>
                                                          <m:ctrlPr>
                                                            <a:rPr lang="en-US" sz="1200" b="0" i="1">
                                                              <a:solidFill>
                                                                <a:schemeClr val="accent6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Calibri"/>
                                                            </a:rPr>
                                                          </m:ctrlPr>
                                                        </m:naryPr>
                                                        <m:sub>
                                                          <m:r>
                                                            <m:rPr>
                                                              <m:brk m:alnAt="23"/>
                                                            </m:rPr>
                                                            <a:rPr lang="en-US" sz="1200" i="1">
                                                              <a:solidFill>
                                                                <a:schemeClr val="accent6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Calibri"/>
                                                            </a:rPr>
                                                            <m:t>𝑚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chemeClr val="accent6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Calibri"/>
                                                            </a:rPr>
                                                            <m:t>=1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chemeClr val="accent6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Calibri"/>
                                                            </a:rPr>
                                                            <m:t>𝑀</m:t>
                                                          </m:r>
                                                        </m:sup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en-US" sz="1200">
                                                              <a:solidFill>
                                                                <a:schemeClr val="accent6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Calibri"/>
                                                            </a:rPr>
                                                            <m:t>Λ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sz="1200" i="1">
                                                                  <a:solidFill>
                                                                    <a:schemeClr val="accent6">
                                                                      <a:lumMod val="75000"/>
                                                                    </a:schemeClr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Calibri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n-US" sz="1200" i="1">
                                                                  <a:solidFill>
                                                                    <a:schemeClr val="accent6">
                                                                      <a:lumMod val="75000"/>
                                                                    </a:schemeClr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Calibri"/>
                                                                </a:rPr>
                                                                <m:t>𝑡</m:t>
                                                              </m:r>
                                                            </m:e>
                                                          </m:d>
                                                        </m:e>
                                                      </m:nary>
                                                    </m:e>
                                                  </m:d>
                                                </m:e>
                                              </m:func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  <m:sub/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86D0472-F7FB-4DC2-9D0E-17CF93FD1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344" y="7552639"/>
                <a:ext cx="4128505" cy="1106329"/>
              </a:xfrm>
              <a:prstGeom prst="rect">
                <a:avLst/>
              </a:prstGeom>
              <a:blipFill>
                <a:blip r:embed="rId14"/>
                <a:stretch>
                  <a:fillRect l="-5752" t="-55249" b="-30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7D531FBD-B039-4993-8785-11F9FF987E3E}"/>
              </a:ext>
            </a:extLst>
          </p:cNvPr>
          <p:cNvSpPr/>
          <p:nvPr/>
        </p:nvSpPr>
        <p:spPr>
          <a:xfrm>
            <a:off x="2717793" y="8758512"/>
            <a:ext cx="194318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Binary Cross Entropy Loss</a:t>
            </a:r>
          </a:p>
        </p:txBody>
      </p:sp>
    </p:spTree>
    <p:extLst>
      <p:ext uri="{BB962C8B-B14F-4D97-AF65-F5344CB8AC3E}">
        <p14:creationId xmlns:p14="http://schemas.microsoft.com/office/powerpoint/2010/main" val="148338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419B22-3B73-42CD-9565-52E4CCF6D827}"/>
                  </a:ext>
                </a:extLst>
              </p:cNvPr>
              <p:cNvSpPr txBox="1"/>
              <p:nvPr/>
            </p:nvSpPr>
            <p:spPr>
              <a:xfrm>
                <a:off x="9245600" y="4174335"/>
                <a:ext cx="326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419B22-3B73-42CD-9565-52E4CCF6D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600" y="4174335"/>
                <a:ext cx="326308" cy="276999"/>
              </a:xfrm>
              <a:prstGeom prst="rect">
                <a:avLst/>
              </a:prstGeom>
              <a:blipFill>
                <a:blip r:embed="rId2"/>
                <a:stretch>
                  <a:fillRect l="-18868" r="-169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AA6582-980F-4CF9-A4D5-43E0C7813722}"/>
              </a:ext>
            </a:extLst>
          </p:cNvPr>
          <p:cNvCxnSpPr>
            <a:cxnSpLocks/>
          </p:cNvCxnSpPr>
          <p:nvPr/>
        </p:nvCxnSpPr>
        <p:spPr>
          <a:xfrm>
            <a:off x="3146162" y="1153228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D4E0B2-ED0A-4560-B2D3-F6DC2187C8A4}"/>
              </a:ext>
            </a:extLst>
          </p:cNvPr>
          <p:cNvCxnSpPr>
            <a:cxnSpLocks/>
          </p:cNvCxnSpPr>
          <p:nvPr/>
        </p:nvCxnSpPr>
        <p:spPr>
          <a:xfrm flipV="1">
            <a:off x="3142133" y="574695"/>
            <a:ext cx="0" cy="578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7480AD-2981-43BA-8189-F4DD6CAF67B1}"/>
                  </a:ext>
                </a:extLst>
              </p:cNvPr>
              <p:cNvSpPr/>
              <p:nvPr/>
            </p:nvSpPr>
            <p:spPr>
              <a:xfrm>
                <a:off x="4199184" y="1112606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7480AD-2981-43BA-8189-F4DD6CAF6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84" y="1112606"/>
                <a:ext cx="288688" cy="2254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4E8D7B-C54A-49A9-A233-A025ACC4EC7B}"/>
                  </a:ext>
                </a:extLst>
              </p:cNvPr>
              <p:cNvSpPr/>
              <p:nvPr/>
            </p:nvSpPr>
            <p:spPr>
              <a:xfrm>
                <a:off x="4614772" y="1107828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4E8D7B-C54A-49A9-A233-A025ACC4EC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72" y="1107828"/>
                <a:ext cx="288688" cy="2254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E4201D-EBF8-493C-A318-C5E25A2F6EA1}"/>
              </a:ext>
            </a:extLst>
          </p:cNvPr>
          <p:cNvCxnSpPr/>
          <p:nvPr/>
        </p:nvCxnSpPr>
        <p:spPr>
          <a:xfrm>
            <a:off x="4331632" y="651653"/>
            <a:ext cx="0" cy="501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23DD53-FDB9-4681-B805-CF7740749668}"/>
              </a:ext>
            </a:extLst>
          </p:cNvPr>
          <p:cNvCxnSpPr/>
          <p:nvPr/>
        </p:nvCxnSpPr>
        <p:spPr>
          <a:xfrm>
            <a:off x="4710251" y="651653"/>
            <a:ext cx="0" cy="501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5A07AC-5018-480C-A00D-588672240FF9}"/>
                  </a:ext>
                </a:extLst>
              </p:cNvPr>
              <p:cNvSpPr/>
              <p:nvPr/>
            </p:nvSpPr>
            <p:spPr>
              <a:xfrm>
                <a:off x="2920082" y="496395"/>
                <a:ext cx="288688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5A07AC-5018-480C-A00D-588672240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082" y="496395"/>
                <a:ext cx="288688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50658E-9C78-4E0F-906B-321358223956}"/>
                  </a:ext>
                </a:extLst>
              </p:cNvPr>
              <p:cNvSpPr/>
              <p:nvPr/>
            </p:nvSpPr>
            <p:spPr>
              <a:xfrm>
                <a:off x="3689383" y="3360939"/>
                <a:ext cx="2343790" cy="53880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Λ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50658E-9C78-4E0F-906B-321358223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83" y="3360939"/>
                <a:ext cx="2343790" cy="538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ECD2AE78-5D8E-430E-B92F-63F17D54260B}"/>
              </a:ext>
            </a:extLst>
          </p:cNvPr>
          <p:cNvSpPr/>
          <p:nvPr/>
        </p:nvSpPr>
        <p:spPr>
          <a:xfrm>
            <a:off x="5307682" y="5600884"/>
            <a:ext cx="153566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Cross Entropy Loss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42C80D9-2F35-4837-9AF6-84E5C3485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046" y="6548096"/>
            <a:ext cx="2790929" cy="8877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82F92A-EDBB-4B5E-A8E5-DFBF56C34D07}"/>
              </a:ext>
            </a:extLst>
          </p:cNvPr>
          <p:cNvCxnSpPr>
            <a:cxnSpLocks/>
          </p:cNvCxnSpPr>
          <p:nvPr/>
        </p:nvCxnSpPr>
        <p:spPr>
          <a:xfrm flipH="1">
            <a:off x="6375782" y="2479618"/>
            <a:ext cx="293796" cy="635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>
            <a:extLst>
              <a:ext uri="{FF2B5EF4-FFF2-40B4-BE49-F238E27FC236}">
                <a16:creationId xmlns:a16="http://schemas.microsoft.com/office/drawing/2014/main" id="{D52F0C06-7B95-44C5-A4A8-FB0CBE21BB32}"/>
              </a:ext>
            </a:extLst>
          </p:cNvPr>
          <p:cNvSpPr/>
          <p:nvPr/>
        </p:nvSpPr>
        <p:spPr>
          <a:xfrm rot="5400000">
            <a:off x="580401" y="665053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86D0472-F7FB-4DC2-9D0E-17CF93FD1393}"/>
                  </a:ext>
                </a:extLst>
              </p:cNvPr>
              <p:cNvSpPr/>
              <p:nvPr/>
            </p:nvSpPr>
            <p:spPr>
              <a:xfrm>
                <a:off x="358585" y="4407493"/>
                <a:ext cx="5594423" cy="51937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Λ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(1−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  <m:func>
                                    <m:func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ctrlPr>
                                            <a:rPr lang="en-US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exp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⁡[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12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12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Λ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]</m:t>
                                      </m:r>
                                    </m:e>
                                  </m:func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]</m:t>
                                  </m:r>
                                  <m:r>
                                    <a:rPr lang="en-US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</m:e>
                                <m:sub/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86D0472-F7FB-4DC2-9D0E-17CF93FD1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5" y="4407493"/>
                <a:ext cx="5594423" cy="5193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7D531FBD-B039-4993-8785-11F9FF987E3E}"/>
              </a:ext>
            </a:extLst>
          </p:cNvPr>
          <p:cNvSpPr/>
          <p:nvPr/>
        </p:nvSpPr>
        <p:spPr>
          <a:xfrm>
            <a:off x="2717793" y="8758512"/>
            <a:ext cx="194318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Binary Cross Entropy Loss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7A9B7-EF56-4817-9534-6C6DD34CDE1E}"/>
              </a:ext>
            </a:extLst>
          </p:cNvPr>
          <p:cNvGrpSpPr/>
          <p:nvPr/>
        </p:nvGrpSpPr>
        <p:grpSpPr>
          <a:xfrm>
            <a:off x="4310679" y="707480"/>
            <a:ext cx="422431" cy="350608"/>
            <a:chOff x="4310679" y="707480"/>
            <a:chExt cx="422431" cy="3506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5891A2-D2FC-4F50-9D74-A1B0796540A7}"/>
                </a:ext>
              </a:extLst>
            </p:cNvPr>
            <p:cNvGrpSpPr/>
            <p:nvPr/>
          </p:nvGrpSpPr>
          <p:grpSpPr>
            <a:xfrm>
              <a:off x="4310679" y="707480"/>
              <a:ext cx="401953" cy="330672"/>
              <a:chOff x="3797231" y="1273747"/>
              <a:chExt cx="401953" cy="330672"/>
            </a:xfrm>
          </p:grpSpPr>
          <p:sp>
            <p:nvSpPr>
              <p:cNvPr id="16" name="Freeform 42">
                <a:extLst>
                  <a:ext uri="{FF2B5EF4-FFF2-40B4-BE49-F238E27FC236}">
                    <a16:creationId xmlns:a16="http://schemas.microsoft.com/office/drawing/2014/main" id="{9BFBA6B4-8B3B-473C-BF5C-36B88421EA9B}"/>
                  </a:ext>
                </a:extLst>
              </p:cNvPr>
              <p:cNvSpPr/>
              <p:nvPr/>
            </p:nvSpPr>
            <p:spPr>
              <a:xfrm>
                <a:off x="3818184" y="1297238"/>
                <a:ext cx="381000" cy="307181"/>
              </a:xfrm>
              <a:custGeom>
                <a:avLst/>
                <a:gdLst>
                  <a:gd name="connsiteX0" fmla="*/ 0 w 381000"/>
                  <a:gd name="connsiteY0" fmla="*/ 0 h 545306"/>
                  <a:gd name="connsiteX1" fmla="*/ 123825 w 381000"/>
                  <a:gd name="connsiteY1" fmla="*/ 431006 h 545306"/>
                  <a:gd name="connsiteX2" fmla="*/ 381000 w 381000"/>
                  <a:gd name="connsiteY2" fmla="*/ 545306 h 5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0" h="545306">
                    <a:moveTo>
                      <a:pt x="0" y="0"/>
                    </a:moveTo>
                    <a:cubicBezTo>
                      <a:pt x="30162" y="170061"/>
                      <a:pt x="60325" y="340122"/>
                      <a:pt x="123825" y="431006"/>
                    </a:cubicBezTo>
                    <a:cubicBezTo>
                      <a:pt x="187325" y="521890"/>
                      <a:pt x="340519" y="525462"/>
                      <a:pt x="381000" y="54530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24F3070-17A1-4B3C-8073-D9BE5CF0619F}"/>
                  </a:ext>
                </a:extLst>
              </p:cNvPr>
              <p:cNvSpPr/>
              <p:nvPr/>
            </p:nvSpPr>
            <p:spPr>
              <a:xfrm>
                <a:off x="3797231" y="127374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7207C1-31F4-4A03-B588-688E710836F6}"/>
                </a:ext>
              </a:extLst>
            </p:cNvPr>
            <p:cNvSpPr/>
            <p:nvPr/>
          </p:nvSpPr>
          <p:spPr>
            <a:xfrm>
              <a:off x="4687391" y="101236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648A52-BC09-4619-9444-CC75A8639B90}"/>
                  </a:ext>
                </a:extLst>
              </p:cNvPr>
              <p:cNvSpPr/>
              <p:nvPr/>
            </p:nvSpPr>
            <p:spPr>
              <a:xfrm>
                <a:off x="4067710" y="534478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𝜂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648A52-BC09-4619-9444-CC75A8639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10" y="534478"/>
                <a:ext cx="288688" cy="2254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C32154A-9041-4772-967B-72A13303A31C}"/>
              </a:ext>
            </a:extLst>
          </p:cNvPr>
          <p:cNvCxnSpPr>
            <a:cxnSpLocks/>
          </p:cNvCxnSpPr>
          <p:nvPr/>
        </p:nvCxnSpPr>
        <p:spPr>
          <a:xfrm>
            <a:off x="4188752" y="1102083"/>
            <a:ext cx="91664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FDA41E4-B6C3-48F2-866F-BBAD284749E6}"/>
                  </a:ext>
                </a:extLst>
              </p:cNvPr>
              <p:cNvSpPr/>
              <p:nvPr/>
            </p:nvSpPr>
            <p:spPr>
              <a:xfrm>
                <a:off x="5087951" y="971385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FDA41E4-B6C3-48F2-866F-BBAD28474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951" y="971385"/>
                <a:ext cx="288688" cy="2254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87C070C-BD23-4727-9909-A7496B0EA982}"/>
                  </a:ext>
                </a:extLst>
              </p:cNvPr>
              <p:cNvSpPr/>
              <p:nvPr/>
            </p:nvSpPr>
            <p:spPr>
              <a:xfrm>
                <a:off x="3781062" y="181035"/>
                <a:ext cx="836244" cy="357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𝑎𝑙𝑙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𝑖𝑛𝑓𝑜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87C070C-BD23-4727-9909-A7496B0EA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62" y="181035"/>
                <a:ext cx="836244" cy="357277"/>
              </a:xfrm>
              <a:prstGeom prst="rect">
                <a:avLst/>
              </a:prstGeom>
              <a:blipFill>
                <a:blip r:embed="rId13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7A7EFDB7-6A22-470E-B5F2-CA4262684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4911"/>
              </p:ext>
            </p:extLst>
          </p:nvPr>
        </p:nvGraphicFramePr>
        <p:xfrm>
          <a:off x="1288560" y="729740"/>
          <a:ext cx="1371600" cy="2175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75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F077A86-CB92-4CA0-B2FA-22CD291672CD}"/>
                  </a:ext>
                </a:extLst>
              </p:cNvPr>
              <p:cNvSpPr/>
              <p:nvPr/>
            </p:nvSpPr>
            <p:spPr>
              <a:xfrm>
                <a:off x="2288480" y="199735"/>
                <a:ext cx="306139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F077A86-CB92-4CA0-B2FA-22CD29167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480" y="199735"/>
                <a:ext cx="306139" cy="2254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78FBE73-0FFD-4061-B918-CF4CAD055FE8}"/>
                  </a:ext>
                </a:extLst>
              </p:cNvPr>
              <p:cNvSpPr/>
              <p:nvPr/>
            </p:nvSpPr>
            <p:spPr>
              <a:xfrm>
                <a:off x="1833567" y="536173"/>
                <a:ext cx="306139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78FBE73-0FFD-4061-B918-CF4CAD055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567" y="536173"/>
                <a:ext cx="306139" cy="2254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7619DF9-FFB8-41F5-8F36-4CAB87E569E8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974360" y="947312"/>
            <a:ext cx="0" cy="3448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752B306-860E-4286-A6A4-A23344463BD7}"/>
                  </a:ext>
                </a:extLst>
              </p:cNvPr>
              <p:cNvSpPr/>
              <p:nvPr/>
            </p:nvSpPr>
            <p:spPr>
              <a:xfrm>
                <a:off x="1622222" y="1238823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𝜂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752B306-860E-4286-A6A4-A23344463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22" y="1238823"/>
                <a:ext cx="288688" cy="22544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7FA25EF-301D-4229-97D1-135EB3DDEA02}"/>
                  </a:ext>
                </a:extLst>
              </p:cNvPr>
              <p:cNvSpPr/>
              <p:nvPr/>
            </p:nvSpPr>
            <p:spPr>
              <a:xfrm>
                <a:off x="1948061" y="1239607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7FA25EF-301D-4229-97D1-135EB3DDE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061" y="1239607"/>
                <a:ext cx="288688" cy="2254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E5B77B5-7DB8-4ED1-BBDE-69119FC1AFCB}"/>
                  </a:ext>
                </a:extLst>
              </p:cNvPr>
              <p:cNvSpPr/>
              <p:nvPr/>
            </p:nvSpPr>
            <p:spPr>
              <a:xfrm>
                <a:off x="2206108" y="1241004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𝛾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E5B77B5-7DB8-4ED1-BBDE-69119FC1A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08" y="1241004"/>
                <a:ext cx="288688" cy="22544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2979BB-2580-4A45-9778-2F370C42D921}"/>
                  </a:ext>
                </a:extLst>
              </p:cNvPr>
              <p:cNvSpPr/>
              <p:nvPr/>
            </p:nvSpPr>
            <p:spPr>
              <a:xfrm>
                <a:off x="976200" y="195534"/>
                <a:ext cx="780797" cy="242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𝑓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Sup>
                        <m:sSubSup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{(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)}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p>
                      </m:sSubSup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2979BB-2580-4A45-9778-2F370C42D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00" y="195534"/>
                <a:ext cx="780797" cy="242695"/>
              </a:xfrm>
              <a:prstGeom prst="rect">
                <a:avLst/>
              </a:prstGeom>
              <a:blipFill>
                <a:blip r:embed="rId18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801363-65C1-4E80-B4CD-C31B825DF217}"/>
                  </a:ext>
                </a:extLst>
              </p:cNvPr>
              <p:cNvSpPr/>
              <p:nvPr/>
            </p:nvSpPr>
            <p:spPr>
              <a:xfrm>
                <a:off x="1428702" y="1513496"/>
                <a:ext cx="1165917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𝑓𝑜𝑟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𝑡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𝑖𝑛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(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]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801363-65C1-4E80-B4CD-C31B825DF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02" y="1513496"/>
                <a:ext cx="1165917" cy="22544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7464234-50E8-4FEB-9A40-1C7CD149C496}"/>
                  </a:ext>
                </a:extLst>
              </p:cNvPr>
              <p:cNvSpPr/>
              <p:nvPr/>
            </p:nvSpPr>
            <p:spPr>
              <a:xfrm>
                <a:off x="1477878" y="1917730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7464234-50E8-4FEB-9A40-1C7CD149C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78" y="1917730"/>
                <a:ext cx="288688" cy="225446"/>
              </a:xfrm>
              <a:prstGeom prst="rect">
                <a:avLst/>
              </a:prstGeom>
              <a:blipFill>
                <a:blip r:embed="rId20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1CC470B-86A9-4ACE-9EF5-FD8C2F16B716}"/>
                  </a:ext>
                </a:extLst>
              </p:cNvPr>
              <p:cNvSpPr/>
              <p:nvPr/>
            </p:nvSpPr>
            <p:spPr>
              <a:xfrm>
                <a:off x="1651973" y="1902827"/>
                <a:ext cx="880864" cy="353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∫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1CC470B-86A9-4ACE-9EF5-FD8C2F16B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973" y="1902827"/>
                <a:ext cx="880864" cy="35317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555145C0-A376-40F4-994D-0CC530BADDA3}"/>
              </a:ext>
            </a:extLst>
          </p:cNvPr>
          <p:cNvSpPr/>
          <p:nvPr/>
        </p:nvSpPr>
        <p:spPr>
          <a:xfrm>
            <a:off x="1346774" y="1241542"/>
            <a:ext cx="1122258" cy="1023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8645E54-51E4-45B3-BA8A-2D7D3AE24131}"/>
              </a:ext>
            </a:extLst>
          </p:cNvPr>
          <p:cNvSpPr/>
          <p:nvPr/>
        </p:nvSpPr>
        <p:spPr>
          <a:xfrm>
            <a:off x="-685350" y="1214215"/>
            <a:ext cx="3190865" cy="14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7A2A7B0-53A9-470A-810B-2C98A1813F08}"/>
                  </a:ext>
                </a:extLst>
              </p:cNvPr>
              <p:cNvSpPr/>
              <p:nvPr/>
            </p:nvSpPr>
            <p:spPr>
              <a:xfrm>
                <a:off x="-369645" y="1257873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𝜂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7A2A7B0-53A9-470A-810B-2C98A1813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645" y="1257873"/>
                <a:ext cx="288688" cy="225446"/>
              </a:xfrm>
              <a:prstGeom prst="rect">
                <a:avLst/>
              </a:prstGeom>
              <a:blipFill>
                <a:blip r:embed="rId22"/>
                <a:stretch>
                  <a:fillRect l="-14583"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3B21472-D389-4398-9FF1-65930FED047B}"/>
                  </a:ext>
                </a:extLst>
              </p:cNvPr>
              <p:cNvSpPr/>
              <p:nvPr/>
            </p:nvSpPr>
            <p:spPr>
              <a:xfrm>
                <a:off x="-43806" y="1258657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3B21472-D389-4398-9FF1-65930FED0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806" y="1258657"/>
                <a:ext cx="288688" cy="225446"/>
              </a:xfrm>
              <a:prstGeom prst="rect">
                <a:avLst/>
              </a:prstGeom>
              <a:blipFill>
                <a:blip r:embed="rId23"/>
                <a:stretch>
                  <a:fillRect l="-14894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85A9FAB-3BCF-4EFF-9642-7BFBE5D40EF7}"/>
                  </a:ext>
                </a:extLst>
              </p:cNvPr>
              <p:cNvSpPr/>
              <p:nvPr/>
            </p:nvSpPr>
            <p:spPr>
              <a:xfrm>
                <a:off x="214241" y="1260054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𝛾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85A9FAB-3BCF-4EFF-9642-7BFBE5D40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41" y="1260054"/>
                <a:ext cx="288688" cy="225446"/>
              </a:xfrm>
              <a:prstGeom prst="rect">
                <a:avLst/>
              </a:prstGeom>
              <a:blipFill>
                <a:blip r:embed="rId24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261383B-49F2-44E9-B843-CB92DCD1672D}"/>
                  </a:ext>
                </a:extLst>
              </p:cNvPr>
              <p:cNvSpPr/>
              <p:nvPr/>
            </p:nvSpPr>
            <p:spPr>
              <a:xfrm>
                <a:off x="-563165" y="1532546"/>
                <a:ext cx="1165917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𝑓𝑜𝑟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𝑡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𝑖𝑛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(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]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261383B-49F2-44E9-B843-CB92DCD1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3165" y="1532546"/>
                <a:ext cx="1165917" cy="22544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7A984B7-1217-4D7D-B1B1-398DDCCAC34D}"/>
                  </a:ext>
                </a:extLst>
              </p:cNvPr>
              <p:cNvSpPr/>
              <p:nvPr/>
            </p:nvSpPr>
            <p:spPr>
              <a:xfrm>
                <a:off x="-513989" y="1936780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b>
                      </m:sSub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7A984B7-1217-4D7D-B1B1-398DDCCAC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3989" y="1936780"/>
                <a:ext cx="288688" cy="225446"/>
              </a:xfrm>
              <a:prstGeom prst="rect">
                <a:avLst/>
              </a:prstGeom>
              <a:blipFill>
                <a:blip r:embed="rId26"/>
                <a:stretch>
                  <a:fillRect l="-34043" r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B177C66-E1BD-474E-BA81-5114653BECAF}"/>
                  </a:ext>
                </a:extLst>
              </p:cNvPr>
              <p:cNvSpPr/>
              <p:nvPr/>
            </p:nvSpPr>
            <p:spPr>
              <a:xfrm>
                <a:off x="-339894" y="1921877"/>
                <a:ext cx="880864" cy="353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∫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𝑀</m:t>
                        </m:r>
                      </m:sub>
                    </m:sSub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B177C66-E1BD-474E-BA81-5114653BE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9894" y="1921877"/>
                <a:ext cx="880864" cy="35317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>
            <a:extLst>
              <a:ext uri="{FF2B5EF4-FFF2-40B4-BE49-F238E27FC236}">
                <a16:creationId xmlns:a16="http://schemas.microsoft.com/office/drawing/2014/main" id="{E105ACB1-FAAD-4557-B168-BC611BEA8061}"/>
              </a:ext>
            </a:extLst>
          </p:cNvPr>
          <p:cNvSpPr/>
          <p:nvPr/>
        </p:nvSpPr>
        <p:spPr>
          <a:xfrm>
            <a:off x="-645094" y="1260592"/>
            <a:ext cx="1182815" cy="1023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98C0697-3F0B-47AA-8539-0A50F3C9167D}"/>
                  </a:ext>
                </a:extLst>
              </p:cNvPr>
              <p:cNvSpPr/>
              <p:nvPr/>
            </p:nvSpPr>
            <p:spPr>
              <a:xfrm>
                <a:off x="561620" y="2388549"/>
                <a:ext cx="1917867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exp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⁡(−∫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98C0697-3F0B-47AA-8539-0A50F3C91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20" y="2388549"/>
                <a:ext cx="1917867" cy="22544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E5FAD14-2870-4BE0-B923-747CFCF2511A}"/>
                  </a:ext>
                </a:extLst>
              </p:cNvPr>
              <p:cNvSpPr/>
              <p:nvPr/>
            </p:nvSpPr>
            <p:spPr>
              <a:xfrm>
                <a:off x="-1028700" y="3147613"/>
                <a:ext cx="2606673" cy="269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exp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⁡(−∫</m:t>
                    </m:r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Σ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E5FAD14-2870-4BE0-B923-747CFCF25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700" y="3147613"/>
                <a:ext cx="2606673" cy="26943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3522721-72B3-4911-B85E-4FC5E28E6AB9}"/>
                  </a:ext>
                </a:extLst>
              </p:cNvPr>
              <p:cNvSpPr/>
              <p:nvPr/>
            </p:nvSpPr>
            <p:spPr>
              <a:xfrm>
                <a:off x="-1068188" y="3506031"/>
                <a:ext cx="3465569" cy="269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exp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⁡(−∫</m:t>
                    </m:r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Σ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3522721-72B3-4911-B85E-4FC5E28E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8188" y="3506031"/>
                <a:ext cx="3465569" cy="269433"/>
              </a:xfrm>
              <a:prstGeom prst="rect">
                <a:avLst/>
              </a:prstGeom>
              <a:blipFill>
                <a:blip r:embed="rId30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49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BDF463-A9C1-4DA6-ABB4-56878E428D6A}"/>
              </a:ext>
            </a:extLst>
          </p:cNvPr>
          <p:cNvCxnSpPr>
            <a:cxnSpLocks/>
          </p:cNvCxnSpPr>
          <p:nvPr/>
        </p:nvCxnSpPr>
        <p:spPr>
          <a:xfrm>
            <a:off x="444633" y="1727176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6734585-8F0B-434F-BA19-8B9AD3AA1936}"/>
                  </a:ext>
                </a:extLst>
              </p:cNvPr>
              <p:cNvSpPr/>
              <p:nvPr/>
            </p:nvSpPr>
            <p:spPr>
              <a:xfrm>
                <a:off x="-2151747" y="268855"/>
                <a:ext cx="513811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=1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6734585-8F0B-434F-BA19-8B9AD3AA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1747" y="268855"/>
                <a:ext cx="513811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ross 8">
            <a:extLst>
              <a:ext uri="{FF2B5EF4-FFF2-40B4-BE49-F238E27FC236}">
                <a16:creationId xmlns:a16="http://schemas.microsoft.com/office/drawing/2014/main" id="{002DA029-D2B8-4471-BFFE-335B9DDA36A9}"/>
              </a:ext>
            </a:extLst>
          </p:cNvPr>
          <p:cNvSpPr/>
          <p:nvPr/>
        </p:nvSpPr>
        <p:spPr>
          <a:xfrm flipH="1">
            <a:off x="773006" y="1677821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7ADD4233-00A8-4795-AC61-5ED439EF1328}"/>
              </a:ext>
            </a:extLst>
          </p:cNvPr>
          <p:cNvSpPr/>
          <p:nvPr/>
        </p:nvSpPr>
        <p:spPr>
          <a:xfrm flipH="1">
            <a:off x="1421298" y="1677822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9C1AF11E-DDBA-4A64-85F4-2F454E6577DC}"/>
              </a:ext>
            </a:extLst>
          </p:cNvPr>
          <p:cNvSpPr/>
          <p:nvPr/>
        </p:nvSpPr>
        <p:spPr>
          <a:xfrm flipH="1">
            <a:off x="1694514" y="1677822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D15E9959-4D5D-403C-9EBB-3AFC5F0CBEB9}"/>
              </a:ext>
            </a:extLst>
          </p:cNvPr>
          <p:cNvSpPr/>
          <p:nvPr/>
        </p:nvSpPr>
        <p:spPr>
          <a:xfrm flipH="1">
            <a:off x="2334902" y="1677821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2">
            <a:extLst>
              <a:ext uri="{FF2B5EF4-FFF2-40B4-BE49-F238E27FC236}">
                <a16:creationId xmlns:a16="http://schemas.microsoft.com/office/drawing/2014/main" id="{51811A23-87DF-408D-8495-2C0B6A8786EF}"/>
              </a:ext>
            </a:extLst>
          </p:cNvPr>
          <p:cNvSpPr/>
          <p:nvPr/>
        </p:nvSpPr>
        <p:spPr>
          <a:xfrm>
            <a:off x="817620" y="1252038"/>
            <a:ext cx="648291" cy="367416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Freeform 42">
            <a:extLst>
              <a:ext uri="{FF2B5EF4-FFF2-40B4-BE49-F238E27FC236}">
                <a16:creationId xmlns:a16="http://schemas.microsoft.com/office/drawing/2014/main" id="{8807F0E8-98B9-4F81-9CFF-F63C6310F120}"/>
              </a:ext>
            </a:extLst>
          </p:cNvPr>
          <p:cNvSpPr/>
          <p:nvPr/>
        </p:nvSpPr>
        <p:spPr>
          <a:xfrm>
            <a:off x="1454351" y="1187671"/>
            <a:ext cx="284776" cy="303046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" name="Freeform 42">
            <a:extLst>
              <a:ext uri="{FF2B5EF4-FFF2-40B4-BE49-F238E27FC236}">
                <a16:creationId xmlns:a16="http://schemas.microsoft.com/office/drawing/2014/main" id="{BC09E651-1CBD-41E7-8998-F60D19B6F293}"/>
              </a:ext>
            </a:extLst>
          </p:cNvPr>
          <p:cNvSpPr/>
          <p:nvPr/>
        </p:nvSpPr>
        <p:spPr>
          <a:xfrm>
            <a:off x="1694514" y="1010240"/>
            <a:ext cx="685003" cy="609493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6" name="Freeform 42">
            <a:extLst>
              <a:ext uri="{FF2B5EF4-FFF2-40B4-BE49-F238E27FC236}">
                <a16:creationId xmlns:a16="http://schemas.microsoft.com/office/drawing/2014/main" id="{96430348-438E-487F-BD91-04C7CFAD00EA}"/>
              </a:ext>
            </a:extLst>
          </p:cNvPr>
          <p:cNvSpPr/>
          <p:nvPr/>
        </p:nvSpPr>
        <p:spPr>
          <a:xfrm>
            <a:off x="2379516" y="1240279"/>
            <a:ext cx="580962" cy="367414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535D58-DE66-4ED0-B745-83FC3BC47AF8}"/>
              </a:ext>
            </a:extLst>
          </p:cNvPr>
          <p:cNvCxnSpPr>
            <a:cxnSpLocks/>
          </p:cNvCxnSpPr>
          <p:nvPr/>
        </p:nvCxnSpPr>
        <p:spPr>
          <a:xfrm>
            <a:off x="433424" y="1613171"/>
            <a:ext cx="38419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FD2D687-163A-4A33-B6E3-49077A10D9AE}"/>
                  </a:ext>
                </a:extLst>
              </p:cNvPr>
              <p:cNvSpPr/>
              <p:nvPr/>
            </p:nvSpPr>
            <p:spPr>
              <a:xfrm>
                <a:off x="-2614449" y="6860676"/>
                <a:ext cx="2606673" cy="269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exp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⁡(−∫</m:t>
                    </m:r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Σ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FD2D687-163A-4A33-B6E3-49077A10D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4449" y="6860676"/>
                <a:ext cx="2606673" cy="269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BF1D8CE-F955-4A8D-912B-94EC620D2FC4}"/>
                  </a:ext>
                </a:extLst>
              </p:cNvPr>
              <p:cNvSpPr/>
              <p:nvPr/>
            </p:nvSpPr>
            <p:spPr>
              <a:xfrm>
                <a:off x="-3465569" y="7127689"/>
                <a:ext cx="3465569" cy="269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exp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⁡(−∫</m:t>
                    </m:r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Σ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BF1D8CE-F955-4A8D-912B-94EC620D2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65569" y="7127689"/>
                <a:ext cx="3465569" cy="269433"/>
              </a:xfrm>
              <a:prstGeom prst="rect">
                <a:avLst/>
              </a:prstGeom>
              <a:blipFill>
                <a:blip r:embed="rId4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EAE7644-3AA9-43E3-895A-4BB530580B91}"/>
                  </a:ext>
                </a:extLst>
              </p:cNvPr>
              <p:cNvSpPr/>
              <p:nvPr/>
            </p:nvSpPr>
            <p:spPr>
              <a:xfrm>
                <a:off x="2128108" y="1884721"/>
                <a:ext cx="592041" cy="19954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EAE7644-3AA9-43E3-895A-4BB530580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108" y="1884721"/>
                <a:ext cx="592041" cy="199542"/>
              </a:xfrm>
              <a:prstGeom prst="rect">
                <a:avLst/>
              </a:prstGeom>
              <a:blipFill>
                <a:blip r:embed="rId5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E652B9FF-EAE4-4685-9BD4-8231B5308EAD}"/>
              </a:ext>
            </a:extLst>
          </p:cNvPr>
          <p:cNvSpPr/>
          <p:nvPr/>
        </p:nvSpPr>
        <p:spPr>
          <a:xfrm>
            <a:off x="1694514" y="803741"/>
            <a:ext cx="648292" cy="10311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0FE2F6F-366A-41DD-8834-5B2DEDCC07B3}"/>
                  </a:ext>
                </a:extLst>
              </p:cNvPr>
              <p:cNvSpPr/>
              <p:nvPr/>
            </p:nvSpPr>
            <p:spPr>
              <a:xfrm>
                <a:off x="1141765" y="243679"/>
                <a:ext cx="1864227" cy="51738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𝑝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0FE2F6F-366A-41DD-8834-5B2DEDCC0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65" y="243679"/>
                <a:ext cx="1864227" cy="517386"/>
              </a:xfrm>
              <a:prstGeom prst="rect">
                <a:avLst/>
              </a:prstGeom>
              <a:blipFill>
                <a:blip r:embed="rId6"/>
                <a:stretch>
                  <a:fillRect t="-94118" r="-11438" b="-14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B8C6059-8A94-43E5-B93B-A2951E854492}"/>
                  </a:ext>
                </a:extLst>
              </p:cNvPr>
              <p:cNvSpPr/>
              <p:nvPr/>
            </p:nvSpPr>
            <p:spPr>
              <a:xfrm>
                <a:off x="195377" y="1645490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B8C6059-8A94-43E5-B93B-A2951E854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77" y="1645490"/>
                <a:ext cx="349028" cy="184666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42">
            <a:extLst>
              <a:ext uri="{FF2B5EF4-FFF2-40B4-BE49-F238E27FC236}">
                <a16:creationId xmlns:a16="http://schemas.microsoft.com/office/drawing/2014/main" id="{2240E3A0-65AA-4E2C-9CE9-EB4203B07597}"/>
              </a:ext>
            </a:extLst>
          </p:cNvPr>
          <p:cNvSpPr/>
          <p:nvPr/>
        </p:nvSpPr>
        <p:spPr>
          <a:xfrm>
            <a:off x="-888595" y="362542"/>
            <a:ext cx="381000" cy="307181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BC40B7-442A-4365-B94B-A960A9F7AF15}"/>
              </a:ext>
            </a:extLst>
          </p:cNvPr>
          <p:cNvSpPr/>
          <p:nvPr/>
        </p:nvSpPr>
        <p:spPr>
          <a:xfrm>
            <a:off x="1671654" y="995550"/>
            <a:ext cx="45719" cy="457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057032-550F-4C00-A0AD-48006AEF5452}"/>
              </a:ext>
            </a:extLst>
          </p:cNvPr>
          <p:cNvSpPr/>
          <p:nvPr/>
        </p:nvSpPr>
        <p:spPr>
          <a:xfrm>
            <a:off x="2328637" y="1587113"/>
            <a:ext cx="45719" cy="4571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1085ED-8B1B-4E35-BC97-C012E613F8BE}"/>
                  </a:ext>
                </a:extLst>
              </p:cNvPr>
              <p:cNvSpPr/>
              <p:nvPr/>
            </p:nvSpPr>
            <p:spPr>
              <a:xfrm>
                <a:off x="-3637750" y="1242360"/>
                <a:ext cx="2461294" cy="44967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𝐿𝑖𝑘𝑒𝑙𝑖h𝑜𝑜𝑑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1085ED-8B1B-4E35-BC97-C012E613F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7750" y="1242360"/>
                <a:ext cx="2461294" cy="449675"/>
              </a:xfrm>
              <a:prstGeom prst="rect">
                <a:avLst/>
              </a:prstGeom>
              <a:blipFill>
                <a:blip r:embed="rId8"/>
                <a:stretch>
                  <a:fillRect t="-116216" r="-6436" b="-17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5ADEC7-162E-4417-A7AC-B6C2F0CA6DBC}"/>
                  </a:ext>
                </a:extLst>
              </p:cNvPr>
              <p:cNvSpPr/>
              <p:nvPr/>
            </p:nvSpPr>
            <p:spPr>
              <a:xfrm>
                <a:off x="-3275871" y="2568800"/>
                <a:ext cx="3275871" cy="44589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𝐿𝑖𝑘𝑒𝑙𝑖h𝑜𝑜𝑑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5ADEC7-162E-4417-A7AC-B6C2F0CA6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75871" y="2568800"/>
                <a:ext cx="3275871" cy="445891"/>
              </a:xfrm>
              <a:prstGeom prst="rect">
                <a:avLst/>
              </a:prstGeom>
              <a:blipFill>
                <a:blip r:embed="rId9"/>
                <a:stretch>
                  <a:fillRect t="-114865" r="-745" b="-17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2904B82-93B3-4163-BA33-50EDBC2EB9D7}"/>
                  </a:ext>
                </a:extLst>
              </p:cNvPr>
              <p:cNvSpPr/>
              <p:nvPr/>
            </p:nvSpPr>
            <p:spPr>
              <a:xfrm>
                <a:off x="3005992" y="893303"/>
                <a:ext cx="3296754" cy="44589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𝐿𝑖𝑘𝑒𝑙𝑖h𝑜𝑜𝑑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d>
                        <m:dPr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900" i="1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2904B82-93B3-4163-BA33-50EDBC2EB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992" y="893303"/>
                <a:ext cx="3296754" cy="445891"/>
              </a:xfrm>
              <a:prstGeom prst="rect">
                <a:avLst/>
              </a:prstGeom>
              <a:blipFill>
                <a:blip r:embed="rId10"/>
                <a:stretch>
                  <a:fillRect t="-117808" r="-1479" b="-176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755884-493E-496C-AEA6-2C53CD821A73}"/>
              </a:ext>
            </a:extLst>
          </p:cNvPr>
          <p:cNvCxnSpPr>
            <a:cxnSpLocks/>
          </p:cNvCxnSpPr>
          <p:nvPr/>
        </p:nvCxnSpPr>
        <p:spPr>
          <a:xfrm>
            <a:off x="349141" y="4222270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ross 37">
            <a:extLst>
              <a:ext uri="{FF2B5EF4-FFF2-40B4-BE49-F238E27FC236}">
                <a16:creationId xmlns:a16="http://schemas.microsoft.com/office/drawing/2014/main" id="{AE235A87-3D8D-4F4F-99EA-559337F460F2}"/>
              </a:ext>
            </a:extLst>
          </p:cNvPr>
          <p:cNvSpPr/>
          <p:nvPr/>
        </p:nvSpPr>
        <p:spPr>
          <a:xfrm flipH="1">
            <a:off x="677514" y="417291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EC387FC1-6891-49BC-A192-3F1FD242B98B}"/>
              </a:ext>
            </a:extLst>
          </p:cNvPr>
          <p:cNvSpPr/>
          <p:nvPr/>
        </p:nvSpPr>
        <p:spPr>
          <a:xfrm flipH="1">
            <a:off x="1599022" y="4172916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6DC4DDCB-F3FF-47D5-83C5-26E922177EDA}"/>
              </a:ext>
            </a:extLst>
          </p:cNvPr>
          <p:cNvSpPr/>
          <p:nvPr/>
        </p:nvSpPr>
        <p:spPr>
          <a:xfrm flipH="1">
            <a:off x="2239410" y="417291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681E2C-2459-4E11-B9FB-2359877A4079}"/>
                  </a:ext>
                </a:extLst>
              </p:cNvPr>
              <p:cNvSpPr/>
              <p:nvPr/>
            </p:nvSpPr>
            <p:spPr>
              <a:xfrm>
                <a:off x="2032616" y="4379815"/>
                <a:ext cx="592041" cy="19954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681E2C-2459-4E11-B9FB-2359877A4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16" y="4379815"/>
                <a:ext cx="592041" cy="199542"/>
              </a:xfrm>
              <a:prstGeom prst="rect">
                <a:avLst/>
              </a:prstGeom>
              <a:blipFill>
                <a:blip r:embed="rId11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069B0315-5117-427E-AE14-87B6BDC61B15}"/>
              </a:ext>
            </a:extLst>
          </p:cNvPr>
          <p:cNvSpPr/>
          <p:nvPr/>
        </p:nvSpPr>
        <p:spPr>
          <a:xfrm>
            <a:off x="347630" y="3086908"/>
            <a:ext cx="2562870" cy="560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785FF3A-E1A8-4831-91A4-D7AA1D7C5DDE}"/>
                  </a:ext>
                </a:extLst>
              </p:cNvPr>
              <p:cNvSpPr/>
              <p:nvPr/>
            </p:nvSpPr>
            <p:spPr>
              <a:xfrm>
                <a:off x="783900" y="2438588"/>
                <a:ext cx="2469520" cy="51738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𝑝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9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785FF3A-E1A8-4831-91A4-D7AA1D7C5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00" y="2438588"/>
                <a:ext cx="2469520" cy="517386"/>
              </a:xfrm>
              <a:prstGeom prst="rect">
                <a:avLst/>
              </a:prstGeom>
              <a:blipFill>
                <a:blip r:embed="rId12"/>
                <a:stretch>
                  <a:fillRect t="-92941" r="-6667" b="-14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68B17FC-43EC-4F3F-AF0E-EFF0127E1DFD}"/>
                  </a:ext>
                </a:extLst>
              </p:cNvPr>
              <p:cNvSpPr/>
              <p:nvPr/>
            </p:nvSpPr>
            <p:spPr>
              <a:xfrm>
                <a:off x="99885" y="4140584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68B17FC-43EC-4F3F-AF0E-EFF0127E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5" y="4140584"/>
                <a:ext cx="349028" cy="184666"/>
              </a:xfrm>
              <a:prstGeom prst="rect">
                <a:avLst/>
              </a:prstGeom>
              <a:blipFill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88E05F5-8070-4D54-BF4E-0A6E87C03FFE}"/>
                  </a:ext>
                </a:extLst>
              </p:cNvPr>
              <p:cNvSpPr/>
              <p:nvPr/>
            </p:nvSpPr>
            <p:spPr>
              <a:xfrm>
                <a:off x="3642712" y="2678172"/>
                <a:ext cx="2788301" cy="86325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𝐿𝑖𝑘𝑒𝑙𝑖h𝑜𝑜𝑑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9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90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900" i="1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88E05F5-8070-4D54-BF4E-0A6E87C03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712" y="2678172"/>
                <a:ext cx="2788301" cy="863250"/>
              </a:xfrm>
              <a:prstGeom prst="rect">
                <a:avLst/>
              </a:prstGeom>
              <a:blipFill>
                <a:blip r:embed="rId14"/>
                <a:stretch>
                  <a:fillRect l="-1969" t="-54225" r="-1313" b="-89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43CA9AF-E11B-469C-8169-86E4DA473893}"/>
              </a:ext>
            </a:extLst>
          </p:cNvPr>
          <p:cNvGrpSpPr/>
          <p:nvPr/>
        </p:nvGrpSpPr>
        <p:grpSpPr>
          <a:xfrm>
            <a:off x="359175" y="3705679"/>
            <a:ext cx="2527053" cy="398457"/>
            <a:chOff x="585824" y="1404437"/>
            <a:chExt cx="2527053" cy="398457"/>
          </a:xfrm>
        </p:grpSpPr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03938D40-F143-4D0C-AE8D-622F435C2DA3}"/>
                </a:ext>
              </a:extLst>
            </p:cNvPr>
            <p:cNvSpPr/>
            <p:nvPr/>
          </p:nvSpPr>
          <p:spPr>
            <a:xfrm>
              <a:off x="970020" y="1404437"/>
              <a:ext cx="899753" cy="398457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E6CB6B1B-824C-440E-AF8A-320C0AFC9367}"/>
                </a:ext>
              </a:extLst>
            </p:cNvPr>
            <p:cNvSpPr/>
            <p:nvPr/>
          </p:nvSpPr>
          <p:spPr>
            <a:xfrm>
              <a:off x="1869773" y="1472285"/>
              <a:ext cx="662144" cy="299848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F6937507-15B1-49AC-A8BE-837526D3F0F7}"/>
                </a:ext>
              </a:extLst>
            </p:cNvPr>
            <p:cNvSpPr/>
            <p:nvPr/>
          </p:nvSpPr>
          <p:spPr>
            <a:xfrm>
              <a:off x="2531916" y="1673451"/>
              <a:ext cx="580961" cy="86641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2EF26BB-D721-43ED-834E-AD1BE5C5AC37}"/>
                </a:ext>
              </a:extLst>
            </p:cNvPr>
            <p:cNvCxnSpPr>
              <a:cxnSpLocks/>
            </p:cNvCxnSpPr>
            <p:nvPr/>
          </p:nvCxnSpPr>
          <p:spPr>
            <a:xfrm>
              <a:off x="585824" y="1765571"/>
              <a:ext cx="38419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FE9818E-7951-4662-B1E5-FEC3CFE57355}"/>
                </a:ext>
              </a:extLst>
            </p:cNvPr>
            <p:cNvSpPr/>
            <p:nvPr/>
          </p:nvSpPr>
          <p:spPr>
            <a:xfrm>
              <a:off x="1859049" y="1449263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63" name="Freeform 42">
            <a:extLst>
              <a:ext uri="{FF2B5EF4-FFF2-40B4-BE49-F238E27FC236}">
                <a16:creationId xmlns:a16="http://schemas.microsoft.com/office/drawing/2014/main" id="{AC57341C-D435-440B-910F-12588C5BF740}"/>
              </a:ext>
            </a:extLst>
          </p:cNvPr>
          <p:cNvSpPr/>
          <p:nvPr/>
        </p:nvSpPr>
        <p:spPr>
          <a:xfrm>
            <a:off x="743371" y="3519892"/>
            <a:ext cx="889719" cy="10773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4" name="Freeform 42">
            <a:extLst>
              <a:ext uri="{FF2B5EF4-FFF2-40B4-BE49-F238E27FC236}">
                <a16:creationId xmlns:a16="http://schemas.microsoft.com/office/drawing/2014/main" id="{F065BBA2-6A59-48C3-854A-73DC78089187}"/>
              </a:ext>
            </a:extLst>
          </p:cNvPr>
          <p:cNvSpPr/>
          <p:nvPr/>
        </p:nvSpPr>
        <p:spPr>
          <a:xfrm>
            <a:off x="1622366" y="3548135"/>
            <a:ext cx="672868" cy="48728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5" name="Freeform 42">
            <a:extLst>
              <a:ext uri="{FF2B5EF4-FFF2-40B4-BE49-F238E27FC236}">
                <a16:creationId xmlns:a16="http://schemas.microsoft.com/office/drawing/2014/main" id="{D94AE606-2AD6-4039-8561-7E75A20A28FF}"/>
              </a:ext>
            </a:extLst>
          </p:cNvPr>
          <p:cNvSpPr/>
          <p:nvPr/>
        </p:nvSpPr>
        <p:spPr>
          <a:xfrm>
            <a:off x="2298186" y="3237265"/>
            <a:ext cx="133859" cy="14332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A68E9B-03B5-49A4-AD41-5A0AE125D2C8}"/>
              </a:ext>
            </a:extLst>
          </p:cNvPr>
          <p:cNvCxnSpPr>
            <a:cxnSpLocks/>
          </p:cNvCxnSpPr>
          <p:nvPr/>
        </p:nvCxnSpPr>
        <p:spPr>
          <a:xfrm>
            <a:off x="349141" y="3590301"/>
            <a:ext cx="38419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9" name="Cross 68">
            <a:extLst>
              <a:ext uri="{FF2B5EF4-FFF2-40B4-BE49-F238E27FC236}">
                <a16:creationId xmlns:a16="http://schemas.microsoft.com/office/drawing/2014/main" id="{E387A76E-0EE2-4FA4-90FD-23F923EFE033}"/>
              </a:ext>
            </a:extLst>
          </p:cNvPr>
          <p:cNvSpPr/>
          <p:nvPr/>
        </p:nvSpPr>
        <p:spPr>
          <a:xfrm flipH="1">
            <a:off x="2379514" y="4172237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42">
            <a:extLst>
              <a:ext uri="{FF2B5EF4-FFF2-40B4-BE49-F238E27FC236}">
                <a16:creationId xmlns:a16="http://schemas.microsoft.com/office/drawing/2014/main" id="{9EDCE93B-E6BD-4AE3-87E2-57BEB50492C7}"/>
              </a:ext>
            </a:extLst>
          </p:cNvPr>
          <p:cNvSpPr/>
          <p:nvPr/>
        </p:nvSpPr>
        <p:spPr>
          <a:xfrm>
            <a:off x="2401811" y="3109797"/>
            <a:ext cx="463660" cy="487065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B1EDB7E-C279-4725-A1B6-6CC26BB066BC}"/>
              </a:ext>
            </a:extLst>
          </p:cNvPr>
          <p:cNvSpPr/>
          <p:nvPr/>
        </p:nvSpPr>
        <p:spPr>
          <a:xfrm>
            <a:off x="342954" y="3667656"/>
            <a:ext cx="2567546" cy="4647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A06244-FD72-439D-9AD4-5BED76243D3B}"/>
              </a:ext>
            </a:extLst>
          </p:cNvPr>
          <p:cNvSpPr/>
          <p:nvPr/>
        </p:nvSpPr>
        <p:spPr>
          <a:xfrm>
            <a:off x="1634600" y="3028904"/>
            <a:ext cx="687000" cy="12737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3C5D89C-187F-4DF3-9172-BC34C732B68B}"/>
              </a:ext>
            </a:extLst>
          </p:cNvPr>
          <p:cNvSpPr/>
          <p:nvPr/>
        </p:nvSpPr>
        <p:spPr>
          <a:xfrm>
            <a:off x="5301504" y="128127"/>
            <a:ext cx="1487915" cy="3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Unmarked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2B40031-C286-47BC-A5DC-453D9A936E4B}"/>
              </a:ext>
            </a:extLst>
          </p:cNvPr>
          <p:cNvSpPr/>
          <p:nvPr/>
        </p:nvSpPr>
        <p:spPr>
          <a:xfrm>
            <a:off x="5301504" y="2163102"/>
            <a:ext cx="1569086" cy="3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Multi-class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35F0A56-19FC-43A1-886A-3BE33345947E}"/>
                  </a:ext>
                </a:extLst>
              </p:cNvPr>
              <p:cNvSpPr/>
              <p:nvPr/>
            </p:nvSpPr>
            <p:spPr>
              <a:xfrm>
                <a:off x="757814" y="4913203"/>
                <a:ext cx="2469520" cy="51738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𝑝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9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35F0A56-19FC-43A1-886A-3BE333459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14" y="4913203"/>
                <a:ext cx="2469520" cy="517386"/>
              </a:xfrm>
              <a:prstGeom prst="rect">
                <a:avLst/>
              </a:prstGeom>
              <a:blipFill>
                <a:blip r:embed="rId15"/>
                <a:stretch>
                  <a:fillRect t="-94118" r="-6914" b="-14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06D0E9F-BF25-4460-B499-AB8737EA6957}"/>
                  </a:ext>
                </a:extLst>
              </p:cNvPr>
              <p:cNvSpPr/>
              <p:nvPr/>
            </p:nvSpPr>
            <p:spPr>
              <a:xfrm>
                <a:off x="3196968" y="5380707"/>
                <a:ext cx="3484132" cy="141166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𝐿𝑖𝑘𝑒𝑙𝑖h𝑜𝑜𝑑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e>
                                <m:sub/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</m:oMath>
                  </m:oMathPara>
                </a14:m>
                <a:endParaRPr lang="en-US" sz="900" b="0" i="1" dirty="0">
                  <a:latin typeface="Cambria Math" panose="02040503050406030204" pitchFamily="18" charset="0"/>
                  <a:cs typeface="Calibri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9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900" i="1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90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limLoc m:val="undOvr"/>
                                              <m:ctrlPr>
                                                <a:rPr lang="en-US" sz="900" i="1"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4"/>
                                                    </m:rP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4"/>
                                                    </m:rP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p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subHide m:val="on"/>
                                                  <m:supHide m:val="on"/>
                                                  <m:ctrlP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900" i="1"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900" i="1"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  <m:t>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900" i="1"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  <m:t>𝑚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sz="900" i="1"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900" i="1"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nary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9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sz="900" b="0" i="1" dirty="0">
                    <a:latin typeface="Cambria Math" panose="02040503050406030204" pitchFamily="18" charset="0"/>
                    <a:cs typeface="Calibri"/>
                  </a:rPr>
                </a:br>
                <a:endParaRPr lang="en-US" sz="900" dirty="0">
                  <a:cs typeface="Calibri"/>
                </a:endParaRPr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06D0E9F-BF25-4460-B499-AB8737EA6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968" y="5380707"/>
                <a:ext cx="3484132" cy="1411669"/>
              </a:xfrm>
              <a:prstGeom prst="rect">
                <a:avLst/>
              </a:prstGeom>
              <a:blipFill>
                <a:blip r:embed="rId16"/>
                <a:stretch>
                  <a:fillRect t="-33766" b="-16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D6A9D8D-89E0-4AFD-9169-7C19A8AB6FE7}"/>
              </a:ext>
            </a:extLst>
          </p:cNvPr>
          <p:cNvSpPr/>
          <p:nvPr/>
        </p:nvSpPr>
        <p:spPr>
          <a:xfrm>
            <a:off x="5301504" y="4784817"/>
            <a:ext cx="1569086" cy="3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Multi-label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9BDB4D7-52F5-469B-8385-20FDCB1E84E4}"/>
              </a:ext>
            </a:extLst>
          </p:cNvPr>
          <p:cNvSpPr/>
          <p:nvPr/>
        </p:nvSpPr>
        <p:spPr>
          <a:xfrm>
            <a:off x="2272029" y="3566025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B57B5BA-6131-4F16-AB62-14C364E73290}"/>
              </a:ext>
            </a:extLst>
          </p:cNvPr>
          <p:cNvSpPr/>
          <p:nvPr/>
        </p:nvSpPr>
        <p:spPr>
          <a:xfrm>
            <a:off x="2284023" y="404872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4A24275-8836-43A1-A348-AEE368893B05}"/>
              </a:ext>
            </a:extLst>
          </p:cNvPr>
          <p:cNvSpPr/>
          <p:nvPr/>
        </p:nvSpPr>
        <p:spPr>
          <a:xfrm>
            <a:off x="2275326" y="3934650"/>
            <a:ext cx="45719" cy="457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DDAD063-0A1B-4F47-B62C-D38CC0947CD2}"/>
              </a:ext>
            </a:extLst>
          </p:cNvPr>
          <p:cNvSpPr/>
          <p:nvPr/>
        </p:nvSpPr>
        <p:spPr>
          <a:xfrm>
            <a:off x="2272029" y="3227864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D16BE72-8CB7-4A7F-A741-84B40EF02CF5}"/>
              </a:ext>
            </a:extLst>
          </p:cNvPr>
          <p:cNvCxnSpPr>
            <a:cxnSpLocks/>
          </p:cNvCxnSpPr>
          <p:nvPr/>
        </p:nvCxnSpPr>
        <p:spPr>
          <a:xfrm>
            <a:off x="241480" y="6680478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ross 106">
            <a:extLst>
              <a:ext uri="{FF2B5EF4-FFF2-40B4-BE49-F238E27FC236}">
                <a16:creationId xmlns:a16="http://schemas.microsoft.com/office/drawing/2014/main" id="{D091B21F-80EB-4A68-9549-526709E284F7}"/>
              </a:ext>
            </a:extLst>
          </p:cNvPr>
          <p:cNvSpPr/>
          <p:nvPr/>
        </p:nvSpPr>
        <p:spPr>
          <a:xfrm flipH="1">
            <a:off x="569853" y="6631123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ross 107">
            <a:extLst>
              <a:ext uri="{FF2B5EF4-FFF2-40B4-BE49-F238E27FC236}">
                <a16:creationId xmlns:a16="http://schemas.microsoft.com/office/drawing/2014/main" id="{F3D98C70-ECDE-418C-B740-18CCCA872127}"/>
              </a:ext>
            </a:extLst>
          </p:cNvPr>
          <p:cNvSpPr/>
          <p:nvPr/>
        </p:nvSpPr>
        <p:spPr>
          <a:xfrm flipH="1">
            <a:off x="1491361" y="663112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ross 108">
            <a:extLst>
              <a:ext uri="{FF2B5EF4-FFF2-40B4-BE49-F238E27FC236}">
                <a16:creationId xmlns:a16="http://schemas.microsoft.com/office/drawing/2014/main" id="{96257ADD-D6BA-400C-BB56-B7F2B1010E93}"/>
              </a:ext>
            </a:extLst>
          </p:cNvPr>
          <p:cNvSpPr/>
          <p:nvPr/>
        </p:nvSpPr>
        <p:spPr>
          <a:xfrm flipH="1">
            <a:off x="2131749" y="6631123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AD087E5-E102-4421-963E-061EF65CCAD7}"/>
              </a:ext>
            </a:extLst>
          </p:cNvPr>
          <p:cNvSpPr/>
          <p:nvPr/>
        </p:nvSpPr>
        <p:spPr>
          <a:xfrm>
            <a:off x="239969" y="5545116"/>
            <a:ext cx="2562870" cy="560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14D479A-482F-4551-9DC4-2CE4D5840646}"/>
                  </a:ext>
                </a:extLst>
              </p:cNvPr>
              <p:cNvSpPr/>
              <p:nvPr/>
            </p:nvSpPr>
            <p:spPr>
              <a:xfrm>
                <a:off x="-7776" y="6598792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14D479A-482F-4551-9DC4-2CE4D5840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76" y="6598792"/>
                <a:ext cx="349028" cy="184666"/>
              </a:xfrm>
              <a:prstGeom prst="rect">
                <a:avLst/>
              </a:prstGeom>
              <a:blipFill>
                <a:blip r:embed="rId1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8708223-CB75-4F86-B069-015B21A2EA61}"/>
              </a:ext>
            </a:extLst>
          </p:cNvPr>
          <p:cNvGrpSpPr/>
          <p:nvPr/>
        </p:nvGrpSpPr>
        <p:grpSpPr>
          <a:xfrm>
            <a:off x="251514" y="6163887"/>
            <a:ext cx="2527053" cy="398457"/>
            <a:chOff x="585824" y="1404437"/>
            <a:chExt cx="2527053" cy="398457"/>
          </a:xfrm>
        </p:grpSpPr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E7AECC38-6CDE-4E0E-97F2-762BB3929C9C}"/>
                </a:ext>
              </a:extLst>
            </p:cNvPr>
            <p:cNvSpPr/>
            <p:nvPr/>
          </p:nvSpPr>
          <p:spPr>
            <a:xfrm>
              <a:off x="970020" y="1404437"/>
              <a:ext cx="899753" cy="398457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0BD456AC-EF7A-41CF-A407-63402A0989CD}"/>
                </a:ext>
              </a:extLst>
            </p:cNvPr>
            <p:cNvSpPr/>
            <p:nvPr/>
          </p:nvSpPr>
          <p:spPr>
            <a:xfrm>
              <a:off x="1869773" y="1472285"/>
              <a:ext cx="662144" cy="299848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F91E9567-A42B-4FF2-A816-68E98BE7EDD6}"/>
                </a:ext>
              </a:extLst>
            </p:cNvPr>
            <p:cNvSpPr/>
            <p:nvPr/>
          </p:nvSpPr>
          <p:spPr>
            <a:xfrm>
              <a:off x="2531916" y="1673451"/>
              <a:ext cx="580961" cy="86641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F38497-7009-4EB6-893B-A521433D43EC}"/>
                </a:ext>
              </a:extLst>
            </p:cNvPr>
            <p:cNvCxnSpPr>
              <a:cxnSpLocks/>
            </p:cNvCxnSpPr>
            <p:nvPr/>
          </p:nvCxnSpPr>
          <p:spPr>
            <a:xfrm>
              <a:off x="585824" y="1765571"/>
              <a:ext cx="38419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E4848C8-3F45-4EBC-A9C3-0B4885033EA4}"/>
                </a:ext>
              </a:extLst>
            </p:cNvPr>
            <p:cNvSpPr/>
            <p:nvPr/>
          </p:nvSpPr>
          <p:spPr>
            <a:xfrm>
              <a:off x="1859049" y="1449263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19" name="Freeform 42">
            <a:extLst>
              <a:ext uri="{FF2B5EF4-FFF2-40B4-BE49-F238E27FC236}">
                <a16:creationId xmlns:a16="http://schemas.microsoft.com/office/drawing/2014/main" id="{F7907097-AB33-4FB9-87C8-3DE645761B99}"/>
              </a:ext>
            </a:extLst>
          </p:cNvPr>
          <p:cNvSpPr/>
          <p:nvPr/>
        </p:nvSpPr>
        <p:spPr>
          <a:xfrm>
            <a:off x="635710" y="5978100"/>
            <a:ext cx="889719" cy="10773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" name="Freeform 42">
            <a:extLst>
              <a:ext uri="{FF2B5EF4-FFF2-40B4-BE49-F238E27FC236}">
                <a16:creationId xmlns:a16="http://schemas.microsoft.com/office/drawing/2014/main" id="{DC0D8A0E-0682-4892-93F1-51A1F385E328}"/>
              </a:ext>
            </a:extLst>
          </p:cNvPr>
          <p:cNvSpPr/>
          <p:nvPr/>
        </p:nvSpPr>
        <p:spPr>
          <a:xfrm>
            <a:off x="1514705" y="6006343"/>
            <a:ext cx="672868" cy="48728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" name="Freeform 42">
            <a:extLst>
              <a:ext uri="{FF2B5EF4-FFF2-40B4-BE49-F238E27FC236}">
                <a16:creationId xmlns:a16="http://schemas.microsoft.com/office/drawing/2014/main" id="{1FE294F1-F74C-4682-932C-F5B5C5FF04A2}"/>
              </a:ext>
            </a:extLst>
          </p:cNvPr>
          <p:cNvSpPr/>
          <p:nvPr/>
        </p:nvSpPr>
        <p:spPr>
          <a:xfrm>
            <a:off x="2190525" y="5695473"/>
            <a:ext cx="133859" cy="14332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77BF9A2-CF6F-4D68-B5D0-96675254094A}"/>
              </a:ext>
            </a:extLst>
          </p:cNvPr>
          <p:cNvCxnSpPr>
            <a:cxnSpLocks/>
          </p:cNvCxnSpPr>
          <p:nvPr/>
        </p:nvCxnSpPr>
        <p:spPr>
          <a:xfrm>
            <a:off x="241480" y="6048509"/>
            <a:ext cx="38419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3" name="Cross 122">
            <a:extLst>
              <a:ext uri="{FF2B5EF4-FFF2-40B4-BE49-F238E27FC236}">
                <a16:creationId xmlns:a16="http://schemas.microsoft.com/office/drawing/2014/main" id="{F4517959-2F39-4A27-B4E1-5EFE239190C2}"/>
              </a:ext>
            </a:extLst>
          </p:cNvPr>
          <p:cNvSpPr/>
          <p:nvPr/>
        </p:nvSpPr>
        <p:spPr>
          <a:xfrm flipH="1">
            <a:off x="2271853" y="663044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42">
            <a:extLst>
              <a:ext uri="{FF2B5EF4-FFF2-40B4-BE49-F238E27FC236}">
                <a16:creationId xmlns:a16="http://schemas.microsoft.com/office/drawing/2014/main" id="{2D8AF807-2720-4938-BA47-35FF5272F5FD}"/>
              </a:ext>
            </a:extLst>
          </p:cNvPr>
          <p:cNvSpPr/>
          <p:nvPr/>
        </p:nvSpPr>
        <p:spPr>
          <a:xfrm>
            <a:off x="2294150" y="5568005"/>
            <a:ext cx="463660" cy="487065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E3E2FC2-FFF9-4DC2-A705-E9DA804B00FD}"/>
              </a:ext>
            </a:extLst>
          </p:cNvPr>
          <p:cNvSpPr/>
          <p:nvPr/>
        </p:nvSpPr>
        <p:spPr>
          <a:xfrm>
            <a:off x="235293" y="6125864"/>
            <a:ext cx="2567546" cy="4647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E836032-E1BB-400A-8938-CA16AE8F0925}"/>
              </a:ext>
            </a:extLst>
          </p:cNvPr>
          <p:cNvSpPr/>
          <p:nvPr/>
        </p:nvSpPr>
        <p:spPr>
          <a:xfrm>
            <a:off x="1526939" y="5487112"/>
            <a:ext cx="687000" cy="12737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60E7F23-EAF9-4EE6-9686-F645F116842B}"/>
              </a:ext>
            </a:extLst>
          </p:cNvPr>
          <p:cNvSpPr/>
          <p:nvPr/>
        </p:nvSpPr>
        <p:spPr>
          <a:xfrm>
            <a:off x="2164368" y="6024233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76623A3-D395-4AE2-8085-802898599E2B}"/>
              </a:ext>
            </a:extLst>
          </p:cNvPr>
          <p:cNvSpPr/>
          <p:nvPr/>
        </p:nvSpPr>
        <p:spPr>
          <a:xfrm>
            <a:off x="2176362" y="650693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45D6B75-572E-4264-A372-D4C36825115A}"/>
              </a:ext>
            </a:extLst>
          </p:cNvPr>
          <p:cNvSpPr/>
          <p:nvPr/>
        </p:nvSpPr>
        <p:spPr>
          <a:xfrm>
            <a:off x="2167665" y="6392858"/>
            <a:ext cx="45719" cy="457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E4EA338-9CDC-4CEB-BAD7-0E0DAAC01358}"/>
              </a:ext>
            </a:extLst>
          </p:cNvPr>
          <p:cNvSpPr/>
          <p:nvPr/>
        </p:nvSpPr>
        <p:spPr>
          <a:xfrm>
            <a:off x="2164368" y="5686072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1" name="Cross 130">
            <a:extLst>
              <a:ext uri="{FF2B5EF4-FFF2-40B4-BE49-F238E27FC236}">
                <a16:creationId xmlns:a16="http://schemas.microsoft.com/office/drawing/2014/main" id="{C0D3D492-80A8-44E9-B819-3371A8353C5D}"/>
              </a:ext>
            </a:extLst>
          </p:cNvPr>
          <p:cNvSpPr/>
          <p:nvPr/>
        </p:nvSpPr>
        <p:spPr>
          <a:xfrm flipH="1">
            <a:off x="2129827" y="6743022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C35F7BB-8C7B-47FE-B9FA-44604D5D3863}"/>
                  </a:ext>
                </a:extLst>
              </p:cNvPr>
              <p:cNvSpPr/>
              <p:nvPr/>
            </p:nvSpPr>
            <p:spPr>
              <a:xfrm>
                <a:off x="1923033" y="6870361"/>
                <a:ext cx="592041" cy="19954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C35F7BB-8C7B-47FE-B9FA-44604D5D3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33" y="6870361"/>
                <a:ext cx="592041" cy="199542"/>
              </a:xfrm>
              <a:prstGeom prst="rect">
                <a:avLst/>
              </a:prstGeom>
              <a:blipFill>
                <a:blip r:embed="rId18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>
            <a:extLst>
              <a:ext uri="{FF2B5EF4-FFF2-40B4-BE49-F238E27FC236}">
                <a16:creationId xmlns:a16="http://schemas.microsoft.com/office/drawing/2014/main" id="{222AAC36-FBBA-4941-885D-FE0970E83DEF}"/>
              </a:ext>
            </a:extLst>
          </p:cNvPr>
          <p:cNvSpPr/>
          <p:nvPr/>
        </p:nvSpPr>
        <p:spPr>
          <a:xfrm>
            <a:off x="4225537" y="3624002"/>
            <a:ext cx="153566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Cross Entropy Loss</a:t>
            </a:r>
            <a:b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</a:br>
            <a:r>
              <a:rPr lang="en-US" sz="1200" dirty="0">
                <a:cs typeface="Calibri"/>
              </a:rPr>
              <a:t>(ignoring integral)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0CDB12-0F7D-4FAE-83DE-8BF1D443A2B6}"/>
              </a:ext>
            </a:extLst>
          </p:cNvPr>
          <p:cNvSpPr/>
          <p:nvPr/>
        </p:nvSpPr>
        <p:spPr>
          <a:xfrm>
            <a:off x="3779872" y="6912511"/>
            <a:ext cx="208886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Binary Cross Entropy Loss </a:t>
            </a:r>
            <a:r>
              <a:rPr lang="en-US" sz="1200" dirty="0">
                <a:cs typeface="Calibri"/>
              </a:rPr>
              <a:t>(ignoring integral)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8F20AFA-EA73-48E1-AB71-AE16B4E2F764}"/>
              </a:ext>
            </a:extLst>
          </p:cNvPr>
          <p:cNvCxnSpPr>
            <a:cxnSpLocks/>
          </p:cNvCxnSpPr>
          <p:nvPr/>
        </p:nvCxnSpPr>
        <p:spPr>
          <a:xfrm>
            <a:off x="-259945" y="2095203"/>
            <a:ext cx="73370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2286763-E43B-4032-A99C-1B7729907005}"/>
              </a:ext>
            </a:extLst>
          </p:cNvPr>
          <p:cNvCxnSpPr>
            <a:cxnSpLocks/>
          </p:cNvCxnSpPr>
          <p:nvPr/>
        </p:nvCxnSpPr>
        <p:spPr>
          <a:xfrm>
            <a:off x="-239510" y="4714578"/>
            <a:ext cx="73370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63B03BA-2E4E-4FFB-949E-2B5B1DB48CE8}"/>
              </a:ext>
            </a:extLst>
          </p:cNvPr>
          <p:cNvSpPr txBox="1"/>
          <p:nvPr/>
        </p:nvSpPr>
        <p:spPr>
          <a:xfrm>
            <a:off x="3221898" y="4692147"/>
            <a:ext cx="201674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i="1" dirty="0"/>
              <a:t>Neural Temporal Point Processes For Modelling Electronic Health Records, 2020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5284297-49EB-4AA0-B397-40CC20653DF6}"/>
                  </a:ext>
                </a:extLst>
              </p:cNvPr>
              <p:cNvSpPr/>
              <p:nvPr/>
            </p:nvSpPr>
            <p:spPr>
              <a:xfrm>
                <a:off x="1717373" y="11313961"/>
                <a:ext cx="3484132" cy="58445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𝐿𝑖𝑘𝑒𝑙𝑖h𝑜𝑜𝑑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</m:oMath>
                  </m:oMathPara>
                </a14:m>
                <a:endParaRPr lang="en-US" sz="900" b="0" i="1" dirty="0">
                  <a:latin typeface="Cambria Math" panose="02040503050406030204" pitchFamily="18" charset="0"/>
                  <a:cs typeface="Calibri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9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(1−</m:t>
                                      </m:r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900" i="1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br>
                  <a:rPr lang="en-US" sz="900" b="0" i="1" dirty="0">
                    <a:latin typeface="Cambria Math" panose="02040503050406030204" pitchFamily="18" charset="0"/>
                    <a:cs typeface="Calibri"/>
                  </a:rPr>
                </a:br>
                <a:endParaRPr lang="en-US" sz="900" dirty="0">
                  <a:cs typeface="Calibri"/>
                </a:endParaRPr>
              </a:p>
            </p:txBody>
          </p:sp>
        </mc:Choice>
        <mc:Fallback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5284297-49EB-4AA0-B397-40CC20653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73" y="11313961"/>
                <a:ext cx="3484132" cy="584455"/>
              </a:xfrm>
              <a:prstGeom prst="rect">
                <a:avLst/>
              </a:prstGeom>
              <a:blipFill>
                <a:blip r:embed="rId19"/>
                <a:stretch>
                  <a:fillRect l="-6130" t="-66667" r="-5429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AAE10771-77E5-457A-9A01-C66BAC9696FF}"/>
              </a:ext>
            </a:extLst>
          </p:cNvPr>
          <p:cNvSpPr txBox="1"/>
          <p:nvPr/>
        </p:nvSpPr>
        <p:spPr>
          <a:xfrm>
            <a:off x="6490440" y="7363534"/>
            <a:ext cx="262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</a:rPr>
              <a:t>Seems to be problematic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1C6919F-CC44-489E-92D3-B06733CE487C}"/>
              </a:ext>
            </a:extLst>
          </p:cNvPr>
          <p:cNvSpPr/>
          <p:nvPr/>
        </p:nvSpPr>
        <p:spPr>
          <a:xfrm>
            <a:off x="7306624" y="7833779"/>
            <a:ext cx="20888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cs typeface="Calibri"/>
              </a:rPr>
              <a:t>If we imagine 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1CE224B9-7BB2-462D-B1D9-E2B45F296830}"/>
              </a:ext>
            </a:extLst>
          </p:cNvPr>
          <p:cNvSpPr/>
          <p:nvPr/>
        </p:nvSpPr>
        <p:spPr>
          <a:xfrm>
            <a:off x="5264371" y="9980362"/>
            <a:ext cx="1569086" cy="3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Marked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677D7E62-C819-4380-8100-922B8A8F34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18821" y="10366691"/>
            <a:ext cx="2994932" cy="7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0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2CEFC3-9117-4EEA-B5C9-13601A1EA542}"/>
              </a:ext>
            </a:extLst>
          </p:cNvPr>
          <p:cNvCxnSpPr>
            <a:cxnSpLocks/>
          </p:cNvCxnSpPr>
          <p:nvPr/>
        </p:nvCxnSpPr>
        <p:spPr>
          <a:xfrm>
            <a:off x="1982773" y="2378059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ross 4">
            <a:extLst>
              <a:ext uri="{FF2B5EF4-FFF2-40B4-BE49-F238E27FC236}">
                <a16:creationId xmlns:a16="http://schemas.microsoft.com/office/drawing/2014/main" id="{BD8CF0D6-C058-4677-BB72-D5D75C75B45D}"/>
              </a:ext>
            </a:extLst>
          </p:cNvPr>
          <p:cNvSpPr/>
          <p:nvPr/>
        </p:nvSpPr>
        <p:spPr>
          <a:xfrm flipH="1">
            <a:off x="2311146" y="232870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EED5ED76-8F9C-4C7E-AAE5-A174232F18B6}"/>
              </a:ext>
            </a:extLst>
          </p:cNvPr>
          <p:cNvSpPr/>
          <p:nvPr/>
        </p:nvSpPr>
        <p:spPr>
          <a:xfrm flipH="1">
            <a:off x="3232654" y="232870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001F896C-3268-42E0-8DBE-DF0CCB89FE68}"/>
              </a:ext>
            </a:extLst>
          </p:cNvPr>
          <p:cNvSpPr/>
          <p:nvPr/>
        </p:nvSpPr>
        <p:spPr>
          <a:xfrm flipH="1">
            <a:off x="3873042" y="232870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AA0771-BF37-4FBF-A48E-2761908D54A9}"/>
              </a:ext>
            </a:extLst>
          </p:cNvPr>
          <p:cNvSpPr/>
          <p:nvPr/>
        </p:nvSpPr>
        <p:spPr>
          <a:xfrm>
            <a:off x="1981262" y="1242697"/>
            <a:ext cx="2562870" cy="560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B74D9A-94C7-4B07-A991-75EAD2BD2715}"/>
                  </a:ext>
                </a:extLst>
              </p:cNvPr>
              <p:cNvSpPr/>
              <p:nvPr/>
            </p:nvSpPr>
            <p:spPr>
              <a:xfrm>
                <a:off x="1733517" y="2296373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B74D9A-94C7-4B07-A991-75EAD2BD2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17" y="2296373"/>
                <a:ext cx="349028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97E0B91-92C2-49E5-A87F-19152D452AD4}"/>
              </a:ext>
            </a:extLst>
          </p:cNvPr>
          <p:cNvGrpSpPr/>
          <p:nvPr/>
        </p:nvGrpSpPr>
        <p:grpSpPr>
          <a:xfrm>
            <a:off x="1992807" y="1861468"/>
            <a:ext cx="2527053" cy="398457"/>
            <a:chOff x="585824" y="1404437"/>
            <a:chExt cx="2527053" cy="398457"/>
          </a:xfrm>
        </p:grpSpPr>
        <p:sp>
          <p:nvSpPr>
            <p:cNvPr id="11" name="Freeform 42">
              <a:extLst>
                <a:ext uri="{FF2B5EF4-FFF2-40B4-BE49-F238E27FC236}">
                  <a16:creationId xmlns:a16="http://schemas.microsoft.com/office/drawing/2014/main" id="{702FA793-6AF1-4C58-82EC-E088CF2E3289}"/>
                </a:ext>
              </a:extLst>
            </p:cNvPr>
            <p:cNvSpPr/>
            <p:nvPr/>
          </p:nvSpPr>
          <p:spPr>
            <a:xfrm>
              <a:off x="970020" y="1404437"/>
              <a:ext cx="899753" cy="398457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Freeform 42">
              <a:extLst>
                <a:ext uri="{FF2B5EF4-FFF2-40B4-BE49-F238E27FC236}">
                  <a16:creationId xmlns:a16="http://schemas.microsoft.com/office/drawing/2014/main" id="{BD3FFDD4-7740-4F49-816F-4E7B5895C715}"/>
                </a:ext>
              </a:extLst>
            </p:cNvPr>
            <p:cNvSpPr/>
            <p:nvPr/>
          </p:nvSpPr>
          <p:spPr>
            <a:xfrm>
              <a:off x="1869773" y="1472285"/>
              <a:ext cx="662144" cy="299848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AFFA3E0C-F4AA-4EAA-8576-1453058F5770}"/>
                </a:ext>
              </a:extLst>
            </p:cNvPr>
            <p:cNvSpPr/>
            <p:nvPr/>
          </p:nvSpPr>
          <p:spPr>
            <a:xfrm>
              <a:off x="2531916" y="1673451"/>
              <a:ext cx="580961" cy="86641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83F84C-738E-4A76-9834-C5DDE751535C}"/>
                </a:ext>
              </a:extLst>
            </p:cNvPr>
            <p:cNvCxnSpPr>
              <a:cxnSpLocks/>
            </p:cNvCxnSpPr>
            <p:nvPr/>
          </p:nvCxnSpPr>
          <p:spPr>
            <a:xfrm>
              <a:off x="585824" y="1765571"/>
              <a:ext cx="38419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A129CB-C797-4CAD-939E-9D58B31B6E4B}"/>
                </a:ext>
              </a:extLst>
            </p:cNvPr>
            <p:cNvSpPr/>
            <p:nvPr/>
          </p:nvSpPr>
          <p:spPr>
            <a:xfrm>
              <a:off x="1859049" y="1449263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6" name="Freeform 42">
            <a:extLst>
              <a:ext uri="{FF2B5EF4-FFF2-40B4-BE49-F238E27FC236}">
                <a16:creationId xmlns:a16="http://schemas.microsoft.com/office/drawing/2014/main" id="{2A387703-B452-488D-968F-0543DE0DCA13}"/>
              </a:ext>
            </a:extLst>
          </p:cNvPr>
          <p:cNvSpPr/>
          <p:nvPr/>
        </p:nvSpPr>
        <p:spPr>
          <a:xfrm>
            <a:off x="2377003" y="1675681"/>
            <a:ext cx="889719" cy="10773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" name="Freeform 42">
            <a:extLst>
              <a:ext uri="{FF2B5EF4-FFF2-40B4-BE49-F238E27FC236}">
                <a16:creationId xmlns:a16="http://schemas.microsoft.com/office/drawing/2014/main" id="{0625A20B-E034-48D5-9017-9CA7ABD347F7}"/>
              </a:ext>
            </a:extLst>
          </p:cNvPr>
          <p:cNvSpPr/>
          <p:nvPr/>
        </p:nvSpPr>
        <p:spPr>
          <a:xfrm>
            <a:off x="3255998" y="1703924"/>
            <a:ext cx="672868" cy="48728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8DAF1014-8309-4F43-A001-B0E39B39DDF1}"/>
              </a:ext>
            </a:extLst>
          </p:cNvPr>
          <p:cNvSpPr/>
          <p:nvPr/>
        </p:nvSpPr>
        <p:spPr>
          <a:xfrm>
            <a:off x="3931818" y="1393054"/>
            <a:ext cx="133859" cy="14332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5F6F-FC73-4362-9220-FE8D6B304C65}"/>
              </a:ext>
            </a:extLst>
          </p:cNvPr>
          <p:cNvCxnSpPr>
            <a:cxnSpLocks/>
          </p:cNvCxnSpPr>
          <p:nvPr/>
        </p:nvCxnSpPr>
        <p:spPr>
          <a:xfrm>
            <a:off x="1982773" y="1746090"/>
            <a:ext cx="38419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" name="Cross 19">
            <a:extLst>
              <a:ext uri="{FF2B5EF4-FFF2-40B4-BE49-F238E27FC236}">
                <a16:creationId xmlns:a16="http://schemas.microsoft.com/office/drawing/2014/main" id="{94E5C522-E4C4-45C1-B174-25856EA08586}"/>
              </a:ext>
            </a:extLst>
          </p:cNvPr>
          <p:cNvSpPr/>
          <p:nvPr/>
        </p:nvSpPr>
        <p:spPr>
          <a:xfrm flipH="1">
            <a:off x="4013146" y="2328026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2">
            <a:extLst>
              <a:ext uri="{FF2B5EF4-FFF2-40B4-BE49-F238E27FC236}">
                <a16:creationId xmlns:a16="http://schemas.microsoft.com/office/drawing/2014/main" id="{AC428E30-B8CD-425E-9AAA-9F3B25C19B1E}"/>
              </a:ext>
            </a:extLst>
          </p:cNvPr>
          <p:cNvSpPr/>
          <p:nvPr/>
        </p:nvSpPr>
        <p:spPr>
          <a:xfrm>
            <a:off x="4035443" y="1265586"/>
            <a:ext cx="463660" cy="487065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AB5F26-C804-4B46-8E83-B69F2A55FBFC}"/>
              </a:ext>
            </a:extLst>
          </p:cNvPr>
          <p:cNvSpPr/>
          <p:nvPr/>
        </p:nvSpPr>
        <p:spPr>
          <a:xfrm>
            <a:off x="1976586" y="1823445"/>
            <a:ext cx="2567546" cy="4647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379A83-28D0-435A-8384-68B7A1D31ED2}"/>
              </a:ext>
            </a:extLst>
          </p:cNvPr>
          <p:cNvSpPr/>
          <p:nvPr/>
        </p:nvSpPr>
        <p:spPr>
          <a:xfrm>
            <a:off x="3268232" y="1184693"/>
            <a:ext cx="687000" cy="12737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2D4FBE-2944-4E30-AD42-813E9447A40B}"/>
              </a:ext>
            </a:extLst>
          </p:cNvPr>
          <p:cNvSpPr/>
          <p:nvPr/>
        </p:nvSpPr>
        <p:spPr>
          <a:xfrm>
            <a:off x="3905661" y="1721814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5F0202-7BAB-4DF0-BDD7-C7A716EDBC42}"/>
              </a:ext>
            </a:extLst>
          </p:cNvPr>
          <p:cNvSpPr/>
          <p:nvPr/>
        </p:nvSpPr>
        <p:spPr>
          <a:xfrm>
            <a:off x="3917655" y="220451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916C6B-A22E-407A-A122-7655CB0041CF}"/>
              </a:ext>
            </a:extLst>
          </p:cNvPr>
          <p:cNvSpPr/>
          <p:nvPr/>
        </p:nvSpPr>
        <p:spPr>
          <a:xfrm>
            <a:off x="3908958" y="2090439"/>
            <a:ext cx="45719" cy="457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BF4E7A-BDDE-46C9-9E32-052486E1A637}"/>
              </a:ext>
            </a:extLst>
          </p:cNvPr>
          <p:cNvSpPr/>
          <p:nvPr/>
        </p:nvSpPr>
        <p:spPr>
          <a:xfrm>
            <a:off x="3905661" y="1383653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3271F47D-441D-4778-8ED3-688E0436D8B0}"/>
              </a:ext>
            </a:extLst>
          </p:cNvPr>
          <p:cNvSpPr/>
          <p:nvPr/>
        </p:nvSpPr>
        <p:spPr>
          <a:xfrm flipH="1">
            <a:off x="3871120" y="2440603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6DD00B-BB41-434C-9ABF-7289505F8576}"/>
                  </a:ext>
                </a:extLst>
              </p:cNvPr>
              <p:cNvSpPr/>
              <p:nvPr/>
            </p:nvSpPr>
            <p:spPr>
              <a:xfrm>
                <a:off x="3872873" y="243187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6DD00B-BB41-434C-9ABF-7289505F8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73" y="2431873"/>
                <a:ext cx="592041" cy="166264"/>
              </a:xfrm>
              <a:prstGeom prst="rect">
                <a:avLst/>
              </a:prstGeom>
              <a:blipFill>
                <a:blip r:embed="rId3"/>
                <a:stretch>
                  <a:fillRect t="-3704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EC2247D1-EF9C-4B26-A83F-BA64AFE178F1}"/>
              </a:ext>
            </a:extLst>
          </p:cNvPr>
          <p:cNvSpPr/>
          <p:nvPr/>
        </p:nvSpPr>
        <p:spPr>
          <a:xfrm>
            <a:off x="1967645" y="2300862"/>
            <a:ext cx="1354235" cy="2634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>
            <a:extLst>
              <a:ext uri="{FF2B5EF4-FFF2-40B4-BE49-F238E27FC236}">
                <a16:creationId xmlns:a16="http://schemas.microsoft.com/office/drawing/2014/main" id="{3593D134-FECE-416A-B3AC-021454DE2B97}"/>
              </a:ext>
            </a:extLst>
          </p:cNvPr>
          <p:cNvSpPr/>
          <p:nvPr/>
        </p:nvSpPr>
        <p:spPr>
          <a:xfrm rot="5400000">
            <a:off x="2857759" y="3503896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131E190-1A42-4273-8F52-7337C34D7EFB}"/>
              </a:ext>
            </a:extLst>
          </p:cNvPr>
          <p:cNvCxnSpPr>
            <a:stCxn id="30" idx="2"/>
            <a:endCxn id="31" idx="2"/>
          </p:cNvCxnSpPr>
          <p:nvPr/>
        </p:nvCxnSpPr>
        <p:spPr>
          <a:xfrm rot="16200000" flipH="1">
            <a:off x="2164650" y="3044463"/>
            <a:ext cx="1154443" cy="194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9B8DC86-0150-4CC6-AB6D-17D0645192A3}"/>
              </a:ext>
            </a:extLst>
          </p:cNvPr>
          <p:cNvSpPr/>
          <p:nvPr/>
        </p:nvSpPr>
        <p:spPr>
          <a:xfrm>
            <a:off x="3568602" y="3352199"/>
            <a:ext cx="88900" cy="73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5CE686E-C680-4A6D-9E26-8D784155E8D5}"/>
              </a:ext>
            </a:extLst>
          </p:cNvPr>
          <p:cNvCxnSpPr>
            <a:cxnSpLocks/>
            <a:stCxn id="31" idx="0"/>
            <a:endCxn id="36" idx="1"/>
          </p:cNvCxnSpPr>
          <p:nvPr/>
        </p:nvCxnSpPr>
        <p:spPr>
          <a:xfrm flipV="1">
            <a:off x="3268771" y="3717324"/>
            <a:ext cx="299831" cy="1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0409CA-2545-422D-9716-F40714107C70}"/>
                  </a:ext>
                </a:extLst>
              </p:cNvPr>
              <p:cNvSpPr/>
              <p:nvPr/>
            </p:nvSpPr>
            <p:spPr>
              <a:xfrm>
                <a:off x="3307814" y="410735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0409CA-2545-422D-9716-F40714107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14" y="4107353"/>
                <a:ext cx="592041" cy="166264"/>
              </a:xfrm>
              <a:prstGeom prst="rect">
                <a:avLst/>
              </a:prstGeom>
              <a:blipFill>
                <a:blip r:embed="rId4"/>
                <a:stretch>
                  <a:fillRect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B6BC964-6B37-4F24-99CC-8A6684C58554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rot="16200000" flipV="1">
            <a:off x="3165532" y="2904679"/>
            <a:ext cx="893720" cy="1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F052B4-C58F-4FBA-B5FA-DFE33619BA8C}"/>
                  </a:ext>
                </a:extLst>
              </p:cNvPr>
              <p:cNvSpPr/>
              <p:nvPr/>
            </p:nvSpPr>
            <p:spPr>
              <a:xfrm>
                <a:off x="1298122" y="3623772"/>
                <a:ext cx="1542000" cy="18710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ℋ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=</m:t>
                      </m:r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{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00" i="1">
                              <a:latin typeface="Cambria Math" panose="02040503050406030204" pitchFamily="18" charset="0"/>
                              <a:cs typeface="Calibri"/>
                            </a:rPr>
                            <m:t>}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F052B4-C58F-4FBA-B5FA-DFE33619B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22" y="3623772"/>
                <a:ext cx="1542000" cy="187103"/>
              </a:xfrm>
              <a:prstGeom prst="rect">
                <a:avLst/>
              </a:prstGeom>
              <a:blipFill>
                <a:blip r:embed="rId5"/>
                <a:stretch>
                  <a:fillRect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5BFA94-BFDE-4B4F-A450-F8F6309E4066}"/>
                  </a:ext>
                </a:extLst>
              </p:cNvPr>
              <p:cNvSpPr/>
              <p:nvPr/>
            </p:nvSpPr>
            <p:spPr>
              <a:xfrm>
                <a:off x="2936633" y="256535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5BFA94-BFDE-4B4F-A450-F8F6309E4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33" y="2565353"/>
                <a:ext cx="592041" cy="166264"/>
              </a:xfrm>
              <a:prstGeom prst="rect">
                <a:avLst/>
              </a:prstGeom>
              <a:blipFill>
                <a:blip r:embed="rId6"/>
                <a:stretch>
                  <a:fillRect l="-11340" t="-3704" r="-9278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E9EEEAE-723F-4748-8413-53A6EC48E320}"/>
                  </a:ext>
                </a:extLst>
              </p:cNvPr>
              <p:cNvSpPr/>
              <p:nvPr/>
            </p:nvSpPr>
            <p:spPr>
              <a:xfrm>
                <a:off x="1728032" y="1978856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E9EEEAE-723F-4748-8413-53A6EC48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32" y="1978856"/>
                <a:ext cx="295020" cy="153888"/>
              </a:xfrm>
              <a:prstGeom prst="rect">
                <a:avLst/>
              </a:prstGeom>
              <a:blipFill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468A61-1A35-4052-BBDB-19DBBB0D2007}"/>
                  </a:ext>
                </a:extLst>
              </p:cNvPr>
              <p:cNvSpPr/>
              <p:nvPr/>
            </p:nvSpPr>
            <p:spPr>
              <a:xfrm>
                <a:off x="1748291" y="1464710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468A61-1A35-4052-BBDB-19DBBB0D2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91" y="1464710"/>
                <a:ext cx="295020" cy="153888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75D7F6-25F0-41A0-90FC-0A4F55EF44C4}"/>
                  </a:ext>
                </a:extLst>
              </p:cNvPr>
              <p:cNvSpPr/>
              <p:nvPr/>
            </p:nvSpPr>
            <p:spPr>
              <a:xfrm>
                <a:off x="3656181" y="3025752"/>
                <a:ext cx="1086383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𝑖𝑛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𝑡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_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𝑗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]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75D7F6-25F0-41A0-90FC-0A4F55EF4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81" y="3025752"/>
                <a:ext cx="1086383" cy="166264"/>
              </a:xfrm>
              <a:prstGeom prst="rect">
                <a:avLst/>
              </a:prstGeom>
              <a:blipFill>
                <a:blip r:embed="rId9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rrow: Down 56">
            <a:extLst>
              <a:ext uri="{FF2B5EF4-FFF2-40B4-BE49-F238E27FC236}">
                <a16:creationId xmlns:a16="http://schemas.microsoft.com/office/drawing/2014/main" id="{59A6DA65-F6FD-44FD-A923-DCD8C36ED395}"/>
              </a:ext>
            </a:extLst>
          </p:cNvPr>
          <p:cNvSpPr/>
          <p:nvPr/>
        </p:nvSpPr>
        <p:spPr>
          <a:xfrm>
            <a:off x="3094278" y="4413897"/>
            <a:ext cx="359640" cy="816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F4EBCB-F05D-4E39-AAEB-87E92B200C00}"/>
              </a:ext>
            </a:extLst>
          </p:cNvPr>
          <p:cNvSpPr/>
          <p:nvPr/>
        </p:nvSpPr>
        <p:spPr>
          <a:xfrm>
            <a:off x="3418686" y="4679071"/>
            <a:ext cx="179693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dirty="0">
                <a:cs typeface="Calibri"/>
              </a:rPr>
              <a:t>Ignoring integral (point process)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9848E0-0F4B-46EC-9B08-E78F53F51356}"/>
              </a:ext>
            </a:extLst>
          </p:cNvPr>
          <p:cNvCxnSpPr>
            <a:cxnSpLocks/>
          </p:cNvCxnSpPr>
          <p:nvPr/>
        </p:nvCxnSpPr>
        <p:spPr>
          <a:xfrm>
            <a:off x="1122787" y="6655369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ross 59">
            <a:extLst>
              <a:ext uri="{FF2B5EF4-FFF2-40B4-BE49-F238E27FC236}">
                <a16:creationId xmlns:a16="http://schemas.microsoft.com/office/drawing/2014/main" id="{05EA397E-541C-42A4-BDCF-464DB447B4EB}"/>
              </a:ext>
            </a:extLst>
          </p:cNvPr>
          <p:cNvSpPr/>
          <p:nvPr/>
        </p:nvSpPr>
        <p:spPr>
          <a:xfrm flipH="1">
            <a:off x="1451160" y="660601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1DFD83D-0C4E-4189-B16E-D2518D0EC25E}"/>
              </a:ext>
            </a:extLst>
          </p:cNvPr>
          <p:cNvSpPr/>
          <p:nvPr/>
        </p:nvSpPr>
        <p:spPr>
          <a:xfrm flipH="1">
            <a:off x="2372668" y="660601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BF5495DF-C65C-4AE5-9178-A5D08C7A29AC}"/>
              </a:ext>
            </a:extLst>
          </p:cNvPr>
          <p:cNvSpPr/>
          <p:nvPr/>
        </p:nvSpPr>
        <p:spPr>
          <a:xfrm flipH="1">
            <a:off x="3013056" y="660601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AF41B03-8E11-4E5A-BB40-81581DDE2462}"/>
              </a:ext>
            </a:extLst>
          </p:cNvPr>
          <p:cNvSpPr/>
          <p:nvPr/>
        </p:nvSpPr>
        <p:spPr>
          <a:xfrm>
            <a:off x="1121276" y="5520007"/>
            <a:ext cx="2562870" cy="560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A5EBB49-0D62-4C17-8D51-F2D67474F55E}"/>
                  </a:ext>
                </a:extLst>
              </p:cNvPr>
              <p:cNvSpPr/>
              <p:nvPr/>
            </p:nvSpPr>
            <p:spPr>
              <a:xfrm>
                <a:off x="873531" y="6573683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A5EBB49-0D62-4C17-8D51-F2D67474F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31" y="6573683"/>
                <a:ext cx="349028" cy="184666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ross 74">
            <a:extLst>
              <a:ext uri="{FF2B5EF4-FFF2-40B4-BE49-F238E27FC236}">
                <a16:creationId xmlns:a16="http://schemas.microsoft.com/office/drawing/2014/main" id="{AE4FB48D-C64C-4EAD-ACFE-3D1A6561C210}"/>
              </a:ext>
            </a:extLst>
          </p:cNvPr>
          <p:cNvSpPr/>
          <p:nvPr/>
        </p:nvSpPr>
        <p:spPr>
          <a:xfrm flipH="1">
            <a:off x="3153160" y="6605336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58012-892B-4D2F-989D-A9450E2BF1A5}"/>
              </a:ext>
            </a:extLst>
          </p:cNvPr>
          <p:cNvSpPr/>
          <p:nvPr/>
        </p:nvSpPr>
        <p:spPr>
          <a:xfrm>
            <a:off x="1116600" y="6100755"/>
            <a:ext cx="2567546" cy="4647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678BE0-7DD9-4FC6-95FA-31332414477A}"/>
              </a:ext>
            </a:extLst>
          </p:cNvPr>
          <p:cNvSpPr/>
          <p:nvPr/>
        </p:nvSpPr>
        <p:spPr>
          <a:xfrm>
            <a:off x="2408246" y="5462003"/>
            <a:ext cx="687000" cy="12737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FD9934D-E031-429F-81DB-4C318F1D7E20}"/>
              </a:ext>
            </a:extLst>
          </p:cNvPr>
          <p:cNvSpPr/>
          <p:nvPr/>
        </p:nvSpPr>
        <p:spPr>
          <a:xfrm>
            <a:off x="3045675" y="5999124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3EDBDE9-0615-406A-A782-B1C6E0845B5A}"/>
              </a:ext>
            </a:extLst>
          </p:cNvPr>
          <p:cNvSpPr/>
          <p:nvPr/>
        </p:nvSpPr>
        <p:spPr>
          <a:xfrm>
            <a:off x="3057669" y="648182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A68832FD-A19B-4392-81B1-98324338E976}"/>
              </a:ext>
            </a:extLst>
          </p:cNvPr>
          <p:cNvSpPr/>
          <p:nvPr/>
        </p:nvSpPr>
        <p:spPr>
          <a:xfrm flipH="1">
            <a:off x="3011134" y="6717913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A4F6CBA-0BB1-47FB-8A1E-6FE51156E7DF}"/>
                  </a:ext>
                </a:extLst>
              </p:cNvPr>
              <p:cNvSpPr/>
              <p:nvPr/>
            </p:nvSpPr>
            <p:spPr>
              <a:xfrm>
                <a:off x="3012887" y="670918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A4F6CBA-0BB1-47FB-8A1E-6FE51156E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887" y="6709183"/>
                <a:ext cx="592041" cy="166264"/>
              </a:xfrm>
              <a:prstGeom prst="rect">
                <a:avLst/>
              </a:prstGeom>
              <a:blipFill>
                <a:blip r:embed="rId3"/>
                <a:stretch>
                  <a:fillRect t="-3704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CF8BEE18-A391-44E0-BABB-94D15CB38D04}"/>
              </a:ext>
            </a:extLst>
          </p:cNvPr>
          <p:cNvSpPr/>
          <p:nvPr/>
        </p:nvSpPr>
        <p:spPr>
          <a:xfrm>
            <a:off x="1107659" y="6578172"/>
            <a:ext cx="1354235" cy="2634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342FFAF-E072-4872-935A-986224C140A3}"/>
                  </a:ext>
                </a:extLst>
              </p:cNvPr>
              <p:cNvSpPr/>
              <p:nvPr/>
            </p:nvSpPr>
            <p:spPr>
              <a:xfrm>
                <a:off x="2076647" y="684266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342FFAF-E072-4872-935A-986224C14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647" y="6842663"/>
                <a:ext cx="592041" cy="166264"/>
              </a:xfrm>
              <a:prstGeom prst="rect">
                <a:avLst/>
              </a:prstGeom>
              <a:blipFill>
                <a:blip r:embed="rId6"/>
                <a:stretch>
                  <a:fillRect l="-11340" r="-9278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83EAA2C-6022-4E98-9991-8D66DFC85DAD}"/>
                  </a:ext>
                </a:extLst>
              </p:cNvPr>
              <p:cNvSpPr/>
              <p:nvPr/>
            </p:nvSpPr>
            <p:spPr>
              <a:xfrm>
                <a:off x="868046" y="6256166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83EAA2C-6022-4E98-9991-8D66DFC85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46" y="6256166"/>
                <a:ext cx="295020" cy="153888"/>
              </a:xfrm>
              <a:prstGeom prst="rect">
                <a:avLst/>
              </a:prstGeom>
              <a:blipFill>
                <a:blip r:embed="rId10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4D8264C-AB87-489E-B66C-925855A2858E}"/>
                  </a:ext>
                </a:extLst>
              </p:cNvPr>
              <p:cNvSpPr/>
              <p:nvPr/>
            </p:nvSpPr>
            <p:spPr>
              <a:xfrm>
                <a:off x="888305" y="5742020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4D8264C-AB87-489E-B66C-925855A28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05" y="5742020"/>
                <a:ext cx="295020" cy="153888"/>
              </a:xfrm>
              <a:prstGeom prst="rect">
                <a:avLst/>
              </a:prstGeom>
              <a:blipFill>
                <a:blip r:embed="rId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DD7F2A2-C0DD-4995-AC0D-96E07BAE6187}"/>
                  </a:ext>
                </a:extLst>
              </p:cNvPr>
              <p:cNvSpPr/>
              <p:nvPr/>
            </p:nvSpPr>
            <p:spPr>
              <a:xfrm>
                <a:off x="3752811" y="5722553"/>
                <a:ext cx="3484132" cy="85113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𝐿𝑖𝑘𝑒𝑙𝑖h𝑜𝑜𝑑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e>
                                <m:sub/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</m:oMath>
                  </m:oMathPara>
                </a14:m>
                <a:endParaRPr lang="en-US" sz="900" b="0" i="1" dirty="0">
                  <a:latin typeface="Cambria Math" panose="02040503050406030204" pitchFamily="18" charset="0"/>
                  <a:cs typeface="Calibri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9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9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(</m:t>
                                      </m:r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br>
                  <a:rPr lang="en-US" sz="900" b="0" i="1" dirty="0">
                    <a:latin typeface="Cambria Math" panose="02040503050406030204" pitchFamily="18" charset="0"/>
                    <a:cs typeface="Calibri"/>
                  </a:rPr>
                </a:br>
                <a:endParaRPr lang="en-US" sz="900" dirty="0">
                  <a:cs typeface="Calibri"/>
                </a:endParaRP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DD7F2A2-C0DD-4995-AC0D-96E07BAE6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11" y="5722553"/>
                <a:ext cx="3484132" cy="851130"/>
              </a:xfrm>
              <a:prstGeom prst="rect">
                <a:avLst/>
              </a:prstGeom>
              <a:blipFill>
                <a:blip r:embed="rId11"/>
                <a:stretch>
                  <a:fillRect t="-56115" b="-8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CCA65E80-8816-4BBF-9E0C-44B19E4DE703}"/>
              </a:ext>
            </a:extLst>
          </p:cNvPr>
          <p:cNvSpPr/>
          <p:nvPr/>
        </p:nvSpPr>
        <p:spPr>
          <a:xfrm>
            <a:off x="4450445" y="6656994"/>
            <a:ext cx="208886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Binary Cross Entropy Loss </a:t>
            </a:r>
            <a:r>
              <a:rPr lang="en-US" sz="1200" dirty="0">
                <a:cs typeface="Calibri"/>
              </a:rPr>
              <a:t>(ignoring integral)</a:t>
            </a:r>
          </a:p>
        </p:txBody>
      </p:sp>
      <p:sp>
        <p:nvSpPr>
          <p:cNvPr id="91" name="Trapezoid 90">
            <a:extLst>
              <a:ext uri="{FF2B5EF4-FFF2-40B4-BE49-F238E27FC236}">
                <a16:creationId xmlns:a16="http://schemas.microsoft.com/office/drawing/2014/main" id="{BD54A6E3-B787-42E5-B360-879E8DFBD241}"/>
              </a:ext>
            </a:extLst>
          </p:cNvPr>
          <p:cNvSpPr/>
          <p:nvPr/>
        </p:nvSpPr>
        <p:spPr>
          <a:xfrm rot="5400000">
            <a:off x="2473740" y="7713802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20E4B98-764B-4E74-A37E-4AA1E2F251A2}"/>
              </a:ext>
            </a:extLst>
          </p:cNvPr>
          <p:cNvSpPr/>
          <p:nvPr/>
        </p:nvSpPr>
        <p:spPr>
          <a:xfrm>
            <a:off x="1097527" y="7697858"/>
            <a:ext cx="1155466" cy="46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solidFill>
                <a:srgbClr val="B4C6E7"/>
              </a:solidFill>
            </a:endParaRP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B3BBC1A0-46ED-42D0-A621-111508552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12045"/>
              </p:ext>
            </p:extLst>
          </p:nvPr>
        </p:nvGraphicFramePr>
        <p:xfrm>
          <a:off x="1095017" y="7698835"/>
          <a:ext cx="1155465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10DD293-1463-43EA-BD7C-F2BFE868195B}"/>
              </a:ext>
            </a:extLst>
          </p:cNvPr>
          <p:cNvGrpSpPr/>
          <p:nvPr/>
        </p:nvGrpSpPr>
        <p:grpSpPr>
          <a:xfrm>
            <a:off x="1095017" y="7515045"/>
            <a:ext cx="1155465" cy="178858"/>
            <a:chOff x="277790" y="5657230"/>
            <a:chExt cx="1155465" cy="178858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070A37E-49C0-4309-97E4-9A715783A0DD}"/>
                </a:ext>
              </a:extLst>
            </p:cNvPr>
            <p:cNvCxnSpPr>
              <a:cxnSpLocks/>
            </p:cNvCxnSpPr>
            <p:nvPr/>
          </p:nvCxnSpPr>
          <p:spPr>
            <a:xfrm>
              <a:off x="277790" y="5794974"/>
              <a:ext cx="115546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CA28BF2-D2F1-41CD-B279-85F9D456DD53}"/>
                    </a:ext>
                  </a:extLst>
                </p:cNvPr>
                <p:cNvSpPr/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  <m:r>
                          <a:rPr lang="en-US" sz="6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600" dirty="0">
                    <a:cs typeface="Calibri"/>
                  </a:endParaRPr>
                </a:p>
              </p:txBody>
            </p:sp>
          </mc:Choice>
          <mc:Fallback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CA28BF2-D2F1-41CD-B279-85F9D456D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  <a:blipFill>
                  <a:blip r:embed="rId12"/>
                  <a:stretch>
                    <a:fillRect l="-3226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104D3E-FA56-410F-82BA-23611754E931}"/>
                </a:ext>
              </a:extLst>
            </p:cNvPr>
            <p:cNvCxnSpPr/>
            <p:nvPr/>
          </p:nvCxnSpPr>
          <p:spPr>
            <a:xfrm>
              <a:off x="855522" y="5765284"/>
              <a:ext cx="0" cy="7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3E4429-C9A3-4AA2-A453-A8A1FB91E5BB}"/>
              </a:ext>
            </a:extLst>
          </p:cNvPr>
          <p:cNvSpPr/>
          <p:nvPr/>
        </p:nvSpPr>
        <p:spPr>
          <a:xfrm>
            <a:off x="762363" y="7909693"/>
            <a:ext cx="30979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" dirty="0">
                <a:cs typeface="Calibri"/>
              </a:rPr>
              <a:t>Irregular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3B83860-B916-4036-997B-0CCECFA616A4}"/>
              </a:ext>
            </a:extLst>
          </p:cNvPr>
          <p:cNvSpPr/>
          <p:nvPr/>
        </p:nvSpPr>
        <p:spPr>
          <a:xfrm>
            <a:off x="1711749" y="7697859"/>
            <a:ext cx="544808" cy="461680"/>
          </a:xfrm>
          <a:prstGeom prst="rect">
            <a:avLst/>
          </a:prstGeom>
          <a:solidFill>
            <a:schemeClr val="bg1"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47284A12-220C-4969-85B5-EE28DFB1812F}"/>
              </a:ext>
            </a:extLst>
          </p:cNvPr>
          <p:cNvSpPr/>
          <p:nvPr/>
        </p:nvSpPr>
        <p:spPr>
          <a:xfrm>
            <a:off x="2318340" y="7676875"/>
            <a:ext cx="74837" cy="465636"/>
          </a:xfrm>
          <a:prstGeom prst="rightBrace">
            <a:avLst>
              <a:gd name="adj1" fmla="val 17690"/>
              <a:gd name="adj2" fmla="val 5180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151080-00E6-4B72-9AFD-81B8C4AE39E3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2884752" y="7928698"/>
            <a:ext cx="31302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6398A0A8-F30A-445E-8DE2-14513A60F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50493"/>
              </p:ext>
            </p:extLst>
          </p:nvPr>
        </p:nvGraphicFramePr>
        <p:xfrm>
          <a:off x="3194137" y="7678600"/>
          <a:ext cx="77031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0BBEBC-B526-4554-BA2A-80EFBE4B0EDC}"/>
                  </a:ext>
                </a:extLst>
              </p:cNvPr>
              <p:cNvSpPr/>
              <p:nvPr/>
            </p:nvSpPr>
            <p:spPr>
              <a:xfrm>
                <a:off x="3142549" y="7573245"/>
                <a:ext cx="185145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0BBEBC-B526-4554-BA2A-80EFBE4B0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549" y="7573245"/>
                <a:ext cx="185145" cy="99707"/>
              </a:xfrm>
              <a:prstGeom prst="rect">
                <a:avLst/>
              </a:prstGeom>
              <a:blipFill>
                <a:blip r:embed="rId13"/>
                <a:stretch>
                  <a:fillRect l="-3333" t="-1176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56DD5983-C8E1-4600-8F8B-996C4975618F}"/>
              </a:ext>
            </a:extLst>
          </p:cNvPr>
          <p:cNvSpPr/>
          <p:nvPr/>
        </p:nvSpPr>
        <p:spPr>
          <a:xfrm>
            <a:off x="1937427" y="8290393"/>
            <a:ext cx="14669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cs typeface="Calibri"/>
              </a:rPr>
              <a:t>Auto encoder for predicting next event marks</a:t>
            </a:r>
          </a:p>
        </p:txBody>
      </p:sp>
    </p:spTree>
    <p:extLst>
      <p:ext uri="{BB962C8B-B14F-4D97-AF65-F5344CB8AC3E}">
        <p14:creationId xmlns:p14="http://schemas.microsoft.com/office/powerpoint/2010/main" val="408250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2076</TotalTime>
  <Words>476</Words>
  <Application>Microsoft Office PowerPoint</Application>
  <PresentationFormat>A4 Paper (210x297 mm)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Karami Hojjat</dc:creator>
  <cp:lastModifiedBy>Karami Hojjat</cp:lastModifiedBy>
  <cp:revision>251</cp:revision>
  <dcterms:created xsi:type="dcterms:W3CDTF">2023-01-30T16:40:40Z</dcterms:created>
  <dcterms:modified xsi:type="dcterms:W3CDTF">2023-02-08T16:59:15Z</dcterms:modified>
</cp:coreProperties>
</file>