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E2A9-84A2-351C-06C2-A850BA0F099C}" v="378" dt="2023-01-30T17:58:45.822"/>
    <p1510:client id="{534156A7-26A9-4677-961C-46AC6CE89666}" v="45" dt="2023-01-30T16:48:1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167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i Hojjat" userId="S::hojjat.karami@epfl.ch::8eedddf9-7482-4570-be20-c67b8b3b4c55" providerId="AD" clId="Web-{534156A7-26A9-4677-961C-46AC6CE89666}"/>
    <pc:docChg chg="mod modSld addMainMaster delMainMaster modMainMaster setSldSz">
      <pc:chgData name="Karami Hojjat" userId="S::hojjat.karami@epfl.ch::8eedddf9-7482-4570-be20-c67b8b3b4c55" providerId="AD" clId="Web-{534156A7-26A9-4677-961C-46AC6CE89666}" dt="2023-01-30T16:48:19.162" v="44" actId="1076"/>
      <pc:docMkLst>
        <pc:docMk/>
      </pc:docMkLst>
      <pc:sldChg chg="addSp delSp modSp mod modClrScheme chgLayout">
        <pc:chgData name="Karami Hojjat" userId="S::hojjat.karami@epfl.ch::8eedddf9-7482-4570-be20-c67b8b3b4c55" providerId="AD" clId="Web-{534156A7-26A9-4677-961C-46AC6CE89666}" dt="2023-01-30T16:48:19.162" v="44" actId="1076"/>
        <pc:sldMkLst>
          <pc:docMk/>
          <pc:sldMk cId="109857222" sldId="256"/>
        </pc:sldMkLst>
        <pc:spChg chg="del mod ord">
          <ac:chgData name="Karami Hojjat" userId="S::hojjat.karami@epfl.ch::8eedddf9-7482-4570-be20-c67b8b3b4c55" providerId="AD" clId="Web-{534156A7-26A9-4677-961C-46AC6CE89666}" dt="2023-01-30T16:41:21.605" v="2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Karami Hojjat" userId="S::hojjat.karami@epfl.ch::8eedddf9-7482-4570-be20-c67b8b3b4c55" providerId="AD" clId="Web-{534156A7-26A9-4677-961C-46AC6CE89666}" dt="2023-01-30T16:41:23.074" v="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7:25.285" v="31"/>
          <ac:spMkLst>
            <pc:docMk/>
            <pc:sldMk cId="109857222" sldId="256"/>
            <ac:spMk id="4" creationId="{2134D52F-546E-F9A3-7E9C-F47FCECCD05B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7:47.270" v="38" actId="1076"/>
          <ac:spMkLst>
            <pc:docMk/>
            <pc:sldMk cId="109857222" sldId="256"/>
            <ac:spMk id="5" creationId="{209723A5-A20D-29E6-559F-1B04F66FDC71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8:19.162" v="44" actId="1076"/>
          <ac:spMkLst>
            <pc:docMk/>
            <pc:sldMk cId="109857222" sldId="256"/>
            <ac:spMk id="6" creationId="{844497A8-DF7E-1EBD-BF4C-2AFF30E4EB4B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8:10.177" v="42"/>
          <ac:spMkLst>
            <pc:docMk/>
            <pc:sldMk cId="109857222" sldId="256"/>
            <ac:spMk id="7" creationId="{4E09FF01-4AA1-F807-A843-C0137AA96A34}"/>
          </ac:spMkLst>
        </pc:spChg>
      </pc:sldChg>
      <pc:sldMasterChg chg="modSp del delSldLayout modSldLayout">
        <pc:chgData name="Karami Hojjat" userId="S::hojjat.karami@epfl.ch::8eedddf9-7482-4570-be20-c67b8b3b4c55" providerId="AD" clId="Web-{534156A7-26A9-4677-961C-46AC6CE89666}" dt="2023-01-30T16:41:17.949" v="1"/>
        <pc:sldMasterMkLst>
          <pc:docMk/>
          <pc:sldMasterMk cId="2460954070" sldId="2147483660"/>
        </pc:sldMasterMkLst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3109982289" sldId="2147483672"/>
        </pc:sldMasterMkLst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6" creationId="{00000000-0000-0000-0000-000000000000}"/>
          </ac:spMkLst>
        </pc:sp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159871537" sldId="214748367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3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781548520" sldId="2147483674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57882455" sldId="2147483675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3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374681944" sldId="2147483676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4213557490" sldId="2147483677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6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888136209" sldId="2147483678"/>
          </pc:sldLayoutMkLst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773490972" sldId="2147483679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715825544" sldId="2147483680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55760011" sldId="2147483681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4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09815416" sldId="2147483682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73623279" sldId="214748368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3" creationId="{00000000-0000-0000-0000-000000000000}"/>
            </ac:spMkLst>
          </pc:spChg>
        </pc:sldLayoutChg>
      </pc:sldMasterChg>
      <pc:sldMasterChg chg="add add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2259170605" sldId="2147483684"/>
        </pc:sldMasterMkLst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27176856" sldId="2147483685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742636842" sldId="2147483686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239305212" sldId="2147483687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268327159" sldId="2147483688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96938394" sldId="2147483689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178133823" sldId="2147483690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43935032" sldId="2147483691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768525458" sldId="2147483692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533911473" sldId="2147483693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923897737" sldId="2147483694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37362824" sldId="2147483695"/>
          </pc:sldLayoutMkLst>
        </pc:sldLayoutChg>
      </pc:sldMasterChg>
    </pc:docChg>
  </pc:docChgLst>
  <pc:docChgLst>
    <pc:chgData name="Karami Hojjat" userId="S::hojjat.karami@epfl.ch::8eedddf9-7482-4570-be20-c67b8b3b4c55" providerId="AD" clId="Web-{1D93E2A9-84A2-351C-06C2-A850BA0F099C}"/>
    <pc:docChg chg="modSld">
      <pc:chgData name="Karami Hojjat" userId="S::hojjat.karami@epfl.ch::8eedddf9-7482-4570-be20-c67b8b3b4c55" providerId="AD" clId="Web-{1D93E2A9-84A2-351C-06C2-A850BA0F099C}" dt="2023-01-30T17:58:45.822" v="348" actId="1076"/>
      <pc:docMkLst>
        <pc:docMk/>
      </pc:docMkLst>
      <pc:sldChg chg="addSp delSp modSp">
        <pc:chgData name="Karami Hojjat" userId="S::hojjat.karami@epfl.ch::8eedddf9-7482-4570-be20-c67b8b3b4c55" providerId="AD" clId="Web-{1D93E2A9-84A2-351C-06C2-A850BA0F099C}" dt="2023-01-30T17:58:45.822" v="348" actId="1076"/>
        <pc:sldMkLst>
          <pc:docMk/>
          <pc:sldMk cId="109857222" sldId="256"/>
        </pc:sldMkLst>
        <pc:spChg chg="add mod">
          <ac:chgData name="Karami Hojjat" userId="S::hojjat.karami@epfl.ch::8eedddf9-7482-4570-be20-c67b8b3b4c55" providerId="AD" clId="Web-{1D93E2A9-84A2-351C-06C2-A850BA0F099C}" dt="2023-01-30T17:56:22.757" v="337" actId="1076"/>
          <ac:spMkLst>
            <pc:docMk/>
            <pc:sldMk cId="109857222" sldId="256"/>
            <ac:spMk id="2" creationId="{22D4AA5C-234B-D048-B875-CE10901E9D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30"/>
          <ac:spMkLst>
            <pc:docMk/>
            <pc:sldMk cId="109857222" sldId="256"/>
            <ac:spMk id="2" creationId="{A6B60861-7536-0B80-7EEC-B2DB9E787FC9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9"/>
          <ac:spMkLst>
            <pc:docMk/>
            <pc:sldMk cId="109857222" sldId="256"/>
            <ac:spMk id="3" creationId="{B57528F4-53D6-FD1A-F456-E6B4213683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7:44.086" v="340" actId="1076"/>
          <ac:spMkLst>
            <pc:docMk/>
            <pc:sldMk cId="109857222" sldId="256"/>
            <ac:spMk id="3" creationId="{BA4B4CDC-F289-ED08-69A6-36EF19CC854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04.696" v="345"/>
          <ac:spMkLst>
            <pc:docMk/>
            <pc:sldMk cId="109857222" sldId="256"/>
            <ac:spMk id="4" creationId="{586E2183-3EB5-8C01-59DD-ACF4DE8111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8"/>
          <ac:spMkLst>
            <pc:docMk/>
            <pc:sldMk cId="109857222" sldId="256"/>
            <ac:spMk id="4" creationId="{C7309EC2-B85F-A6D1-7F06-39AD703F147F}"/>
          </ac:spMkLst>
        </pc:spChg>
        <pc:spChg chg="mod">
          <ac:chgData name="Karami Hojjat" userId="S::hojjat.karami@epfl.ch::8eedddf9-7482-4570-be20-c67b8b3b4c55" providerId="AD" clId="Web-{1D93E2A9-84A2-351C-06C2-A850BA0F099C}" dt="2023-01-30T17:25:53.737" v="292" actId="1076"/>
          <ac:spMkLst>
            <pc:docMk/>
            <pc:sldMk cId="109857222" sldId="256"/>
            <ac:spMk id="6" creationId="{844497A8-DF7E-1EBD-BF4C-2AFF30E4EB4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45.822" v="348" actId="1076"/>
          <ac:spMkLst>
            <pc:docMk/>
            <pc:sldMk cId="109857222" sldId="256"/>
            <ac:spMk id="7" creationId="{4DB84C6D-01AF-ACF9-F776-8F31B732954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7"/>
          <ac:spMkLst>
            <pc:docMk/>
            <pc:sldMk cId="109857222" sldId="256"/>
            <ac:spMk id="7" creationId="{C8466565-ADF4-3D3A-A2BB-C96F130F4B0C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6"/>
          <ac:spMkLst>
            <pc:docMk/>
            <pc:sldMk cId="109857222" sldId="256"/>
            <ac:spMk id="8" creationId="{AAB386D2-F9B4-7504-982B-EAB84A6DAFC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11:26.258" v="145"/>
          <ac:spMkLst>
            <pc:docMk/>
            <pc:sldMk cId="109857222" sldId="256"/>
            <ac:spMk id="9" creationId="{C88CC9D1-BCF7-D4E9-ECC6-A5E250C786A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5"/>
          <ac:spMkLst>
            <pc:docMk/>
            <pc:sldMk cId="109857222" sldId="256"/>
            <ac:spMk id="10" creationId="{95653564-EFD0-5030-20D2-6E75C629103E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4"/>
          <ac:spMkLst>
            <pc:docMk/>
            <pc:sldMk cId="109857222" sldId="256"/>
            <ac:spMk id="11" creationId="{0E50533C-2775-EADC-4EB3-0159F9399F70}"/>
          </ac:spMkLst>
        </pc:spChg>
        <pc:spChg chg="add mod">
          <ac:chgData name="Karami Hojjat" userId="S::hojjat.karami@epfl.ch::8eedddf9-7482-4570-be20-c67b8b3b4c55" providerId="AD" clId="Web-{1D93E2A9-84A2-351C-06C2-A850BA0F099C}" dt="2023-01-30T16:56:24.230" v="77" actId="1076"/>
          <ac:spMkLst>
            <pc:docMk/>
            <pc:sldMk cId="109857222" sldId="256"/>
            <ac:spMk id="12" creationId="{20D2C494-FFEB-E961-06AC-EC86410C4D3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01:34.874" v="80" actId="14100"/>
          <ac:spMkLst>
            <pc:docMk/>
            <pc:sldMk cId="109857222" sldId="256"/>
            <ac:spMk id="13" creationId="{9CEAE764-B20D-CBC3-BA17-F312BA795B0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1" actId="1076"/>
          <ac:spMkLst>
            <pc:docMk/>
            <pc:sldMk cId="109857222" sldId="256"/>
            <ac:spMk id="17" creationId="{872AAD3C-32A1-553D-9604-D61EE20976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08:45.396" v="126"/>
          <ac:spMkLst>
            <pc:docMk/>
            <pc:sldMk cId="109857222" sldId="256"/>
            <ac:spMk id="18" creationId="{B1E66929-E172-28D4-74C7-ECA0C1A115C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2" actId="1076"/>
          <ac:spMkLst>
            <pc:docMk/>
            <pc:sldMk cId="109857222" sldId="256"/>
            <ac:spMk id="19" creationId="{A96C34A7-488B-B6CE-19AB-6610277CBCF1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9"/>
          <ac:spMkLst>
            <pc:docMk/>
            <pc:sldMk cId="109857222" sldId="256"/>
            <ac:spMk id="20" creationId="{900FF453-6F4E-8019-01AC-1F4D1D4E37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8"/>
          <ac:spMkLst>
            <pc:docMk/>
            <pc:sldMk cId="109857222" sldId="256"/>
            <ac:spMk id="21" creationId="{EBC3A8B3-8C05-A241-EBEB-8821F22FA40E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06" v="295" actId="1076"/>
          <ac:spMkLst>
            <pc:docMk/>
            <pc:sldMk cId="109857222" sldId="256"/>
            <ac:spMk id="22" creationId="{C5244194-A265-F3D6-E1B8-713FD19785B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7"/>
          <ac:spMkLst>
            <pc:docMk/>
            <pc:sldMk cId="109857222" sldId="256"/>
            <ac:spMk id="23" creationId="{1F513AF3-CB0F-6180-64F8-0651B665316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8.566" v="315" actId="1076"/>
          <ac:spMkLst>
            <pc:docMk/>
            <pc:sldMk cId="109857222" sldId="256"/>
            <ac:spMk id="24" creationId="{774103C5-C95E-1650-2795-3728D57355B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96" v="235" actId="1076"/>
          <ac:spMkLst>
            <pc:docMk/>
            <pc:sldMk cId="109857222" sldId="256"/>
            <ac:spMk id="25" creationId="{B1258860-36B0-1DD2-8189-2A212463378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30:39.350" v="331" actId="1076"/>
          <ac:spMkLst>
            <pc:docMk/>
            <pc:sldMk cId="109857222" sldId="256"/>
            <ac:spMk id="26" creationId="{53E954B0-463F-3D2C-42F5-3CA8D774AA8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43.598" v="320" actId="14100"/>
          <ac:spMkLst>
            <pc:docMk/>
            <pc:sldMk cId="109857222" sldId="256"/>
            <ac:spMk id="27" creationId="{1F0710C7-E63B-9E5D-59BD-6E480B51DBF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45.063" v="258"/>
          <ac:spMkLst>
            <pc:docMk/>
            <pc:sldMk cId="109857222" sldId="256"/>
            <ac:spMk id="28" creationId="{662EBDE4-A2D3-7ED8-D94B-FC7D4B536E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13.796" v="240" actId="1076"/>
          <ac:spMkLst>
            <pc:docMk/>
            <pc:sldMk cId="109857222" sldId="256"/>
            <ac:spMk id="29" creationId="{21B97DF1-C9C0-762F-01F7-2C800DA054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30.413" v="333" actId="1076"/>
          <ac:spMkLst>
            <pc:docMk/>
            <pc:sldMk cId="109857222" sldId="256"/>
            <ac:spMk id="30" creationId="{C62211FE-99B2-E10E-6CDB-E8644462D82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52.176" v="322" actId="14100"/>
          <ac:spMkLst>
            <pc:docMk/>
            <pc:sldMk cId="109857222" sldId="256"/>
            <ac:spMk id="31" creationId="{41EFBD06-2C24-600F-770B-334A0B82AEFF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56.985" v="261"/>
          <ac:spMkLst>
            <pc:docMk/>
            <pc:sldMk cId="109857222" sldId="256"/>
            <ac:spMk id="32" creationId="{1EE2ABA0-A4E8-DDAB-AAA3-44410F3F9EAC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19.334" v="332" actId="1076"/>
          <ac:spMkLst>
            <pc:docMk/>
            <pc:sldMk cId="109857222" sldId="256"/>
            <ac:spMk id="33" creationId="{34518228-ADE2-C9CD-21AF-3B592AFDF62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0" actId="1076"/>
          <ac:spMkLst>
            <pc:docMk/>
            <pc:sldMk cId="109857222" sldId="256"/>
            <ac:spMk id="34" creationId="{B0D3518F-BA1E-EB83-1C67-977565F0CA8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1" actId="1076"/>
          <ac:spMkLst>
            <pc:docMk/>
            <pc:sldMk cId="109857222" sldId="256"/>
            <ac:spMk id="35" creationId="{C46C80EC-869B-CCE7-96CD-BD31624F0E2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9:37.115" v="324" actId="1076"/>
          <ac:spMkLst>
            <pc:docMk/>
            <pc:sldMk cId="109857222" sldId="256"/>
            <ac:spMk id="36" creationId="{EE5954C7-12AF-8DB1-45F8-4A376FF4BA7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0.316" v="316" actId="1076"/>
          <ac:spMkLst>
            <pc:docMk/>
            <pc:sldMk cId="109857222" sldId="256"/>
            <ac:spMk id="37" creationId="{50DFB890-5EC9-388F-D0EF-8AF96A984F32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7.129" v="314" actId="1076"/>
          <ac:spMkLst>
            <pc:docMk/>
            <pc:sldMk cId="109857222" sldId="256"/>
            <ac:spMk id="38" creationId="{7D9E5871-E198-E8D7-46C9-470CD597E9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9.207" v="318" actId="1076"/>
          <ac:spMkLst>
            <pc:docMk/>
            <pc:sldMk cId="109857222" sldId="256"/>
            <ac:spMk id="39" creationId="{614AA7EE-D014-900E-D0AF-8F8519D11EA7}"/>
          </ac:spMkLst>
        </pc:spChg>
        <pc:cxnChg chg="add mod">
          <ac:chgData name="Karami Hojjat" userId="S::hojjat.karami@epfl.ch::8eedddf9-7482-4570-be20-c67b8b3b4c55" providerId="AD" clId="Web-{1D93E2A9-84A2-351C-06C2-A850BA0F099C}" dt="2023-01-30T17:26:00.706" v="293" actId="1076"/>
          <ac:cxnSpMkLst>
            <pc:docMk/>
            <pc:sldMk cId="109857222" sldId="256"/>
            <ac:cxnSpMk id="14" creationId="{3A936E66-A2E9-6C6B-BE4E-016B407C861B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05:42.315" v="93" actId="1076"/>
          <ac:cxnSpMkLst>
            <pc:docMk/>
            <pc:sldMk cId="109857222" sldId="256"/>
            <ac:cxnSpMk id="15" creationId="{20379B8F-19DC-96A3-89DB-D5A4B95EA5C4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26:00.706" v="294" actId="1076"/>
          <ac:cxnSpMkLst>
            <pc:docMk/>
            <pc:sldMk cId="109857222" sldId="256"/>
            <ac:cxnSpMk id="16" creationId="{15A73985-7969-1BEB-573D-F3F45684EFE8}"/>
          </ac:cxnSpMkLst>
        </pc:cxnChg>
        <pc:cxnChg chg="add del">
          <ac:chgData name="Karami Hojjat" userId="S::hojjat.karami@epfl.ch::8eedddf9-7482-4570-be20-c67b8b3b4c55" providerId="AD" clId="Web-{1D93E2A9-84A2-351C-06C2-A850BA0F099C}" dt="2023-01-30T17:29:48.818" v="326"/>
          <ac:cxnSpMkLst>
            <pc:docMk/>
            <pc:sldMk cId="109857222" sldId="256"/>
            <ac:cxnSpMk id="40" creationId="{045D7B26-82A7-830E-3301-48AF641D59E8}"/>
          </ac:cxnSpMkLst>
        </pc:cxnChg>
        <pc:cxnChg chg="add del mod">
          <ac:chgData name="Karami Hojjat" userId="S::hojjat.karami@epfl.ch::8eedddf9-7482-4570-be20-c67b8b3b4c55" providerId="AD" clId="Web-{1D93E2A9-84A2-351C-06C2-A850BA0F099C}" dt="2023-01-30T17:30:12.771" v="330"/>
          <ac:cxnSpMkLst>
            <pc:docMk/>
            <pc:sldMk cId="109857222" sldId="256"/>
            <ac:cxnSpMk id="41" creationId="{6BB6258F-1978-0829-365D-4A003C12B4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3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3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2.png"/><Relationship Id="rId7" Type="http://schemas.openxmlformats.org/officeDocument/2006/relationships/image" Target="../media/image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4.png"/><Relationship Id="rId4" Type="http://schemas.openxmlformats.org/officeDocument/2006/relationships/image" Target="../media/image9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9723A5-A20D-29E6-559F-1B04F66FDC71}"/>
              </a:ext>
            </a:extLst>
          </p:cNvPr>
          <p:cNvSpPr/>
          <p:nvPr/>
        </p:nvSpPr>
        <p:spPr>
          <a:xfrm>
            <a:off x="-7030031" y="2424193"/>
            <a:ext cx="6557150" cy="3317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497A8-DF7E-1EBD-BF4C-2AFF30E4EB4B}"/>
              </a:ext>
            </a:extLst>
          </p:cNvPr>
          <p:cNvSpPr/>
          <p:nvPr/>
        </p:nvSpPr>
        <p:spPr>
          <a:xfrm>
            <a:off x="-3663854" y="-1058330"/>
            <a:ext cx="3190973" cy="323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C9D1-BCF7-D4E9-ECC6-A5E250C786AB}"/>
              </a:ext>
            </a:extLst>
          </p:cNvPr>
          <p:cNvSpPr txBox="1"/>
          <p:nvPr/>
        </p:nvSpPr>
        <p:spPr>
          <a:xfrm>
            <a:off x="6971498" y="2181259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When preparing your graphics IEEE suggests that you use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of one of the following Open Type fonts: Times New Roman,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Helvetica, Arial, Cambria, and Symbol</a:t>
            </a:r>
            <a:endParaRPr lang="en-US" sz="11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E954B0-463F-3D2C-42F5-3CA8D774AA8D}"/>
              </a:ext>
            </a:extLst>
          </p:cNvPr>
          <p:cNvSpPr/>
          <p:nvPr/>
        </p:nvSpPr>
        <p:spPr>
          <a:xfrm>
            <a:off x="4776188" y="1302477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Next Event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710C7-E63B-9E5D-59BD-6E480B51DBF3}"/>
              </a:ext>
            </a:extLst>
          </p:cNvPr>
          <p:cNvSpPr/>
          <p:nvPr/>
        </p:nvSpPr>
        <p:spPr>
          <a:xfrm>
            <a:off x="7274571" y="3767262"/>
            <a:ext cx="1853775" cy="36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2EBDE4-A2D3-7ED8-D94B-FC7D4B536EAD}"/>
              </a:ext>
            </a:extLst>
          </p:cNvPr>
          <p:cNvSpPr/>
          <p:nvPr/>
        </p:nvSpPr>
        <p:spPr>
          <a:xfrm>
            <a:off x="905077" y="954402"/>
            <a:ext cx="1155466" cy="83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6C80EC-869B-CCE7-96CD-BD31624F0E28}"/>
              </a:ext>
            </a:extLst>
          </p:cNvPr>
          <p:cNvSpPr/>
          <p:nvPr/>
        </p:nvSpPr>
        <p:spPr>
          <a:xfrm>
            <a:off x="4776188" y="1000693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CIF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5954C7-12AF-8DB1-45F8-4A376FF4BA7A}"/>
              </a:ext>
            </a:extLst>
          </p:cNvPr>
          <p:cNvSpPr/>
          <p:nvPr/>
        </p:nvSpPr>
        <p:spPr>
          <a:xfrm>
            <a:off x="4776188" y="1548916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Outcome</a:t>
            </a:r>
            <a:endParaRPr lang="en-US" sz="1050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7D9E5871-E198-E8D7-46C9-470CD597E9EB}"/>
              </a:ext>
            </a:extLst>
          </p:cNvPr>
          <p:cNvSpPr/>
          <p:nvPr/>
        </p:nvSpPr>
        <p:spPr>
          <a:xfrm rot="5400000">
            <a:off x="2313211" y="976554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614AA7EE-D014-900E-D0AF-8F8519D11EA7}"/>
              </a:ext>
            </a:extLst>
          </p:cNvPr>
          <p:cNvSpPr/>
          <p:nvPr/>
        </p:nvSpPr>
        <p:spPr>
          <a:xfrm rot="5400000">
            <a:off x="2317667" y="1460725"/>
            <a:ext cx="396340" cy="434295"/>
          </a:xfrm>
          <a:prstGeom prst="trapezoid">
            <a:avLst>
              <a:gd name="adj" fmla="val 21773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  <a:blipFill>
                <a:blip r:embed="rId2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𝑧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  <a:blipFill>
                <a:blip r:embed="rId4"/>
                <a:stretch>
                  <a:fillRect t="-187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cxnSpLocks/>
            <a:stCxn id="105" idx="2"/>
            <a:endCxn id="67" idx="2"/>
          </p:cNvCxnSpPr>
          <p:nvPr/>
        </p:nvCxnSpPr>
        <p:spPr>
          <a:xfrm rot="16200000" flipH="1">
            <a:off x="3947239" y="919106"/>
            <a:ext cx="86131" cy="84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67" idx="6"/>
            <a:endCxn id="35" idx="1"/>
          </p:cNvCxnSpPr>
          <p:nvPr/>
        </p:nvCxnSpPr>
        <p:spPr>
          <a:xfrm flipV="1">
            <a:off x="4458051" y="1084377"/>
            <a:ext cx="318137" cy="29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67" idx="6"/>
            <a:endCxn id="26" idx="1"/>
          </p:cNvCxnSpPr>
          <p:nvPr/>
        </p:nvCxnSpPr>
        <p:spPr>
          <a:xfrm>
            <a:off x="4458051" y="1384200"/>
            <a:ext cx="318137" cy="1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FABFC6-7E20-474A-A435-418699169DD3}"/>
              </a:ext>
            </a:extLst>
          </p:cNvPr>
          <p:cNvGrpSpPr/>
          <p:nvPr/>
        </p:nvGrpSpPr>
        <p:grpSpPr>
          <a:xfrm>
            <a:off x="4412331" y="1249141"/>
            <a:ext cx="45720" cy="330994"/>
            <a:chOff x="4419402" y="1308918"/>
            <a:chExt cx="45720" cy="33099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442261" y="1308918"/>
              <a:ext cx="0" cy="330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6C41AB9-EF72-49E4-BE88-202D1C77C577}"/>
                </a:ext>
              </a:extLst>
            </p:cNvPr>
            <p:cNvGrpSpPr/>
            <p:nvPr/>
          </p:nvGrpSpPr>
          <p:grpSpPr>
            <a:xfrm>
              <a:off x="4419402" y="1421117"/>
              <a:ext cx="45720" cy="126602"/>
              <a:chOff x="4419402" y="1421117"/>
              <a:chExt cx="45720" cy="12660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19403" y="1421117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419402" y="1502000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cxnSp>
        <p:nvCxnSpPr>
          <p:cNvPr id="74" name="Elbow Connector 73"/>
          <p:cNvCxnSpPr>
            <a:cxnSpLocks/>
            <a:stCxn id="73" idx="6"/>
            <a:endCxn id="36" idx="1"/>
          </p:cNvCxnSpPr>
          <p:nvPr/>
        </p:nvCxnSpPr>
        <p:spPr>
          <a:xfrm>
            <a:off x="4458050" y="1465083"/>
            <a:ext cx="318138" cy="167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1931"/>
              </p:ext>
            </p:extLst>
          </p:nvPr>
        </p:nvGraphicFramePr>
        <p:xfrm>
          <a:off x="902567" y="955379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902567" y="771589"/>
            <a:ext cx="1155465" cy="178858"/>
            <a:chOff x="277790" y="5657230"/>
            <a:chExt cx="1155465" cy="178858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A936E66-A2E9-6C6B-BE4E-016B407C86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5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69913" y="1166237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2" name="Right Brace 101"/>
          <p:cNvSpPr/>
          <p:nvPr/>
        </p:nvSpPr>
        <p:spPr>
          <a:xfrm>
            <a:off x="2083780" y="950447"/>
            <a:ext cx="74837" cy="928382"/>
          </a:xfrm>
          <a:prstGeom prst="rightBrace">
            <a:avLst>
              <a:gd name="adj1" fmla="val 17690"/>
              <a:gd name="adj2" fmla="val 78394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54946"/>
              </p:ext>
            </p:extLst>
          </p:nvPr>
        </p:nvGraphicFramePr>
        <p:xfrm>
          <a:off x="2882477" y="1080497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3851"/>
              </p:ext>
            </p:extLst>
          </p:nvPr>
        </p:nvGraphicFramePr>
        <p:xfrm>
          <a:off x="2882477" y="1548916"/>
          <a:ext cx="1371600" cy="21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Elbow Connector 107"/>
          <p:cNvCxnSpPr>
            <a:cxnSpLocks/>
            <a:stCxn id="106" idx="0"/>
            <a:endCxn id="73" idx="2"/>
          </p:cNvCxnSpPr>
          <p:nvPr/>
        </p:nvCxnSpPr>
        <p:spPr>
          <a:xfrm rot="5400000" flipH="1" flipV="1">
            <a:off x="3948388" y="1084973"/>
            <a:ext cx="83833" cy="84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6935"/>
              </p:ext>
            </p:extLst>
          </p:nvPr>
        </p:nvGraphicFramePr>
        <p:xfrm>
          <a:off x="5513860" y="1163764"/>
          <a:ext cx="72283" cy="4336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∈[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0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  <a:blipFill>
                <a:blip r:embed="rId6"/>
                <a:stretch>
                  <a:fillRect l="-6173" t="-4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B0D1E4E-4ED4-410D-A368-52BB25E6A58C}"/>
              </a:ext>
            </a:extLst>
          </p:cNvPr>
          <p:cNvGrpSpPr/>
          <p:nvPr/>
        </p:nvGrpSpPr>
        <p:grpSpPr>
          <a:xfrm>
            <a:off x="5196366" y="391943"/>
            <a:ext cx="1306034" cy="808251"/>
            <a:chOff x="5348766" y="387977"/>
            <a:chExt cx="1306034" cy="808251"/>
          </a:xfrm>
        </p:grpSpPr>
        <p:grpSp>
          <p:nvGrpSpPr>
            <p:cNvPr id="51" name="Group 50"/>
            <p:cNvGrpSpPr/>
            <p:nvPr/>
          </p:nvGrpSpPr>
          <p:grpSpPr>
            <a:xfrm>
              <a:off x="5570817" y="466277"/>
              <a:ext cx="1083983" cy="729951"/>
              <a:chOff x="7601684" y="4567238"/>
              <a:chExt cx="1083983" cy="7299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A936E66-A2E9-6C6B-BE4E-016B407C861B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5A73985-7969-1BEB-573D-F3F45684EF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/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6A069-0338-4F62-83E3-250E4D3EF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8020" y="6810503"/>
            <a:ext cx="6858000" cy="3032851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8150971-D942-4F95-8408-8BB5CD26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598"/>
              </p:ext>
            </p:extLst>
          </p:nvPr>
        </p:nvGraphicFramePr>
        <p:xfrm>
          <a:off x="902628" y="1416454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4BAE20-C84B-455A-9708-B2E53D786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334516"/>
            <a:ext cx="6881705" cy="31917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EE2ABA0-A4E8-DDAB-AAA3-44410F3F9EAC}"/>
              </a:ext>
            </a:extLst>
          </p:cNvPr>
          <p:cNvSpPr/>
          <p:nvPr/>
        </p:nvSpPr>
        <p:spPr>
          <a:xfrm>
            <a:off x="1519299" y="954402"/>
            <a:ext cx="544808" cy="935921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A2312-486A-452E-A892-26E7D9EFA7FE}"/>
              </a:ext>
            </a:extLst>
          </p:cNvPr>
          <p:cNvSpPr/>
          <p:nvPr/>
        </p:nvSpPr>
        <p:spPr>
          <a:xfrm>
            <a:off x="581402" y="1599622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Regular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9CBF77-3DD8-4F19-A495-1BAC2B7C38F8}"/>
              </a:ext>
            </a:extLst>
          </p:cNvPr>
          <p:cNvCxnSpPr>
            <a:cxnSpLocks/>
            <a:stCxn id="102" idx="1"/>
            <a:endCxn id="39" idx="2"/>
          </p:cNvCxnSpPr>
          <p:nvPr/>
        </p:nvCxnSpPr>
        <p:spPr>
          <a:xfrm flipV="1">
            <a:off x="2158617" y="1677873"/>
            <a:ext cx="140073" cy="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A8F692-E09D-4007-A9EC-6BC6DED30EED}"/>
              </a:ext>
            </a:extLst>
          </p:cNvPr>
          <p:cNvCxnSpPr>
            <a:cxnSpLocks/>
            <a:stCxn id="64" idx="1"/>
            <a:endCxn id="38" idx="2"/>
          </p:cNvCxnSpPr>
          <p:nvPr/>
        </p:nvCxnSpPr>
        <p:spPr>
          <a:xfrm flipV="1">
            <a:off x="2207923" y="1191451"/>
            <a:ext cx="86508" cy="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27B6FA53-2A8E-4D63-8498-54272B1F0DAF}"/>
              </a:ext>
            </a:extLst>
          </p:cNvPr>
          <p:cNvSpPr/>
          <p:nvPr/>
        </p:nvSpPr>
        <p:spPr>
          <a:xfrm>
            <a:off x="2133086" y="950447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D58F8B-2B79-4790-8406-6F050B9C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760"/>
            <a:ext cx="5353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/>
              <p:nvPr/>
            </p:nvSpPr>
            <p:spPr>
              <a:xfrm>
                <a:off x="6858000" y="4065252"/>
                <a:ext cx="326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065252"/>
                <a:ext cx="326308" cy="276999"/>
              </a:xfrm>
              <a:prstGeom prst="rect">
                <a:avLst/>
              </a:prstGeom>
              <a:blipFill>
                <a:blip r:embed="rId2"/>
                <a:stretch>
                  <a:fillRect l="-18519" r="-148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6BCCE8-298A-4845-961A-5CE29F0A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7" y="2867824"/>
            <a:ext cx="3190865" cy="8877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0EFE6F-4C33-4435-8319-5895F7CCED57}"/>
              </a:ext>
            </a:extLst>
          </p:cNvPr>
          <p:cNvGrpSpPr/>
          <p:nvPr/>
        </p:nvGrpSpPr>
        <p:grpSpPr>
          <a:xfrm>
            <a:off x="3197857" y="490655"/>
            <a:ext cx="1306034" cy="841657"/>
            <a:chOff x="5348766" y="387977"/>
            <a:chExt cx="1306034" cy="8416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7B3253-48B1-4299-8163-3D4286EF4B55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63357"/>
              <a:chOff x="7601684" y="4567238"/>
              <a:chExt cx="1083983" cy="76335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AA6582-980F-4CF9-A4D5-43E0C7813722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D4E0B2-ED0A-4560-B2D3-F6DC2187C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480AD-2981-43BA-8189-F4DD6CAF67B1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480AD-2981-43BA-8189-F4DD6CAF67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4E8D7B-C54A-49A9-A233-A025ACC4EC7B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4E8D7B-C54A-49A9-A233-A025ACC4EC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8E4201D-EBF8-493C-A318-C5E25A2F6EA1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23DD53-FDB9-4681-B805-CF7740749668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42">
                <a:extLst>
                  <a:ext uri="{FF2B5EF4-FFF2-40B4-BE49-F238E27FC236}">
                    <a16:creationId xmlns:a16="http://schemas.microsoft.com/office/drawing/2014/main" id="{9BFBA6B4-8B3B-473C-BF5C-36B88421EA9B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4F3070-17A1-4B3C-8073-D9BE5CF0619F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5A07AC-5018-480C-A00D-588672240FF9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A5A07AC-5018-480C-A00D-588672240F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388FB-069E-4409-B0BC-AFEBBDF50CCA}"/>
              </a:ext>
            </a:extLst>
          </p:cNvPr>
          <p:cNvSpPr/>
          <p:nvPr/>
        </p:nvSpPr>
        <p:spPr>
          <a:xfrm>
            <a:off x="2150913" y="1196241"/>
            <a:ext cx="136008" cy="88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AD165F-F8E6-43E0-A8C3-1DCEDAAFDA47}"/>
                  </a:ext>
                </a:extLst>
              </p:cNvPr>
              <p:cNvSpPr/>
              <p:nvPr/>
            </p:nvSpPr>
            <p:spPr>
              <a:xfrm>
                <a:off x="1707207" y="1009957"/>
                <a:ext cx="887412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: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𝑖𝑠𝑡𝑜𝑟𝑦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𝑢𝑛𝑡𝑖𝑙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AD165F-F8E6-43E0-A8C3-1DCEDAAF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07" y="1009957"/>
                <a:ext cx="887412" cy="99707"/>
              </a:xfrm>
              <a:prstGeom prst="rect">
                <a:avLst/>
              </a:prstGeom>
              <a:blipFill>
                <a:blip r:embed="rId7"/>
                <a:stretch>
                  <a:fillRect t="-62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29B95-5AED-4E00-9948-CF6C86EA742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286921" y="994864"/>
            <a:ext cx="1055280" cy="643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7176775-8445-4A0A-9616-572DF1B24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0046" y="4065252"/>
            <a:ext cx="3122636" cy="887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/>
              <p:nvPr/>
            </p:nvSpPr>
            <p:spPr>
              <a:xfrm>
                <a:off x="3125430" y="4952999"/>
                <a:ext cx="2343790" cy="5388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30" y="4952999"/>
                <a:ext cx="2343790" cy="5388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CD2AE78-5D8E-430E-B92F-63F17D54260B}"/>
              </a:ext>
            </a:extLst>
          </p:cNvPr>
          <p:cNvSpPr/>
          <p:nvPr/>
        </p:nvSpPr>
        <p:spPr>
          <a:xfrm>
            <a:off x="2920082" y="5491801"/>
            <a:ext cx="15356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C80D9-2F35-4837-9AF6-84E5C3485C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0046" y="6548096"/>
            <a:ext cx="2790929" cy="8877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82F92A-EDBB-4B5E-A8E5-DFBF56C34D07}"/>
              </a:ext>
            </a:extLst>
          </p:cNvPr>
          <p:cNvCxnSpPr>
            <a:cxnSpLocks/>
          </p:cNvCxnSpPr>
          <p:nvPr/>
        </p:nvCxnSpPr>
        <p:spPr>
          <a:xfrm flipH="1">
            <a:off x="6375782" y="2479618"/>
            <a:ext cx="293796" cy="635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1EE53C-612F-4CDD-B43E-A66CF7166D7D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3429000" y="3755571"/>
            <a:ext cx="2364" cy="309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D52F0C06-7B95-44C5-A4A8-FB0CBE21BB32}"/>
              </a:ext>
            </a:extLst>
          </p:cNvPr>
          <p:cNvSpPr/>
          <p:nvPr/>
        </p:nvSpPr>
        <p:spPr>
          <a:xfrm rot="5400000">
            <a:off x="1296195" y="1467415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E6D0F0-A378-4DE7-88DA-A71CC4BBF94C}"/>
              </a:ext>
            </a:extLst>
          </p:cNvPr>
          <p:cNvGrpSpPr/>
          <p:nvPr/>
        </p:nvGrpSpPr>
        <p:grpSpPr>
          <a:xfrm>
            <a:off x="3216759" y="1737514"/>
            <a:ext cx="1306034" cy="841657"/>
            <a:chOff x="5348766" y="387977"/>
            <a:chExt cx="1306034" cy="8416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279A2D-CECA-4E25-8042-A0B9D89C9A2D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63357"/>
              <a:chOff x="7601684" y="4567238"/>
              <a:chExt cx="1083983" cy="763357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0B7EDFE-E5E5-4C95-ABB0-AC88D4DB41B4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1DE57EF-5721-4178-B21A-A87EBFE62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32782A1-6930-49F4-AEFC-440281AFC4C2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32782A1-6930-49F4-AEFC-440281AFC4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2254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4F88BD8-0ADF-4E4B-911B-085138C2E80E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4F88BD8-0ADF-4E4B-911B-085138C2E8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2254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13F24A-8733-4B71-B407-3B5EEEA2191B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2056A2-F99E-4DB4-B7F8-F460DA770D83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A2CE7274-DB83-4BC7-820D-B0576F3B2E89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126FB57-9874-4C60-BD40-92F043818F20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D6CC23-FF2B-4452-9BB5-1261DC621918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1D6CC23-FF2B-4452-9BB5-1261DC621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255FAFF9-FCBA-49A7-9622-82237DAEC2DE}"/>
              </a:ext>
            </a:extLst>
          </p:cNvPr>
          <p:cNvSpPr/>
          <p:nvPr/>
        </p:nvSpPr>
        <p:spPr>
          <a:xfrm>
            <a:off x="3903427" y="1347141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3829DE-19E0-4A2F-97A9-839475BD4C72}"/>
              </a:ext>
            </a:extLst>
          </p:cNvPr>
          <p:cNvSpPr/>
          <p:nvPr/>
        </p:nvSpPr>
        <p:spPr>
          <a:xfrm>
            <a:off x="3908096" y="1501338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E90475-3F07-4931-945D-2695FE72A9C4}"/>
              </a:ext>
            </a:extLst>
          </p:cNvPr>
          <p:cNvSpPr/>
          <p:nvPr/>
        </p:nvSpPr>
        <p:spPr>
          <a:xfrm>
            <a:off x="3903427" y="1651301"/>
            <a:ext cx="62020" cy="6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E083DC-0549-4D28-8681-E7911A57C49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86921" y="1637961"/>
            <a:ext cx="1033818" cy="533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ross 60">
            <a:extLst>
              <a:ext uri="{FF2B5EF4-FFF2-40B4-BE49-F238E27FC236}">
                <a16:creationId xmlns:a16="http://schemas.microsoft.com/office/drawing/2014/main" id="{9D568D7A-A56A-4C17-A5B3-B5172D8F70D3}"/>
              </a:ext>
            </a:extLst>
          </p:cNvPr>
          <p:cNvSpPr/>
          <p:nvPr/>
        </p:nvSpPr>
        <p:spPr>
          <a:xfrm flipH="1">
            <a:off x="3604976" y="6321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/>
              <p:nvPr/>
            </p:nvSpPr>
            <p:spPr>
              <a:xfrm>
                <a:off x="1910344" y="7552639"/>
                <a:ext cx="4128505" cy="110632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b="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〖"/>
                                      <m:ctrlP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〗"/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〖"/>
                                          <m:endChr m:val="]"/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〗"/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func>
                                                <m:funcPr>
                                                  <m:ctrlPr>
                                                    <a:rPr lang="en-US" sz="1200" b="0" i="1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200" b="0" i="0" smtClean="0">
                                                      <a:solidFill>
                                                        <a:schemeClr val="accent5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exp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sz="1200" b="0" i="1" smtClean="0">
                                                          <a:solidFill>
                                                            <a:schemeClr val="accent5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accent6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−</m:t>
                                                      </m:r>
                                                      <m:nary>
                                                        <m:naryPr>
                                                          <m:chr m:val="∑"/>
                                                          <m:ctrlPr>
                                                            <a:rPr lang="en-US" sz="1200" b="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</m:ctrlPr>
                                                        </m:naryPr>
                                                        <m:sub>
                                                          <m:r>
                                                            <m:rPr>
                                                              <m:brk m:alnAt="23"/>
                                                            </m:rP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=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solidFill>
                                                                <a:schemeClr val="accent6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Calibri"/>
                                                            </a:rPr>
                                                            <m:t>Λ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chemeClr val="accent6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Calibri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chemeClr val="accent6">
                                                                      <a:lumMod val="75000"/>
                                                                    </a:schemeClr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Calibri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  <m:sub/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44" y="7552639"/>
                <a:ext cx="4128505" cy="1106329"/>
              </a:xfrm>
              <a:prstGeom prst="rect">
                <a:avLst/>
              </a:prstGeom>
              <a:blipFill>
                <a:blip r:embed="rId14"/>
                <a:stretch>
                  <a:fillRect l="-5752" t="-55249" b="-30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7D531FBD-B039-4993-8785-11F9FF987E3E}"/>
              </a:ext>
            </a:extLst>
          </p:cNvPr>
          <p:cNvSpPr/>
          <p:nvPr/>
        </p:nvSpPr>
        <p:spPr>
          <a:xfrm>
            <a:off x="2717793" y="8758512"/>
            <a:ext cx="19431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1483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/>
              <p:nvPr/>
            </p:nvSpPr>
            <p:spPr>
              <a:xfrm>
                <a:off x="9245600" y="4174335"/>
                <a:ext cx="326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19B22-3B73-42CD-9565-52E4CCF6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4174335"/>
                <a:ext cx="326308" cy="276999"/>
              </a:xfrm>
              <a:prstGeom prst="rect">
                <a:avLst/>
              </a:prstGeom>
              <a:blipFill>
                <a:blip r:embed="rId2"/>
                <a:stretch>
                  <a:fillRect l="-18868" r="-169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AA6582-980F-4CF9-A4D5-43E0C7813722}"/>
              </a:ext>
            </a:extLst>
          </p:cNvPr>
          <p:cNvCxnSpPr>
            <a:cxnSpLocks/>
          </p:cNvCxnSpPr>
          <p:nvPr/>
        </p:nvCxnSpPr>
        <p:spPr>
          <a:xfrm>
            <a:off x="3146162" y="1153228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4E0B2-ED0A-4560-B2D3-F6DC2187C8A4}"/>
              </a:ext>
            </a:extLst>
          </p:cNvPr>
          <p:cNvCxnSpPr>
            <a:cxnSpLocks/>
          </p:cNvCxnSpPr>
          <p:nvPr/>
        </p:nvCxnSpPr>
        <p:spPr>
          <a:xfrm flipV="1">
            <a:off x="3142133" y="574695"/>
            <a:ext cx="0" cy="578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7480AD-2981-43BA-8189-F4DD6CAF67B1}"/>
                  </a:ext>
                </a:extLst>
              </p:cNvPr>
              <p:cNvSpPr/>
              <p:nvPr/>
            </p:nvSpPr>
            <p:spPr>
              <a:xfrm>
                <a:off x="4199184" y="1112606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7480AD-2981-43BA-8189-F4DD6CAF6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4" y="1112606"/>
                <a:ext cx="288688" cy="225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E8D7B-C54A-49A9-A233-A025ACC4EC7B}"/>
                  </a:ext>
                </a:extLst>
              </p:cNvPr>
              <p:cNvSpPr/>
              <p:nvPr/>
            </p:nvSpPr>
            <p:spPr>
              <a:xfrm>
                <a:off x="4614772" y="1107828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E8D7B-C54A-49A9-A233-A025ACC4E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72" y="1107828"/>
                <a:ext cx="288688" cy="225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4201D-EBF8-493C-A318-C5E25A2F6EA1}"/>
              </a:ext>
            </a:extLst>
          </p:cNvPr>
          <p:cNvCxnSpPr/>
          <p:nvPr/>
        </p:nvCxnSpPr>
        <p:spPr>
          <a:xfrm>
            <a:off x="4331632" y="651653"/>
            <a:ext cx="0" cy="501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3DD53-FDB9-4681-B805-CF7740749668}"/>
              </a:ext>
            </a:extLst>
          </p:cNvPr>
          <p:cNvCxnSpPr/>
          <p:nvPr/>
        </p:nvCxnSpPr>
        <p:spPr>
          <a:xfrm>
            <a:off x="4710251" y="651653"/>
            <a:ext cx="0" cy="501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A07AC-5018-480C-A00D-588672240FF9}"/>
                  </a:ext>
                </a:extLst>
              </p:cNvPr>
              <p:cNvSpPr/>
              <p:nvPr/>
            </p:nvSpPr>
            <p:spPr>
              <a:xfrm>
                <a:off x="2920082" y="496395"/>
                <a:ext cx="28868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A07AC-5018-480C-A00D-588672240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82" y="496395"/>
                <a:ext cx="28868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/>
              <p:nvPr/>
            </p:nvSpPr>
            <p:spPr>
              <a:xfrm>
                <a:off x="3689383" y="3360939"/>
                <a:ext cx="2343790" cy="5388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0658E-9C78-4E0F-906B-32135822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83" y="3360939"/>
                <a:ext cx="2343790" cy="538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CD2AE78-5D8E-430E-B92F-63F17D54260B}"/>
              </a:ext>
            </a:extLst>
          </p:cNvPr>
          <p:cNvSpPr/>
          <p:nvPr/>
        </p:nvSpPr>
        <p:spPr>
          <a:xfrm>
            <a:off x="5307682" y="5600884"/>
            <a:ext cx="15356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C80D9-2F35-4837-9AF6-84E5C3485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046" y="6548096"/>
            <a:ext cx="2790929" cy="8877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82F92A-EDBB-4B5E-A8E5-DFBF56C34D07}"/>
              </a:ext>
            </a:extLst>
          </p:cNvPr>
          <p:cNvCxnSpPr>
            <a:cxnSpLocks/>
          </p:cNvCxnSpPr>
          <p:nvPr/>
        </p:nvCxnSpPr>
        <p:spPr>
          <a:xfrm flipH="1">
            <a:off x="6375782" y="2479618"/>
            <a:ext cx="293796" cy="635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D52F0C06-7B95-44C5-A4A8-FB0CBE21BB32}"/>
              </a:ext>
            </a:extLst>
          </p:cNvPr>
          <p:cNvSpPr/>
          <p:nvPr/>
        </p:nvSpPr>
        <p:spPr>
          <a:xfrm rot="5400000">
            <a:off x="580401" y="665053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/>
              <p:nvPr/>
            </p:nvSpPr>
            <p:spPr>
              <a:xfrm>
                <a:off x="358585" y="4407493"/>
                <a:ext cx="5594423" cy="51937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exp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⁡[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Λ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]</m:t>
                                      </m:r>
                                    </m:e>
                                  </m:func>
                                  <m:r>
                                    <a:rPr lang="en-US" sz="12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]</m:t>
                                  </m:r>
                                  <m:r>
                                    <a:rPr 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  <m:sub/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6D0472-F7FB-4DC2-9D0E-17CF93FD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5" y="4407493"/>
                <a:ext cx="5594423" cy="519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7D531FBD-B039-4993-8785-11F9FF987E3E}"/>
              </a:ext>
            </a:extLst>
          </p:cNvPr>
          <p:cNvSpPr/>
          <p:nvPr/>
        </p:nvSpPr>
        <p:spPr>
          <a:xfrm>
            <a:off x="2717793" y="8758512"/>
            <a:ext cx="194318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7A9B7-EF56-4817-9534-6C6DD34CDE1E}"/>
              </a:ext>
            </a:extLst>
          </p:cNvPr>
          <p:cNvGrpSpPr/>
          <p:nvPr/>
        </p:nvGrpSpPr>
        <p:grpSpPr>
          <a:xfrm>
            <a:off x="4310679" y="707480"/>
            <a:ext cx="422431" cy="350608"/>
            <a:chOff x="4310679" y="707480"/>
            <a:chExt cx="422431" cy="3506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5891A2-D2FC-4F50-9D74-A1B0796540A7}"/>
                </a:ext>
              </a:extLst>
            </p:cNvPr>
            <p:cNvGrpSpPr/>
            <p:nvPr/>
          </p:nvGrpSpPr>
          <p:grpSpPr>
            <a:xfrm>
              <a:off x="4310679" y="707480"/>
              <a:ext cx="401953" cy="330672"/>
              <a:chOff x="3797231" y="1273747"/>
              <a:chExt cx="401953" cy="330672"/>
            </a:xfrm>
          </p:grpSpPr>
          <p:sp>
            <p:nvSpPr>
              <p:cNvPr id="16" name="Freeform 42">
                <a:extLst>
                  <a:ext uri="{FF2B5EF4-FFF2-40B4-BE49-F238E27FC236}">
                    <a16:creationId xmlns:a16="http://schemas.microsoft.com/office/drawing/2014/main" id="{9BFBA6B4-8B3B-473C-BF5C-36B88421EA9B}"/>
                  </a:ext>
                </a:extLst>
              </p:cNvPr>
              <p:cNvSpPr/>
              <p:nvPr/>
            </p:nvSpPr>
            <p:spPr>
              <a:xfrm>
                <a:off x="3818184" y="1297238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4F3070-17A1-4B3C-8073-D9BE5CF0619F}"/>
                  </a:ext>
                </a:extLst>
              </p:cNvPr>
              <p:cNvSpPr/>
              <p:nvPr/>
            </p:nvSpPr>
            <p:spPr>
              <a:xfrm>
                <a:off x="3797231" y="12737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7207C1-31F4-4A03-B588-688E710836F6}"/>
                </a:ext>
              </a:extLst>
            </p:cNvPr>
            <p:cNvSpPr/>
            <p:nvPr/>
          </p:nvSpPr>
          <p:spPr>
            <a:xfrm>
              <a:off x="4687391" y="101236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48A52-BC09-4619-9444-CC75A8639B90}"/>
                  </a:ext>
                </a:extLst>
              </p:cNvPr>
              <p:cNvSpPr/>
              <p:nvPr/>
            </p:nvSpPr>
            <p:spPr>
              <a:xfrm>
                <a:off x="4067710" y="534478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648A52-BC09-4619-9444-CC75A8639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10" y="534478"/>
                <a:ext cx="288688" cy="2254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32154A-9041-4772-967B-72A13303A31C}"/>
              </a:ext>
            </a:extLst>
          </p:cNvPr>
          <p:cNvCxnSpPr>
            <a:cxnSpLocks/>
          </p:cNvCxnSpPr>
          <p:nvPr/>
        </p:nvCxnSpPr>
        <p:spPr>
          <a:xfrm>
            <a:off x="4188752" y="1102083"/>
            <a:ext cx="9166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DA41E4-B6C3-48F2-866F-BBAD284749E6}"/>
                  </a:ext>
                </a:extLst>
              </p:cNvPr>
              <p:cNvSpPr/>
              <p:nvPr/>
            </p:nvSpPr>
            <p:spPr>
              <a:xfrm>
                <a:off x="5087951" y="971385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FDA41E4-B6C3-48F2-866F-BBAD28474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51" y="971385"/>
                <a:ext cx="288688" cy="2254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7C070C-BD23-4727-9909-A7496B0EA982}"/>
                  </a:ext>
                </a:extLst>
              </p:cNvPr>
              <p:cNvSpPr/>
              <p:nvPr/>
            </p:nvSpPr>
            <p:spPr>
              <a:xfrm>
                <a:off x="3781062" y="181035"/>
                <a:ext cx="836244" cy="35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𝑎𝑙𝑙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𝑖𝑛𝑓𝑜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7C070C-BD23-4727-9909-A7496B0EA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62" y="181035"/>
                <a:ext cx="836244" cy="357277"/>
              </a:xfrm>
              <a:prstGeom prst="rect">
                <a:avLst/>
              </a:prstGeom>
              <a:blipFill>
                <a:blip r:embed="rId1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A7EFDB7-6A22-470E-B5F2-CA4262684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4911"/>
              </p:ext>
            </p:extLst>
          </p:nvPr>
        </p:nvGraphicFramePr>
        <p:xfrm>
          <a:off x="1288560" y="729740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077A86-CB92-4CA0-B2FA-22CD291672CD}"/>
                  </a:ext>
                </a:extLst>
              </p:cNvPr>
              <p:cNvSpPr/>
              <p:nvPr/>
            </p:nvSpPr>
            <p:spPr>
              <a:xfrm>
                <a:off x="2288480" y="199735"/>
                <a:ext cx="306139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077A86-CB92-4CA0-B2FA-22CD29167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80" y="199735"/>
                <a:ext cx="306139" cy="2254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8FBE73-0FFD-4061-B918-CF4CAD055FE8}"/>
                  </a:ext>
                </a:extLst>
              </p:cNvPr>
              <p:cNvSpPr/>
              <p:nvPr/>
            </p:nvSpPr>
            <p:spPr>
              <a:xfrm>
                <a:off x="1833567" y="536173"/>
                <a:ext cx="306139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78FBE73-0FFD-4061-B918-CF4CAD055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67" y="536173"/>
                <a:ext cx="306139" cy="225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619DF9-FFB8-41F5-8F36-4CAB87E569E8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74360" y="947312"/>
            <a:ext cx="0" cy="344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52B306-860E-4286-A6A4-A23344463BD7}"/>
                  </a:ext>
                </a:extLst>
              </p:cNvPr>
              <p:cNvSpPr/>
              <p:nvPr/>
            </p:nvSpPr>
            <p:spPr>
              <a:xfrm>
                <a:off x="1622222" y="1238823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52B306-860E-4286-A6A4-A23344463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22" y="1238823"/>
                <a:ext cx="288688" cy="2254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FA25EF-301D-4229-97D1-135EB3DDEA02}"/>
                  </a:ext>
                </a:extLst>
              </p:cNvPr>
              <p:cNvSpPr/>
              <p:nvPr/>
            </p:nvSpPr>
            <p:spPr>
              <a:xfrm>
                <a:off x="1948061" y="1239607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7FA25EF-301D-4229-97D1-135EB3DDE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61" y="1239607"/>
                <a:ext cx="288688" cy="2254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B77B5-7DB8-4ED1-BBDE-69119FC1AFCB}"/>
                  </a:ext>
                </a:extLst>
              </p:cNvPr>
              <p:cNvSpPr/>
              <p:nvPr/>
            </p:nvSpPr>
            <p:spPr>
              <a:xfrm>
                <a:off x="2206108" y="1241004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𝛾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E5B77B5-7DB8-4ED1-BBDE-69119FC1A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08" y="1241004"/>
                <a:ext cx="288688" cy="2254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2979BB-2580-4A45-9778-2F370C42D921}"/>
                  </a:ext>
                </a:extLst>
              </p:cNvPr>
              <p:cNvSpPr/>
              <p:nvPr/>
            </p:nvSpPr>
            <p:spPr>
              <a:xfrm>
                <a:off x="976200" y="195534"/>
                <a:ext cx="780797" cy="24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Sup>
                        <m:sSubSup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)}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bSup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2979BB-2580-4A45-9778-2F370C42D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0" y="195534"/>
                <a:ext cx="780797" cy="242695"/>
              </a:xfrm>
              <a:prstGeom prst="rect">
                <a:avLst/>
              </a:prstGeom>
              <a:blipFill>
                <a:blip r:embed="rId18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01363-65C1-4E80-B4CD-C31B825DF217}"/>
                  </a:ext>
                </a:extLst>
              </p:cNvPr>
              <p:cNvSpPr/>
              <p:nvPr/>
            </p:nvSpPr>
            <p:spPr>
              <a:xfrm>
                <a:off x="1428702" y="1513496"/>
                <a:ext cx="116591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𝑓𝑜𝑟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801363-65C1-4E80-B4CD-C31B825DF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02" y="1513496"/>
                <a:ext cx="1165917" cy="2254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7464234-50E8-4FEB-9A40-1C7CD149C496}"/>
                  </a:ext>
                </a:extLst>
              </p:cNvPr>
              <p:cNvSpPr/>
              <p:nvPr/>
            </p:nvSpPr>
            <p:spPr>
              <a:xfrm>
                <a:off x="1477878" y="1917730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7464234-50E8-4FEB-9A40-1C7CD149C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78" y="1917730"/>
                <a:ext cx="288688" cy="225446"/>
              </a:xfrm>
              <a:prstGeom prst="rect">
                <a:avLst/>
              </a:prstGeom>
              <a:blipFill>
                <a:blip r:embed="rId20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CC470B-86A9-4ACE-9EF5-FD8C2F16B716}"/>
                  </a:ext>
                </a:extLst>
              </p:cNvPr>
              <p:cNvSpPr/>
              <p:nvPr/>
            </p:nvSpPr>
            <p:spPr>
              <a:xfrm>
                <a:off x="1651973" y="1902827"/>
                <a:ext cx="880864" cy="353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CC470B-86A9-4ACE-9EF5-FD8C2F16B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73" y="1902827"/>
                <a:ext cx="880864" cy="3531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5145C0-A376-40F4-994D-0CC530BADDA3}"/>
              </a:ext>
            </a:extLst>
          </p:cNvPr>
          <p:cNvSpPr/>
          <p:nvPr/>
        </p:nvSpPr>
        <p:spPr>
          <a:xfrm>
            <a:off x="1346774" y="1241542"/>
            <a:ext cx="1122258" cy="1023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645E54-51E4-45B3-BA8A-2D7D3AE24131}"/>
              </a:ext>
            </a:extLst>
          </p:cNvPr>
          <p:cNvSpPr/>
          <p:nvPr/>
        </p:nvSpPr>
        <p:spPr>
          <a:xfrm>
            <a:off x="-685350" y="1214215"/>
            <a:ext cx="3190865" cy="14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A2A7B0-53A9-470A-810B-2C98A1813F08}"/>
                  </a:ext>
                </a:extLst>
              </p:cNvPr>
              <p:cNvSpPr/>
              <p:nvPr/>
            </p:nvSpPr>
            <p:spPr>
              <a:xfrm>
                <a:off x="-369645" y="1257873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𝜂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A2A7B0-53A9-470A-810B-2C98A1813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645" y="1257873"/>
                <a:ext cx="288688" cy="225446"/>
              </a:xfrm>
              <a:prstGeom prst="rect">
                <a:avLst/>
              </a:prstGeom>
              <a:blipFill>
                <a:blip r:embed="rId22"/>
                <a:stretch>
                  <a:fillRect l="-14583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B21472-D389-4398-9FF1-65930FED047B}"/>
                  </a:ext>
                </a:extLst>
              </p:cNvPr>
              <p:cNvSpPr/>
              <p:nvPr/>
            </p:nvSpPr>
            <p:spPr>
              <a:xfrm>
                <a:off x="-43806" y="1258657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B21472-D389-4398-9FF1-65930FED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06" y="1258657"/>
                <a:ext cx="288688" cy="225446"/>
              </a:xfrm>
              <a:prstGeom prst="rect">
                <a:avLst/>
              </a:prstGeom>
              <a:blipFill>
                <a:blip r:embed="rId23"/>
                <a:stretch>
                  <a:fillRect l="-14894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5A9FAB-3BCF-4EFF-9642-7BFBE5D40EF7}"/>
                  </a:ext>
                </a:extLst>
              </p:cNvPr>
              <p:cNvSpPr/>
              <p:nvPr/>
            </p:nvSpPr>
            <p:spPr>
              <a:xfrm>
                <a:off x="214241" y="1260054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𝛾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5A9FAB-3BCF-4EFF-9642-7BFBE5D40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1" y="1260054"/>
                <a:ext cx="288688" cy="225446"/>
              </a:xfrm>
              <a:prstGeom prst="rect">
                <a:avLst/>
              </a:prstGeom>
              <a:blipFill>
                <a:blip r:embed="rId24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261383B-49F2-44E9-B843-CB92DCD1672D}"/>
                  </a:ext>
                </a:extLst>
              </p:cNvPr>
              <p:cNvSpPr/>
              <p:nvPr/>
            </p:nvSpPr>
            <p:spPr>
              <a:xfrm>
                <a:off x="-563165" y="1532546"/>
                <a:ext cx="116591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𝑓𝑜𝑟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261383B-49F2-44E9-B843-CB92DCD1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3165" y="1532546"/>
                <a:ext cx="1165917" cy="2254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A984B7-1217-4D7D-B1B1-398DDCCAC34D}"/>
                  </a:ext>
                </a:extLst>
              </p:cNvPr>
              <p:cNvSpPr/>
              <p:nvPr/>
            </p:nvSpPr>
            <p:spPr>
              <a:xfrm>
                <a:off x="-513989" y="1936780"/>
                <a:ext cx="288688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A984B7-1217-4D7D-B1B1-398DDCCAC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989" y="1936780"/>
                <a:ext cx="288688" cy="225446"/>
              </a:xfrm>
              <a:prstGeom prst="rect">
                <a:avLst/>
              </a:prstGeom>
              <a:blipFill>
                <a:blip r:embed="rId26"/>
                <a:stretch>
                  <a:fillRect l="-34043" r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177C66-E1BD-474E-BA81-5114653BECAF}"/>
                  </a:ext>
                </a:extLst>
              </p:cNvPr>
              <p:cNvSpPr/>
              <p:nvPr/>
            </p:nvSpPr>
            <p:spPr>
              <a:xfrm>
                <a:off x="-339894" y="1921877"/>
                <a:ext cx="880864" cy="353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𝑀</m:t>
                        </m:r>
                      </m:sub>
                    </m:sSub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177C66-E1BD-474E-BA81-5114653BE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894" y="1921877"/>
                <a:ext cx="880864" cy="35317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E105ACB1-FAAD-4557-B168-BC611BEA8061}"/>
              </a:ext>
            </a:extLst>
          </p:cNvPr>
          <p:cNvSpPr/>
          <p:nvPr/>
        </p:nvSpPr>
        <p:spPr>
          <a:xfrm>
            <a:off x="-645094" y="1260592"/>
            <a:ext cx="1182815" cy="1023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8C0697-3F0B-47AA-8539-0A50F3C9167D}"/>
                  </a:ext>
                </a:extLst>
              </p:cNvPr>
              <p:cNvSpPr/>
              <p:nvPr/>
            </p:nvSpPr>
            <p:spPr>
              <a:xfrm>
                <a:off x="561620" y="2388549"/>
                <a:ext cx="1917867" cy="225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8C0697-3F0B-47AA-8539-0A50F3C91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0" y="2388549"/>
                <a:ext cx="1917867" cy="2254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E5FAD14-2870-4BE0-B923-747CFCF2511A}"/>
                  </a:ext>
                </a:extLst>
              </p:cNvPr>
              <p:cNvSpPr/>
              <p:nvPr/>
            </p:nvSpPr>
            <p:spPr>
              <a:xfrm>
                <a:off x="-1028700" y="3147613"/>
                <a:ext cx="2606673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E5FAD14-2870-4BE0-B923-747CFCF25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700" y="3147613"/>
                <a:ext cx="2606673" cy="26943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522721-72B3-4911-B85E-4FC5E28E6AB9}"/>
                  </a:ext>
                </a:extLst>
              </p:cNvPr>
              <p:cNvSpPr/>
              <p:nvPr/>
            </p:nvSpPr>
            <p:spPr>
              <a:xfrm>
                <a:off x="-1068188" y="3506031"/>
                <a:ext cx="3465569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3522721-72B3-4911-B85E-4FC5E28E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188" y="3506031"/>
                <a:ext cx="3465569" cy="269433"/>
              </a:xfrm>
              <a:prstGeom prst="rect">
                <a:avLst/>
              </a:prstGeom>
              <a:blipFill>
                <a:blip r:embed="rId3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BDF463-A9C1-4DA6-ABB4-56878E428D6A}"/>
              </a:ext>
            </a:extLst>
          </p:cNvPr>
          <p:cNvCxnSpPr>
            <a:cxnSpLocks/>
          </p:cNvCxnSpPr>
          <p:nvPr/>
        </p:nvCxnSpPr>
        <p:spPr>
          <a:xfrm>
            <a:off x="444633" y="1727176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734585-8F0B-434F-BA19-8B9AD3AA1936}"/>
                  </a:ext>
                </a:extLst>
              </p:cNvPr>
              <p:cNvSpPr/>
              <p:nvPr/>
            </p:nvSpPr>
            <p:spPr>
              <a:xfrm>
                <a:off x="-2151747" y="268855"/>
                <a:ext cx="51381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</m:oMath>
                  </m:oMathPara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734585-8F0B-434F-BA19-8B9AD3AA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1747" y="268855"/>
                <a:ext cx="513811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ross 8">
            <a:extLst>
              <a:ext uri="{FF2B5EF4-FFF2-40B4-BE49-F238E27FC236}">
                <a16:creationId xmlns:a16="http://schemas.microsoft.com/office/drawing/2014/main" id="{002DA029-D2B8-4471-BFFE-335B9DDA36A9}"/>
              </a:ext>
            </a:extLst>
          </p:cNvPr>
          <p:cNvSpPr/>
          <p:nvPr/>
        </p:nvSpPr>
        <p:spPr>
          <a:xfrm flipH="1">
            <a:off x="773006" y="1677821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7ADD4233-00A8-4795-AC61-5ED439EF1328}"/>
              </a:ext>
            </a:extLst>
          </p:cNvPr>
          <p:cNvSpPr/>
          <p:nvPr/>
        </p:nvSpPr>
        <p:spPr>
          <a:xfrm flipH="1">
            <a:off x="1421298" y="16778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C1AF11E-DDBA-4A64-85F4-2F454E6577DC}"/>
              </a:ext>
            </a:extLst>
          </p:cNvPr>
          <p:cNvSpPr/>
          <p:nvPr/>
        </p:nvSpPr>
        <p:spPr>
          <a:xfrm flipH="1">
            <a:off x="1694514" y="16778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D15E9959-4D5D-403C-9EBB-3AFC5F0CBEB9}"/>
              </a:ext>
            </a:extLst>
          </p:cNvPr>
          <p:cNvSpPr/>
          <p:nvPr/>
        </p:nvSpPr>
        <p:spPr>
          <a:xfrm flipH="1">
            <a:off x="2334902" y="1677821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51811A23-87DF-408D-8495-2C0B6A8786EF}"/>
              </a:ext>
            </a:extLst>
          </p:cNvPr>
          <p:cNvSpPr/>
          <p:nvPr/>
        </p:nvSpPr>
        <p:spPr>
          <a:xfrm>
            <a:off x="817620" y="1252038"/>
            <a:ext cx="648291" cy="367416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8807F0E8-98B9-4F81-9CFF-F63C6310F120}"/>
              </a:ext>
            </a:extLst>
          </p:cNvPr>
          <p:cNvSpPr/>
          <p:nvPr/>
        </p:nvSpPr>
        <p:spPr>
          <a:xfrm>
            <a:off x="1454351" y="1187671"/>
            <a:ext cx="284776" cy="303046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C09E651-1CBD-41E7-8998-F60D19B6F293}"/>
              </a:ext>
            </a:extLst>
          </p:cNvPr>
          <p:cNvSpPr/>
          <p:nvPr/>
        </p:nvSpPr>
        <p:spPr>
          <a:xfrm>
            <a:off x="1694514" y="1010240"/>
            <a:ext cx="685003" cy="609493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96430348-438E-487F-BD91-04C7CFAD00EA}"/>
              </a:ext>
            </a:extLst>
          </p:cNvPr>
          <p:cNvSpPr/>
          <p:nvPr/>
        </p:nvSpPr>
        <p:spPr>
          <a:xfrm>
            <a:off x="2379516" y="1240279"/>
            <a:ext cx="580962" cy="367414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535D58-DE66-4ED0-B745-83FC3BC47AF8}"/>
              </a:ext>
            </a:extLst>
          </p:cNvPr>
          <p:cNvCxnSpPr>
            <a:cxnSpLocks/>
          </p:cNvCxnSpPr>
          <p:nvPr/>
        </p:nvCxnSpPr>
        <p:spPr>
          <a:xfrm>
            <a:off x="433424" y="1613171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D2D687-163A-4A33-B6E3-49077A10D9AE}"/>
                  </a:ext>
                </a:extLst>
              </p:cNvPr>
              <p:cNvSpPr/>
              <p:nvPr/>
            </p:nvSpPr>
            <p:spPr>
              <a:xfrm>
                <a:off x="-2614449" y="6860676"/>
                <a:ext cx="2606673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𝜆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D2D687-163A-4A33-B6E3-49077A10D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4449" y="6860676"/>
                <a:ext cx="2606673" cy="2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F1D8CE-F955-4A8D-912B-94EC620D2FC4}"/>
                  </a:ext>
                </a:extLst>
              </p:cNvPr>
              <p:cNvSpPr/>
              <p:nvPr/>
            </p:nvSpPr>
            <p:spPr>
              <a:xfrm>
                <a:off x="-3465569" y="7127689"/>
                <a:ext cx="3465569" cy="2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exp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⁡(−∫</m:t>
                    </m:r>
                    <m:r>
                      <m:rPr>
                        <m:sty m:val="p"/>
                      </m:rPr>
                      <a:rPr lang="en-US" sz="800" b="0" i="0" dirty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8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𝑖𝑛</m:t>
                    </m:r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US" sz="800" dirty="0">
                  <a:cs typeface="Calibri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F1D8CE-F955-4A8D-912B-94EC620D2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5569" y="7127689"/>
                <a:ext cx="3465569" cy="269433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AE7644-3AA9-43E3-895A-4BB530580B91}"/>
                  </a:ext>
                </a:extLst>
              </p:cNvPr>
              <p:cNvSpPr/>
              <p:nvPr/>
            </p:nvSpPr>
            <p:spPr>
              <a:xfrm>
                <a:off x="2128108" y="1884721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AE7644-3AA9-43E3-895A-4BB53058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08" y="1884721"/>
                <a:ext cx="592041" cy="199542"/>
              </a:xfrm>
              <a:prstGeom prst="rect">
                <a:avLst/>
              </a:prstGeom>
              <a:blipFill>
                <a:blip r:embed="rId5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652B9FF-EAE4-4685-9BD4-8231B5308EAD}"/>
              </a:ext>
            </a:extLst>
          </p:cNvPr>
          <p:cNvSpPr/>
          <p:nvPr/>
        </p:nvSpPr>
        <p:spPr>
          <a:xfrm>
            <a:off x="1694514" y="803741"/>
            <a:ext cx="648292" cy="1031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FE2F6F-366A-41DD-8834-5B2DEDCC07B3}"/>
                  </a:ext>
                </a:extLst>
              </p:cNvPr>
              <p:cNvSpPr/>
              <p:nvPr/>
            </p:nvSpPr>
            <p:spPr>
              <a:xfrm>
                <a:off x="1141765" y="243679"/>
                <a:ext cx="1864227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0FE2F6F-366A-41DD-8834-5B2DEDCC0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65" y="243679"/>
                <a:ext cx="1864227" cy="517386"/>
              </a:xfrm>
              <a:prstGeom prst="rect">
                <a:avLst/>
              </a:prstGeom>
              <a:blipFill>
                <a:blip r:embed="rId6"/>
                <a:stretch>
                  <a:fillRect t="-94118" r="-11438" b="-1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8C6059-8A94-43E5-B93B-A2951E854492}"/>
                  </a:ext>
                </a:extLst>
              </p:cNvPr>
              <p:cNvSpPr/>
              <p:nvPr/>
            </p:nvSpPr>
            <p:spPr>
              <a:xfrm>
                <a:off x="195377" y="1645490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8C6059-8A94-43E5-B93B-A2951E854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7" y="1645490"/>
                <a:ext cx="349028" cy="184666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42">
            <a:extLst>
              <a:ext uri="{FF2B5EF4-FFF2-40B4-BE49-F238E27FC236}">
                <a16:creationId xmlns:a16="http://schemas.microsoft.com/office/drawing/2014/main" id="{2240E3A0-65AA-4E2C-9CE9-EB4203B07597}"/>
              </a:ext>
            </a:extLst>
          </p:cNvPr>
          <p:cNvSpPr/>
          <p:nvPr/>
        </p:nvSpPr>
        <p:spPr>
          <a:xfrm>
            <a:off x="-888595" y="362542"/>
            <a:ext cx="381000" cy="307181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BC40B7-442A-4365-B94B-A960A9F7AF15}"/>
              </a:ext>
            </a:extLst>
          </p:cNvPr>
          <p:cNvSpPr/>
          <p:nvPr/>
        </p:nvSpPr>
        <p:spPr>
          <a:xfrm>
            <a:off x="1671654" y="995550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057032-550F-4C00-A0AD-48006AEF5452}"/>
              </a:ext>
            </a:extLst>
          </p:cNvPr>
          <p:cNvSpPr/>
          <p:nvPr/>
        </p:nvSpPr>
        <p:spPr>
          <a:xfrm>
            <a:off x="2328637" y="1587113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1085ED-8B1B-4E35-BC97-C012E613F8BE}"/>
                  </a:ext>
                </a:extLst>
              </p:cNvPr>
              <p:cNvSpPr/>
              <p:nvPr/>
            </p:nvSpPr>
            <p:spPr>
              <a:xfrm>
                <a:off x="-3637750" y="1242360"/>
                <a:ext cx="2461294" cy="4496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1085ED-8B1B-4E35-BC97-C012E613F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7750" y="1242360"/>
                <a:ext cx="2461294" cy="449675"/>
              </a:xfrm>
              <a:prstGeom prst="rect">
                <a:avLst/>
              </a:prstGeom>
              <a:blipFill>
                <a:blip r:embed="rId8"/>
                <a:stretch>
                  <a:fillRect t="-116216" r="-6436" b="-1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5ADEC7-162E-4417-A7AC-B6C2F0CA6DBC}"/>
                  </a:ext>
                </a:extLst>
              </p:cNvPr>
              <p:cNvSpPr/>
              <p:nvPr/>
            </p:nvSpPr>
            <p:spPr>
              <a:xfrm>
                <a:off x="-3275871" y="2568800"/>
                <a:ext cx="3275871" cy="44589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5ADEC7-162E-4417-A7AC-B6C2F0CA6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5871" y="2568800"/>
                <a:ext cx="3275871" cy="445891"/>
              </a:xfrm>
              <a:prstGeom prst="rect">
                <a:avLst/>
              </a:prstGeom>
              <a:blipFill>
                <a:blip r:embed="rId9"/>
                <a:stretch>
                  <a:fillRect t="-114865" r="-745" b="-17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904B82-93B3-4163-BA33-50EDBC2EB9D7}"/>
                  </a:ext>
                </a:extLst>
              </p:cNvPr>
              <p:cNvSpPr/>
              <p:nvPr/>
            </p:nvSpPr>
            <p:spPr>
              <a:xfrm>
                <a:off x="3005992" y="893303"/>
                <a:ext cx="3296754" cy="44589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904B82-93B3-4163-BA33-50EDBC2EB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92" y="893303"/>
                <a:ext cx="3296754" cy="445891"/>
              </a:xfrm>
              <a:prstGeom prst="rect">
                <a:avLst/>
              </a:prstGeom>
              <a:blipFill>
                <a:blip r:embed="rId10"/>
                <a:stretch>
                  <a:fillRect t="-117808" r="-1479" b="-176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755884-493E-496C-AEA6-2C53CD821A73}"/>
              </a:ext>
            </a:extLst>
          </p:cNvPr>
          <p:cNvCxnSpPr>
            <a:cxnSpLocks/>
          </p:cNvCxnSpPr>
          <p:nvPr/>
        </p:nvCxnSpPr>
        <p:spPr>
          <a:xfrm>
            <a:off x="349141" y="4222270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ross 37">
            <a:extLst>
              <a:ext uri="{FF2B5EF4-FFF2-40B4-BE49-F238E27FC236}">
                <a16:creationId xmlns:a16="http://schemas.microsoft.com/office/drawing/2014/main" id="{AE235A87-3D8D-4F4F-99EA-559337F460F2}"/>
              </a:ext>
            </a:extLst>
          </p:cNvPr>
          <p:cNvSpPr/>
          <p:nvPr/>
        </p:nvSpPr>
        <p:spPr>
          <a:xfrm flipH="1">
            <a:off x="677514" y="41729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EC387FC1-6891-49BC-A192-3F1FD242B98B}"/>
              </a:ext>
            </a:extLst>
          </p:cNvPr>
          <p:cNvSpPr/>
          <p:nvPr/>
        </p:nvSpPr>
        <p:spPr>
          <a:xfrm flipH="1">
            <a:off x="1599022" y="417291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6DC4DDCB-F3FF-47D5-83C5-26E922177EDA}"/>
              </a:ext>
            </a:extLst>
          </p:cNvPr>
          <p:cNvSpPr/>
          <p:nvPr/>
        </p:nvSpPr>
        <p:spPr>
          <a:xfrm flipH="1">
            <a:off x="2239410" y="41729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681E2C-2459-4E11-B9FB-2359877A4079}"/>
                  </a:ext>
                </a:extLst>
              </p:cNvPr>
              <p:cNvSpPr/>
              <p:nvPr/>
            </p:nvSpPr>
            <p:spPr>
              <a:xfrm>
                <a:off x="2032616" y="4379815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681E2C-2459-4E11-B9FB-2359877A4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16" y="4379815"/>
                <a:ext cx="592041" cy="199542"/>
              </a:xfrm>
              <a:prstGeom prst="rect">
                <a:avLst/>
              </a:prstGeom>
              <a:blipFill>
                <a:blip r:embed="rId11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069B0315-5117-427E-AE14-87B6BDC61B15}"/>
              </a:ext>
            </a:extLst>
          </p:cNvPr>
          <p:cNvSpPr/>
          <p:nvPr/>
        </p:nvSpPr>
        <p:spPr>
          <a:xfrm>
            <a:off x="347630" y="3086908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85FF3A-E1A8-4831-91A4-D7AA1D7C5DDE}"/>
                  </a:ext>
                </a:extLst>
              </p:cNvPr>
              <p:cNvSpPr/>
              <p:nvPr/>
            </p:nvSpPr>
            <p:spPr>
              <a:xfrm>
                <a:off x="783900" y="2438588"/>
                <a:ext cx="2469520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85FF3A-E1A8-4831-91A4-D7AA1D7C5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0" y="2438588"/>
                <a:ext cx="2469520" cy="517386"/>
              </a:xfrm>
              <a:prstGeom prst="rect">
                <a:avLst/>
              </a:prstGeom>
              <a:blipFill>
                <a:blip r:embed="rId12"/>
                <a:stretch>
                  <a:fillRect t="-92941" r="-6667" b="-14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8B17FC-43EC-4F3F-AF0E-EFF0127E1DFD}"/>
                  </a:ext>
                </a:extLst>
              </p:cNvPr>
              <p:cNvSpPr/>
              <p:nvPr/>
            </p:nvSpPr>
            <p:spPr>
              <a:xfrm>
                <a:off x="99885" y="4140584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8B17FC-43EC-4F3F-AF0E-EFF0127E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5" y="4140584"/>
                <a:ext cx="349028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88E05F5-8070-4D54-BF4E-0A6E87C03FFE}"/>
                  </a:ext>
                </a:extLst>
              </p:cNvPr>
              <p:cNvSpPr/>
              <p:nvPr/>
            </p:nvSpPr>
            <p:spPr>
              <a:xfrm>
                <a:off x="3642712" y="2678172"/>
                <a:ext cx="2788301" cy="86325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88E05F5-8070-4D54-BF4E-0A6E87C03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712" y="2678172"/>
                <a:ext cx="2788301" cy="863250"/>
              </a:xfrm>
              <a:prstGeom prst="rect">
                <a:avLst/>
              </a:prstGeom>
              <a:blipFill>
                <a:blip r:embed="rId14"/>
                <a:stretch>
                  <a:fillRect l="-1969" t="-54225" r="-1313" b="-8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3CA9AF-E11B-469C-8169-86E4DA473893}"/>
              </a:ext>
            </a:extLst>
          </p:cNvPr>
          <p:cNvGrpSpPr/>
          <p:nvPr/>
        </p:nvGrpSpPr>
        <p:grpSpPr>
          <a:xfrm>
            <a:off x="359175" y="3705679"/>
            <a:ext cx="2527053" cy="398457"/>
            <a:chOff x="585824" y="1404437"/>
            <a:chExt cx="2527053" cy="398457"/>
          </a:xfrm>
        </p:grpSpPr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03938D40-F143-4D0C-AE8D-622F435C2DA3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E6CB6B1B-824C-440E-AF8A-320C0AFC9367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F6937507-15B1-49AC-A8BE-837526D3F0F7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EF26BB-D721-43ED-834E-AD1BE5C5AC37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E9818E-7951-4662-B1E5-FEC3CFE57355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Freeform 42">
            <a:extLst>
              <a:ext uri="{FF2B5EF4-FFF2-40B4-BE49-F238E27FC236}">
                <a16:creationId xmlns:a16="http://schemas.microsoft.com/office/drawing/2014/main" id="{AC57341C-D435-440B-910F-12588C5BF740}"/>
              </a:ext>
            </a:extLst>
          </p:cNvPr>
          <p:cNvSpPr/>
          <p:nvPr/>
        </p:nvSpPr>
        <p:spPr>
          <a:xfrm>
            <a:off x="743371" y="3519892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4" name="Freeform 42">
            <a:extLst>
              <a:ext uri="{FF2B5EF4-FFF2-40B4-BE49-F238E27FC236}">
                <a16:creationId xmlns:a16="http://schemas.microsoft.com/office/drawing/2014/main" id="{F065BBA2-6A59-48C3-854A-73DC78089187}"/>
              </a:ext>
            </a:extLst>
          </p:cNvPr>
          <p:cNvSpPr/>
          <p:nvPr/>
        </p:nvSpPr>
        <p:spPr>
          <a:xfrm>
            <a:off x="1622366" y="3548135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D94AE606-2AD6-4039-8561-7E75A20A28FF}"/>
              </a:ext>
            </a:extLst>
          </p:cNvPr>
          <p:cNvSpPr/>
          <p:nvPr/>
        </p:nvSpPr>
        <p:spPr>
          <a:xfrm>
            <a:off x="2298186" y="3237265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A68E9B-03B5-49A4-AD41-5A0AE125D2C8}"/>
              </a:ext>
            </a:extLst>
          </p:cNvPr>
          <p:cNvCxnSpPr>
            <a:cxnSpLocks/>
          </p:cNvCxnSpPr>
          <p:nvPr/>
        </p:nvCxnSpPr>
        <p:spPr>
          <a:xfrm>
            <a:off x="349141" y="3590301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Cross 68">
            <a:extLst>
              <a:ext uri="{FF2B5EF4-FFF2-40B4-BE49-F238E27FC236}">
                <a16:creationId xmlns:a16="http://schemas.microsoft.com/office/drawing/2014/main" id="{E387A76E-0EE2-4FA4-90FD-23F923EFE033}"/>
              </a:ext>
            </a:extLst>
          </p:cNvPr>
          <p:cNvSpPr/>
          <p:nvPr/>
        </p:nvSpPr>
        <p:spPr>
          <a:xfrm flipH="1">
            <a:off x="2379514" y="4172237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42">
            <a:extLst>
              <a:ext uri="{FF2B5EF4-FFF2-40B4-BE49-F238E27FC236}">
                <a16:creationId xmlns:a16="http://schemas.microsoft.com/office/drawing/2014/main" id="{9EDCE93B-E6BD-4AE3-87E2-57BEB50492C7}"/>
              </a:ext>
            </a:extLst>
          </p:cNvPr>
          <p:cNvSpPr/>
          <p:nvPr/>
        </p:nvSpPr>
        <p:spPr>
          <a:xfrm>
            <a:off x="2401811" y="3109797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1EDB7E-C279-4725-A1B6-6CC26BB066BC}"/>
              </a:ext>
            </a:extLst>
          </p:cNvPr>
          <p:cNvSpPr/>
          <p:nvPr/>
        </p:nvSpPr>
        <p:spPr>
          <a:xfrm>
            <a:off x="342954" y="3667656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A06244-FD72-439D-9AD4-5BED76243D3B}"/>
              </a:ext>
            </a:extLst>
          </p:cNvPr>
          <p:cNvSpPr/>
          <p:nvPr/>
        </p:nvSpPr>
        <p:spPr>
          <a:xfrm>
            <a:off x="1634600" y="3028904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3C5D89C-187F-4DF3-9172-BC34C732B68B}"/>
              </a:ext>
            </a:extLst>
          </p:cNvPr>
          <p:cNvSpPr/>
          <p:nvPr/>
        </p:nvSpPr>
        <p:spPr>
          <a:xfrm>
            <a:off x="5301504" y="128127"/>
            <a:ext cx="1487915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Unmarked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2B40031-C286-47BC-A5DC-453D9A936E4B}"/>
              </a:ext>
            </a:extLst>
          </p:cNvPr>
          <p:cNvSpPr/>
          <p:nvPr/>
        </p:nvSpPr>
        <p:spPr>
          <a:xfrm>
            <a:off x="5301504" y="2163102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35F0A56-19FC-43A1-886A-3BE33345947E}"/>
                  </a:ext>
                </a:extLst>
              </p:cNvPr>
              <p:cNvSpPr/>
              <p:nvPr/>
            </p:nvSpPr>
            <p:spPr>
              <a:xfrm>
                <a:off x="757814" y="4913203"/>
                <a:ext cx="2469520" cy="51738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35F0A56-19FC-43A1-886A-3BE333459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4" y="4913203"/>
                <a:ext cx="2469520" cy="517386"/>
              </a:xfrm>
              <a:prstGeom prst="rect">
                <a:avLst/>
              </a:prstGeom>
              <a:blipFill>
                <a:blip r:embed="rId15"/>
                <a:stretch>
                  <a:fillRect t="-94118" r="-6914" b="-1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6D0E9F-BF25-4460-B499-AB8737EA6957}"/>
                  </a:ext>
                </a:extLst>
              </p:cNvPr>
              <p:cNvSpPr/>
              <p:nvPr/>
            </p:nvSpPr>
            <p:spPr>
              <a:xfrm>
                <a:off x="3196968" y="5380707"/>
                <a:ext cx="3484132" cy="14116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  <m: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limLoc m:val="undOvr"/>
                                              <m:ctrlPr>
                                                <a:rPr lang="en-US" sz="900" i="1"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4"/>
                                                    </m:r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4"/>
                                                    </m:r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p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bHide m:val="on"/>
                                                  <m:supHide m:val="on"/>
                                                  <m:ctrlPr>
                                                    <a:rPr lang="en-US" sz="900" i="1"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900" i="1">
                                                          <a:latin typeface="Cambria Math" panose="02040503050406030204" pitchFamily="18" charset="0"/>
                                                          <a:cs typeface="Calibri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6D0E9F-BF25-4460-B499-AB8737EA6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968" y="5380707"/>
                <a:ext cx="3484132" cy="1411669"/>
              </a:xfrm>
              <a:prstGeom prst="rect">
                <a:avLst/>
              </a:prstGeom>
              <a:blipFill>
                <a:blip r:embed="rId16"/>
                <a:stretch>
                  <a:fillRect t="-33766" b="-16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6A9D8D-89E0-4AFD-9169-7C19A8AB6FE7}"/>
              </a:ext>
            </a:extLst>
          </p:cNvPr>
          <p:cNvSpPr/>
          <p:nvPr/>
        </p:nvSpPr>
        <p:spPr>
          <a:xfrm>
            <a:off x="5301504" y="4784817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Multi-label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9BDB4D7-52F5-469B-8385-20FDCB1E84E4}"/>
              </a:ext>
            </a:extLst>
          </p:cNvPr>
          <p:cNvSpPr/>
          <p:nvPr/>
        </p:nvSpPr>
        <p:spPr>
          <a:xfrm>
            <a:off x="2272029" y="3566025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57B5BA-6131-4F16-AB62-14C364E73290}"/>
              </a:ext>
            </a:extLst>
          </p:cNvPr>
          <p:cNvSpPr/>
          <p:nvPr/>
        </p:nvSpPr>
        <p:spPr>
          <a:xfrm>
            <a:off x="2284023" y="404872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A24275-8836-43A1-A348-AEE368893B05}"/>
              </a:ext>
            </a:extLst>
          </p:cNvPr>
          <p:cNvSpPr/>
          <p:nvPr/>
        </p:nvSpPr>
        <p:spPr>
          <a:xfrm>
            <a:off x="2275326" y="3934650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DDAD063-0A1B-4F47-B62C-D38CC0947CD2}"/>
              </a:ext>
            </a:extLst>
          </p:cNvPr>
          <p:cNvSpPr/>
          <p:nvPr/>
        </p:nvSpPr>
        <p:spPr>
          <a:xfrm>
            <a:off x="2272029" y="322786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D16BE72-8CB7-4A7F-A741-84B40EF02CF5}"/>
              </a:ext>
            </a:extLst>
          </p:cNvPr>
          <p:cNvCxnSpPr>
            <a:cxnSpLocks/>
          </p:cNvCxnSpPr>
          <p:nvPr/>
        </p:nvCxnSpPr>
        <p:spPr>
          <a:xfrm>
            <a:off x="241480" y="6680478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ross 106">
            <a:extLst>
              <a:ext uri="{FF2B5EF4-FFF2-40B4-BE49-F238E27FC236}">
                <a16:creationId xmlns:a16="http://schemas.microsoft.com/office/drawing/2014/main" id="{D091B21F-80EB-4A68-9549-526709E284F7}"/>
              </a:ext>
            </a:extLst>
          </p:cNvPr>
          <p:cNvSpPr/>
          <p:nvPr/>
        </p:nvSpPr>
        <p:spPr>
          <a:xfrm flipH="1">
            <a:off x="569853" y="663112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ross 107">
            <a:extLst>
              <a:ext uri="{FF2B5EF4-FFF2-40B4-BE49-F238E27FC236}">
                <a16:creationId xmlns:a16="http://schemas.microsoft.com/office/drawing/2014/main" id="{F3D98C70-ECDE-418C-B740-18CCCA872127}"/>
              </a:ext>
            </a:extLst>
          </p:cNvPr>
          <p:cNvSpPr/>
          <p:nvPr/>
        </p:nvSpPr>
        <p:spPr>
          <a:xfrm flipH="1">
            <a:off x="1491361" y="663112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96257ADD-D6BA-400C-BB56-B7F2B1010E93}"/>
              </a:ext>
            </a:extLst>
          </p:cNvPr>
          <p:cNvSpPr/>
          <p:nvPr/>
        </p:nvSpPr>
        <p:spPr>
          <a:xfrm flipH="1">
            <a:off x="2131749" y="663112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AD087E5-E102-4421-963E-061EF65CCAD7}"/>
              </a:ext>
            </a:extLst>
          </p:cNvPr>
          <p:cNvSpPr/>
          <p:nvPr/>
        </p:nvSpPr>
        <p:spPr>
          <a:xfrm>
            <a:off x="239969" y="5545116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479A-482F-4551-9DC4-2CE4D5840646}"/>
                  </a:ext>
                </a:extLst>
              </p:cNvPr>
              <p:cNvSpPr/>
              <p:nvPr/>
            </p:nvSpPr>
            <p:spPr>
              <a:xfrm>
                <a:off x="-7776" y="6598792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4D479A-482F-4551-9DC4-2CE4D5840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6" y="6598792"/>
                <a:ext cx="349028" cy="184666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8708223-CB75-4F86-B069-015B21A2EA61}"/>
              </a:ext>
            </a:extLst>
          </p:cNvPr>
          <p:cNvGrpSpPr/>
          <p:nvPr/>
        </p:nvGrpSpPr>
        <p:grpSpPr>
          <a:xfrm>
            <a:off x="251514" y="6163887"/>
            <a:ext cx="2527053" cy="398457"/>
            <a:chOff x="585824" y="1404437"/>
            <a:chExt cx="2527053" cy="398457"/>
          </a:xfrm>
        </p:grpSpPr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E7AECC38-6CDE-4E0E-97F2-762BB3929C9C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0BD456AC-EF7A-41CF-A407-63402A0989CD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F91E9567-A42B-4FF2-A816-68E98BE7EDD6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F38497-7009-4EB6-893B-A521433D43E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4848C8-3F45-4EBC-A9C3-0B4885033EA4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9" name="Freeform 42">
            <a:extLst>
              <a:ext uri="{FF2B5EF4-FFF2-40B4-BE49-F238E27FC236}">
                <a16:creationId xmlns:a16="http://schemas.microsoft.com/office/drawing/2014/main" id="{F7907097-AB33-4FB9-87C8-3DE645761B99}"/>
              </a:ext>
            </a:extLst>
          </p:cNvPr>
          <p:cNvSpPr/>
          <p:nvPr/>
        </p:nvSpPr>
        <p:spPr>
          <a:xfrm>
            <a:off x="635710" y="5978100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0" name="Freeform 42">
            <a:extLst>
              <a:ext uri="{FF2B5EF4-FFF2-40B4-BE49-F238E27FC236}">
                <a16:creationId xmlns:a16="http://schemas.microsoft.com/office/drawing/2014/main" id="{DC0D8A0E-0682-4892-93F1-51A1F385E328}"/>
              </a:ext>
            </a:extLst>
          </p:cNvPr>
          <p:cNvSpPr/>
          <p:nvPr/>
        </p:nvSpPr>
        <p:spPr>
          <a:xfrm>
            <a:off x="1514705" y="6006343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1" name="Freeform 42">
            <a:extLst>
              <a:ext uri="{FF2B5EF4-FFF2-40B4-BE49-F238E27FC236}">
                <a16:creationId xmlns:a16="http://schemas.microsoft.com/office/drawing/2014/main" id="{1FE294F1-F74C-4682-932C-F5B5C5FF04A2}"/>
              </a:ext>
            </a:extLst>
          </p:cNvPr>
          <p:cNvSpPr/>
          <p:nvPr/>
        </p:nvSpPr>
        <p:spPr>
          <a:xfrm>
            <a:off x="2190525" y="5695473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7BF9A2-CF6F-4D68-B5D0-96675254094A}"/>
              </a:ext>
            </a:extLst>
          </p:cNvPr>
          <p:cNvCxnSpPr>
            <a:cxnSpLocks/>
          </p:cNvCxnSpPr>
          <p:nvPr/>
        </p:nvCxnSpPr>
        <p:spPr>
          <a:xfrm>
            <a:off x="241480" y="6048509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3" name="Cross 122">
            <a:extLst>
              <a:ext uri="{FF2B5EF4-FFF2-40B4-BE49-F238E27FC236}">
                <a16:creationId xmlns:a16="http://schemas.microsoft.com/office/drawing/2014/main" id="{F4517959-2F39-4A27-B4E1-5EFE239190C2}"/>
              </a:ext>
            </a:extLst>
          </p:cNvPr>
          <p:cNvSpPr/>
          <p:nvPr/>
        </p:nvSpPr>
        <p:spPr>
          <a:xfrm flipH="1">
            <a:off x="2271853" y="663044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42">
            <a:extLst>
              <a:ext uri="{FF2B5EF4-FFF2-40B4-BE49-F238E27FC236}">
                <a16:creationId xmlns:a16="http://schemas.microsoft.com/office/drawing/2014/main" id="{2D8AF807-2720-4938-BA47-35FF5272F5FD}"/>
              </a:ext>
            </a:extLst>
          </p:cNvPr>
          <p:cNvSpPr/>
          <p:nvPr/>
        </p:nvSpPr>
        <p:spPr>
          <a:xfrm>
            <a:off x="2294150" y="5568005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3E2FC2-FFF9-4DC2-A705-E9DA804B00FD}"/>
              </a:ext>
            </a:extLst>
          </p:cNvPr>
          <p:cNvSpPr/>
          <p:nvPr/>
        </p:nvSpPr>
        <p:spPr>
          <a:xfrm>
            <a:off x="235293" y="6125864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E836032-E1BB-400A-8938-CA16AE8F0925}"/>
              </a:ext>
            </a:extLst>
          </p:cNvPr>
          <p:cNvSpPr/>
          <p:nvPr/>
        </p:nvSpPr>
        <p:spPr>
          <a:xfrm>
            <a:off x="1526939" y="5487112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60E7F23-EAF9-4EE6-9686-F645F116842B}"/>
              </a:ext>
            </a:extLst>
          </p:cNvPr>
          <p:cNvSpPr/>
          <p:nvPr/>
        </p:nvSpPr>
        <p:spPr>
          <a:xfrm>
            <a:off x="2164368" y="602423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76623A3-D395-4AE2-8085-802898599E2B}"/>
              </a:ext>
            </a:extLst>
          </p:cNvPr>
          <p:cNvSpPr/>
          <p:nvPr/>
        </p:nvSpPr>
        <p:spPr>
          <a:xfrm>
            <a:off x="2176362" y="65069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45D6B75-572E-4264-A372-D4C36825115A}"/>
              </a:ext>
            </a:extLst>
          </p:cNvPr>
          <p:cNvSpPr/>
          <p:nvPr/>
        </p:nvSpPr>
        <p:spPr>
          <a:xfrm>
            <a:off x="2167665" y="6392858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4EA338-9CDC-4CEB-BAD7-0E0DAAC01358}"/>
              </a:ext>
            </a:extLst>
          </p:cNvPr>
          <p:cNvSpPr/>
          <p:nvPr/>
        </p:nvSpPr>
        <p:spPr>
          <a:xfrm>
            <a:off x="2164368" y="5686072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1" name="Cross 130">
            <a:extLst>
              <a:ext uri="{FF2B5EF4-FFF2-40B4-BE49-F238E27FC236}">
                <a16:creationId xmlns:a16="http://schemas.microsoft.com/office/drawing/2014/main" id="{C0D3D492-80A8-44E9-B819-3371A8353C5D}"/>
              </a:ext>
            </a:extLst>
          </p:cNvPr>
          <p:cNvSpPr/>
          <p:nvPr/>
        </p:nvSpPr>
        <p:spPr>
          <a:xfrm flipH="1">
            <a:off x="2129827" y="6743022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C35F7BB-8C7B-47FE-B9FA-44604D5D3863}"/>
                  </a:ext>
                </a:extLst>
              </p:cNvPr>
              <p:cNvSpPr/>
              <p:nvPr/>
            </p:nvSpPr>
            <p:spPr>
              <a:xfrm>
                <a:off x="1923033" y="6870361"/>
                <a:ext cx="592041" cy="1995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C35F7BB-8C7B-47FE-B9FA-44604D5D3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33" y="6870361"/>
                <a:ext cx="592041" cy="199542"/>
              </a:xfrm>
              <a:prstGeom prst="rect">
                <a:avLst/>
              </a:prstGeom>
              <a:blipFill>
                <a:blip r:embed="rId18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222AAC36-FBBA-4941-885D-FE0970E83DEF}"/>
              </a:ext>
            </a:extLst>
          </p:cNvPr>
          <p:cNvSpPr/>
          <p:nvPr/>
        </p:nvSpPr>
        <p:spPr>
          <a:xfrm>
            <a:off x="4225537" y="3624002"/>
            <a:ext cx="15356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Cross Entropy Loss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</a:b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0CDB12-0F7D-4FAE-83DE-8BF1D443A2B6}"/>
              </a:ext>
            </a:extLst>
          </p:cNvPr>
          <p:cNvSpPr/>
          <p:nvPr/>
        </p:nvSpPr>
        <p:spPr>
          <a:xfrm>
            <a:off x="3779872" y="6912511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F20AFA-EA73-48E1-AB71-AE16B4E2F764}"/>
              </a:ext>
            </a:extLst>
          </p:cNvPr>
          <p:cNvCxnSpPr>
            <a:cxnSpLocks/>
          </p:cNvCxnSpPr>
          <p:nvPr/>
        </p:nvCxnSpPr>
        <p:spPr>
          <a:xfrm>
            <a:off x="-259945" y="2095203"/>
            <a:ext cx="7337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2286763-E43B-4032-A99C-1B7729907005}"/>
              </a:ext>
            </a:extLst>
          </p:cNvPr>
          <p:cNvCxnSpPr>
            <a:cxnSpLocks/>
          </p:cNvCxnSpPr>
          <p:nvPr/>
        </p:nvCxnSpPr>
        <p:spPr>
          <a:xfrm>
            <a:off x="-239510" y="4714578"/>
            <a:ext cx="7337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63B03BA-2E4E-4FFB-949E-2B5B1DB48CE8}"/>
              </a:ext>
            </a:extLst>
          </p:cNvPr>
          <p:cNvSpPr txBox="1"/>
          <p:nvPr/>
        </p:nvSpPr>
        <p:spPr>
          <a:xfrm>
            <a:off x="3221898" y="4692147"/>
            <a:ext cx="201674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Neural Temporal Point Processes For Modelling Electronic Health Records,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284297-49EB-4AA0-B397-40CC20653DF6}"/>
                  </a:ext>
                </a:extLst>
              </p:cNvPr>
              <p:cNvSpPr/>
              <p:nvPr/>
            </p:nvSpPr>
            <p:spPr>
              <a:xfrm>
                <a:off x="1717373" y="11313961"/>
                <a:ext cx="3484132" cy="5844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  <a:cs typeface="Calibri"/>
                        </a:rPr>
                        <m:t>𝑒𝑥𝑝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284297-49EB-4AA0-B397-40CC20653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73" y="11313961"/>
                <a:ext cx="3484132" cy="584455"/>
              </a:xfrm>
              <a:prstGeom prst="rect">
                <a:avLst/>
              </a:prstGeom>
              <a:blipFill>
                <a:blip r:embed="rId19"/>
                <a:stretch>
                  <a:fillRect l="-6130" t="-66667" r="-5429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AAE10771-77E5-457A-9A01-C66BAC9696FF}"/>
              </a:ext>
            </a:extLst>
          </p:cNvPr>
          <p:cNvSpPr txBox="1"/>
          <p:nvPr/>
        </p:nvSpPr>
        <p:spPr>
          <a:xfrm>
            <a:off x="6490440" y="7363534"/>
            <a:ext cx="262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Seems to be problematic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C6919F-CC44-489E-92D3-B06733CE487C}"/>
              </a:ext>
            </a:extLst>
          </p:cNvPr>
          <p:cNvSpPr/>
          <p:nvPr/>
        </p:nvSpPr>
        <p:spPr>
          <a:xfrm>
            <a:off x="7306624" y="7833779"/>
            <a:ext cx="20888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If we imagine 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CE224B9-7BB2-462D-B1D9-E2B45F296830}"/>
              </a:ext>
            </a:extLst>
          </p:cNvPr>
          <p:cNvSpPr/>
          <p:nvPr/>
        </p:nvSpPr>
        <p:spPr>
          <a:xfrm>
            <a:off x="5264371" y="9980362"/>
            <a:ext cx="1569086" cy="3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Marked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77D7E62-C819-4380-8100-922B8A8F34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8821" y="10366691"/>
            <a:ext cx="2994932" cy="7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CEFC3-9117-4EEA-B5C9-13601A1EA542}"/>
              </a:ext>
            </a:extLst>
          </p:cNvPr>
          <p:cNvCxnSpPr>
            <a:cxnSpLocks/>
          </p:cNvCxnSpPr>
          <p:nvPr/>
        </p:nvCxnSpPr>
        <p:spPr>
          <a:xfrm>
            <a:off x="1982773" y="237805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BD8CF0D6-C058-4677-BB72-D5D75C75B45D}"/>
              </a:ext>
            </a:extLst>
          </p:cNvPr>
          <p:cNvSpPr/>
          <p:nvPr/>
        </p:nvSpPr>
        <p:spPr>
          <a:xfrm flipH="1">
            <a:off x="2311146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EED5ED76-8F9C-4C7E-AAE5-A174232F18B6}"/>
              </a:ext>
            </a:extLst>
          </p:cNvPr>
          <p:cNvSpPr/>
          <p:nvPr/>
        </p:nvSpPr>
        <p:spPr>
          <a:xfrm flipH="1">
            <a:off x="3232654" y="232870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01F896C-3268-42E0-8DBE-DF0CCB89FE68}"/>
              </a:ext>
            </a:extLst>
          </p:cNvPr>
          <p:cNvSpPr/>
          <p:nvPr/>
        </p:nvSpPr>
        <p:spPr>
          <a:xfrm flipH="1">
            <a:off x="3873042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A0771-BF37-4FBF-A48E-2761908D54A9}"/>
              </a:ext>
            </a:extLst>
          </p:cNvPr>
          <p:cNvSpPr/>
          <p:nvPr/>
        </p:nvSpPr>
        <p:spPr>
          <a:xfrm>
            <a:off x="1981262" y="124269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/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7E0B91-92C2-49E5-A87F-19152D452AD4}"/>
              </a:ext>
            </a:extLst>
          </p:cNvPr>
          <p:cNvGrpSpPr/>
          <p:nvPr/>
        </p:nvGrpSpPr>
        <p:grpSpPr>
          <a:xfrm>
            <a:off x="1992807" y="1861468"/>
            <a:ext cx="2527053" cy="398457"/>
            <a:chOff x="585824" y="1404437"/>
            <a:chExt cx="2527053" cy="398457"/>
          </a:xfrm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702FA793-6AF1-4C58-82EC-E088CF2E3289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BD3FFDD4-7740-4F49-816F-4E7B5895C715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FFA3E0C-F4AA-4EAA-8576-1453058F5770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3F84C-738E-4A76-9834-C5DDE751535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A129CB-C797-4CAD-939E-9D58B31B6E4B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6" name="Freeform 42">
            <a:extLst>
              <a:ext uri="{FF2B5EF4-FFF2-40B4-BE49-F238E27FC236}">
                <a16:creationId xmlns:a16="http://schemas.microsoft.com/office/drawing/2014/main" id="{2A387703-B452-488D-968F-0543DE0DCA13}"/>
              </a:ext>
            </a:extLst>
          </p:cNvPr>
          <p:cNvSpPr/>
          <p:nvPr/>
        </p:nvSpPr>
        <p:spPr>
          <a:xfrm>
            <a:off x="2377003" y="1675681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0625A20B-E034-48D5-9017-9CA7ABD347F7}"/>
              </a:ext>
            </a:extLst>
          </p:cNvPr>
          <p:cNvSpPr/>
          <p:nvPr/>
        </p:nvSpPr>
        <p:spPr>
          <a:xfrm>
            <a:off x="3255998" y="1703924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8DAF1014-8309-4F43-A001-B0E39B39DDF1}"/>
              </a:ext>
            </a:extLst>
          </p:cNvPr>
          <p:cNvSpPr/>
          <p:nvPr/>
        </p:nvSpPr>
        <p:spPr>
          <a:xfrm>
            <a:off x="3931818" y="1393054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5F6F-FC73-4362-9220-FE8D6B304C65}"/>
              </a:ext>
            </a:extLst>
          </p:cNvPr>
          <p:cNvCxnSpPr>
            <a:cxnSpLocks/>
          </p:cNvCxnSpPr>
          <p:nvPr/>
        </p:nvCxnSpPr>
        <p:spPr>
          <a:xfrm>
            <a:off x="1982773" y="1746090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94E5C522-E4C4-45C1-B174-25856EA08586}"/>
              </a:ext>
            </a:extLst>
          </p:cNvPr>
          <p:cNvSpPr/>
          <p:nvPr/>
        </p:nvSpPr>
        <p:spPr>
          <a:xfrm flipH="1">
            <a:off x="4013146" y="23280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2">
            <a:extLst>
              <a:ext uri="{FF2B5EF4-FFF2-40B4-BE49-F238E27FC236}">
                <a16:creationId xmlns:a16="http://schemas.microsoft.com/office/drawing/2014/main" id="{AC428E30-B8CD-425E-9AAA-9F3B25C19B1E}"/>
              </a:ext>
            </a:extLst>
          </p:cNvPr>
          <p:cNvSpPr/>
          <p:nvPr/>
        </p:nvSpPr>
        <p:spPr>
          <a:xfrm>
            <a:off x="4035443" y="1265586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B5F26-C804-4B46-8E83-B69F2A55FBFC}"/>
              </a:ext>
            </a:extLst>
          </p:cNvPr>
          <p:cNvSpPr/>
          <p:nvPr/>
        </p:nvSpPr>
        <p:spPr>
          <a:xfrm>
            <a:off x="1976586" y="182344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79A83-28D0-435A-8384-68B7A1D31ED2}"/>
              </a:ext>
            </a:extLst>
          </p:cNvPr>
          <p:cNvSpPr/>
          <p:nvPr/>
        </p:nvSpPr>
        <p:spPr>
          <a:xfrm>
            <a:off x="3268232" y="118469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2D4FBE-2944-4E30-AD42-813E9447A40B}"/>
              </a:ext>
            </a:extLst>
          </p:cNvPr>
          <p:cNvSpPr/>
          <p:nvPr/>
        </p:nvSpPr>
        <p:spPr>
          <a:xfrm>
            <a:off x="3905661" y="172181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F0202-7BAB-4DF0-BDD7-C7A716EDBC42}"/>
              </a:ext>
            </a:extLst>
          </p:cNvPr>
          <p:cNvSpPr/>
          <p:nvPr/>
        </p:nvSpPr>
        <p:spPr>
          <a:xfrm>
            <a:off x="3917655" y="22045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916C6B-A22E-407A-A122-7655CB0041CF}"/>
              </a:ext>
            </a:extLst>
          </p:cNvPr>
          <p:cNvSpPr/>
          <p:nvPr/>
        </p:nvSpPr>
        <p:spPr>
          <a:xfrm>
            <a:off x="3908958" y="2090439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BF4E7A-BDDE-46C9-9E32-052486E1A637}"/>
              </a:ext>
            </a:extLst>
          </p:cNvPr>
          <p:cNvSpPr/>
          <p:nvPr/>
        </p:nvSpPr>
        <p:spPr>
          <a:xfrm>
            <a:off x="3905661" y="138365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3271F47D-441D-4778-8ED3-688E0436D8B0}"/>
              </a:ext>
            </a:extLst>
          </p:cNvPr>
          <p:cNvSpPr/>
          <p:nvPr/>
        </p:nvSpPr>
        <p:spPr>
          <a:xfrm flipH="1">
            <a:off x="3871120" y="244060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/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C2247D1-EF9C-4B26-A83F-BA64AFE178F1}"/>
              </a:ext>
            </a:extLst>
          </p:cNvPr>
          <p:cNvSpPr/>
          <p:nvPr/>
        </p:nvSpPr>
        <p:spPr>
          <a:xfrm>
            <a:off x="1967645" y="230086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3593D134-FECE-416A-B3AC-021454DE2B97}"/>
              </a:ext>
            </a:extLst>
          </p:cNvPr>
          <p:cNvSpPr/>
          <p:nvPr/>
        </p:nvSpPr>
        <p:spPr>
          <a:xfrm rot="5400000">
            <a:off x="2857759" y="3503896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31E190-1A42-4273-8F52-7337C34D7EFB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16200000" flipH="1">
            <a:off x="2164650" y="3044463"/>
            <a:ext cx="1154443" cy="19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8DC86-0150-4CC6-AB6D-17D0645192A3}"/>
              </a:ext>
            </a:extLst>
          </p:cNvPr>
          <p:cNvSpPr/>
          <p:nvPr/>
        </p:nvSpPr>
        <p:spPr>
          <a:xfrm>
            <a:off x="3568602" y="3352199"/>
            <a:ext cx="8890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CE686E-C680-4A6D-9E26-8D784155E8D5}"/>
              </a:ext>
            </a:extLst>
          </p:cNvPr>
          <p:cNvCxnSpPr>
            <a:cxnSpLocks/>
            <a:stCxn id="31" idx="0"/>
            <a:endCxn id="36" idx="1"/>
          </p:cNvCxnSpPr>
          <p:nvPr/>
        </p:nvCxnSpPr>
        <p:spPr>
          <a:xfrm flipV="1">
            <a:off x="3268771" y="3717324"/>
            <a:ext cx="299831" cy="1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/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  <a:blipFill>
                <a:blip r:embed="rId4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6BC964-6B37-4F24-99CC-8A6684C58554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rot="16200000" flipV="1">
            <a:off x="3165532" y="2904679"/>
            <a:ext cx="893720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/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cs typeface="Calibri"/>
                            </a:rPr>
                            <m:t>}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  <a:blipFill>
                <a:blip r:embed="rId5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/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t="-3704" r="-927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/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/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/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_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  <a:blipFill>
                <a:blip r:embed="rId9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Down 56">
            <a:extLst>
              <a:ext uri="{FF2B5EF4-FFF2-40B4-BE49-F238E27FC236}">
                <a16:creationId xmlns:a16="http://schemas.microsoft.com/office/drawing/2014/main" id="{59A6DA65-F6FD-44FD-A923-DCD8C36ED395}"/>
              </a:ext>
            </a:extLst>
          </p:cNvPr>
          <p:cNvSpPr/>
          <p:nvPr/>
        </p:nvSpPr>
        <p:spPr>
          <a:xfrm>
            <a:off x="3094278" y="4413897"/>
            <a:ext cx="359640" cy="81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4EBCB-F05D-4E39-AAEB-87E92B200C00}"/>
              </a:ext>
            </a:extLst>
          </p:cNvPr>
          <p:cNvSpPr/>
          <p:nvPr/>
        </p:nvSpPr>
        <p:spPr>
          <a:xfrm>
            <a:off x="3418686" y="4679071"/>
            <a:ext cx="179693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dirty="0">
                <a:cs typeface="Calibri"/>
              </a:rPr>
              <a:t>Ignoring integral (point process)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848E0-0F4B-46EC-9B08-E78F53F51356}"/>
              </a:ext>
            </a:extLst>
          </p:cNvPr>
          <p:cNvCxnSpPr>
            <a:cxnSpLocks/>
          </p:cNvCxnSpPr>
          <p:nvPr/>
        </p:nvCxnSpPr>
        <p:spPr>
          <a:xfrm>
            <a:off x="1122787" y="665536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05EA397E-541C-42A4-BDCF-464DB447B4EB}"/>
              </a:ext>
            </a:extLst>
          </p:cNvPr>
          <p:cNvSpPr/>
          <p:nvPr/>
        </p:nvSpPr>
        <p:spPr>
          <a:xfrm flipH="1">
            <a:off x="1451160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1DFD83D-0C4E-4189-B16E-D2518D0EC25E}"/>
              </a:ext>
            </a:extLst>
          </p:cNvPr>
          <p:cNvSpPr/>
          <p:nvPr/>
        </p:nvSpPr>
        <p:spPr>
          <a:xfrm flipH="1">
            <a:off x="2372668" y="66060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BF5495DF-C65C-4AE5-9178-A5D08C7A29AC}"/>
              </a:ext>
            </a:extLst>
          </p:cNvPr>
          <p:cNvSpPr/>
          <p:nvPr/>
        </p:nvSpPr>
        <p:spPr>
          <a:xfrm flipH="1">
            <a:off x="3013056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F41B03-8E11-4E5A-BB40-81581DDE2462}"/>
              </a:ext>
            </a:extLst>
          </p:cNvPr>
          <p:cNvSpPr/>
          <p:nvPr/>
        </p:nvSpPr>
        <p:spPr>
          <a:xfrm>
            <a:off x="1121276" y="552000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/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ross 74">
            <a:extLst>
              <a:ext uri="{FF2B5EF4-FFF2-40B4-BE49-F238E27FC236}">
                <a16:creationId xmlns:a16="http://schemas.microsoft.com/office/drawing/2014/main" id="{AE4FB48D-C64C-4EAD-ACFE-3D1A6561C210}"/>
              </a:ext>
            </a:extLst>
          </p:cNvPr>
          <p:cNvSpPr/>
          <p:nvPr/>
        </p:nvSpPr>
        <p:spPr>
          <a:xfrm flipH="1">
            <a:off x="3153160" y="660533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58012-892B-4D2F-989D-A9450E2BF1A5}"/>
              </a:ext>
            </a:extLst>
          </p:cNvPr>
          <p:cNvSpPr/>
          <p:nvPr/>
        </p:nvSpPr>
        <p:spPr>
          <a:xfrm>
            <a:off x="1116600" y="610075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78BE0-7DD9-4FC6-95FA-31332414477A}"/>
              </a:ext>
            </a:extLst>
          </p:cNvPr>
          <p:cNvSpPr/>
          <p:nvPr/>
        </p:nvSpPr>
        <p:spPr>
          <a:xfrm>
            <a:off x="2408246" y="546200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D9934D-E031-429F-81DB-4C318F1D7E20}"/>
              </a:ext>
            </a:extLst>
          </p:cNvPr>
          <p:cNvSpPr/>
          <p:nvPr/>
        </p:nvSpPr>
        <p:spPr>
          <a:xfrm>
            <a:off x="3045675" y="599912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3EDBDE9-0615-406A-A782-B1C6E0845B5A}"/>
              </a:ext>
            </a:extLst>
          </p:cNvPr>
          <p:cNvSpPr/>
          <p:nvPr/>
        </p:nvSpPr>
        <p:spPr>
          <a:xfrm>
            <a:off x="3057669" y="64818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A68832FD-A19B-4392-81B1-98324338E976}"/>
              </a:ext>
            </a:extLst>
          </p:cNvPr>
          <p:cNvSpPr/>
          <p:nvPr/>
        </p:nvSpPr>
        <p:spPr>
          <a:xfrm flipH="1">
            <a:off x="3011134" y="671791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/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F8BEE18-A391-44E0-BABB-94D15CB38D04}"/>
              </a:ext>
            </a:extLst>
          </p:cNvPr>
          <p:cNvSpPr/>
          <p:nvPr/>
        </p:nvSpPr>
        <p:spPr>
          <a:xfrm>
            <a:off x="1107659" y="657817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/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r="-92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/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  <a:blipFill>
                <a:blip r:embed="rId10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/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/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  <a:blipFill>
                <a:blip r:embed="rId11"/>
                <a:stretch>
                  <a:fillRect t="-56115" b="-8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CCA65E80-8816-4BBF-9E0C-44B19E4DE703}"/>
              </a:ext>
            </a:extLst>
          </p:cNvPr>
          <p:cNvSpPr/>
          <p:nvPr/>
        </p:nvSpPr>
        <p:spPr>
          <a:xfrm>
            <a:off x="4450445" y="6656994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BD54A6E3-B787-42E5-B360-879E8DFBD241}"/>
              </a:ext>
            </a:extLst>
          </p:cNvPr>
          <p:cNvSpPr/>
          <p:nvPr/>
        </p:nvSpPr>
        <p:spPr>
          <a:xfrm rot="5400000">
            <a:off x="2473740" y="7713802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0E4B98-764B-4E74-A37E-4AA1E2F251A2}"/>
              </a:ext>
            </a:extLst>
          </p:cNvPr>
          <p:cNvSpPr/>
          <p:nvPr/>
        </p:nvSpPr>
        <p:spPr>
          <a:xfrm>
            <a:off x="1097527" y="7697858"/>
            <a:ext cx="1155466" cy="46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3BBC1A0-46ED-42D0-A621-11150855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12045"/>
              </p:ext>
            </p:extLst>
          </p:nvPr>
        </p:nvGraphicFramePr>
        <p:xfrm>
          <a:off x="1095017" y="7698835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10DD293-1463-43EA-BD7C-F2BFE868195B}"/>
              </a:ext>
            </a:extLst>
          </p:cNvPr>
          <p:cNvGrpSpPr/>
          <p:nvPr/>
        </p:nvGrpSpPr>
        <p:grpSpPr>
          <a:xfrm>
            <a:off x="1095017" y="7515045"/>
            <a:ext cx="1155465" cy="178858"/>
            <a:chOff x="277790" y="5657230"/>
            <a:chExt cx="1155465" cy="17885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0A37E-49C0-4309-97E4-9A715783A0D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  <m:r>
                          <a:rPr lang="en-US" sz="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12"/>
                  <a:stretch>
                    <a:fillRect l="-3226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104D3E-FA56-410F-82BA-23611754E931}"/>
                </a:ext>
              </a:extLst>
            </p:cNvPr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3E4429-C9A3-4AA2-A453-A8A1FB91E5BB}"/>
              </a:ext>
            </a:extLst>
          </p:cNvPr>
          <p:cNvSpPr/>
          <p:nvPr/>
        </p:nvSpPr>
        <p:spPr>
          <a:xfrm>
            <a:off x="762363" y="7909693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B83860-B916-4036-997B-0CCECFA616A4}"/>
              </a:ext>
            </a:extLst>
          </p:cNvPr>
          <p:cNvSpPr/>
          <p:nvPr/>
        </p:nvSpPr>
        <p:spPr>
          <a:xfrm>
            <a:off x="1711749" y="7697859"/>
            <a:ext cx="544808" cy="461680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7284A12-220C-4969-85B5-EE28DFB1812F}"/>
              </a:ext>
            </a:extLst>
          </p:cNvPr>
          <p:cNvSpPr/>
          <p:nvPr/>
        </p:nvSpPr>
        <p:spPr>
          <a:xfrm>
            <a:off x="2318340" y="7676875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151080-00E6-4B72-9AFD-81B8C4AE39E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2884752" y="7928698"/>
            <a:ext cx="3130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398A0A8-F30A-445E-8DE2-14513A60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50493"/>
              </p:ext>
            </p:extLst>
          </p:nvPr>
        </p:nvGraphicFramePr>
        <p:xfrm>
          <a:off x="3194137" y="7678600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/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  <a:blipFill>
                <a:blip r:embed="rId13"/>
                <a:stretch>
                  <a:fillRect l="-3333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6DD5983-C8E1-4600-8F8B-996C4975618F}"/>
              </a:ext>
            </a:extLst>
          </p:cNvPr>
          <p:cNvSpPr/>
          <p:nvPr/>
        </p:nvSpPr>
        <p:spPr>
          <a:xfrm>
            <a:off x="1937427" y="8290393"/>
            <a:ext cx="14669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Auto encoder for predicting next event marks</a:t>
            </a:r>
          </a:p>
        </p:txBody>
      </p:sp>
    </p:spTree>
    <p:extLst>
      <p:ext uri="{BB962C8B-B14F-4D97-AF65-F5344CB8AC3E}">
        <p14:creationId xmlns:p14="http://schemas.microsoft.com/office/powerpoint/2010/main" val="40825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CEFC3-9117-4EEA-B5C9-13601A1EA542}"/>
              </a:ext>
            </a:extLst>
          </p:cNvPr>
          <p:cNvCxnSpPr>
            <a:cxnSpLocks/>
          </p:cNvCxnSpPr>
          <p:nvPr/>
        </p:nvCxnSpPr>
        <p:spPr>
          <a:xfrm>
            <a:off x="1982773" y="237805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BD8CF0D6-C058-4677-BB72-D5D75C75B45D}"/>
              </a:ext>
            </a:extLst>
          </p:cNvPr>
          <p:cNvSpPr/>
          <p:nvPr/>
        </p:nvSpPr>
        <p:spPr>
          <a:xfrm flipH="1">
            <a:off x="2311146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EED5ED76-8F9C-4C7E-AAE5-A174232F18B6}"/>
              </a:ext>
            </a:extLst>
          </p:cNvPr>
          <p:cNvSpPr/>
          <p:nvPr/>
        </p:nvSpPr>
        <p:spPr>
          <a:xfrm flipH="1">
            <a:off x="3232654" y="232870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01F896C-3268-42E0-8DBE-DF0CCB89FE68}"/>
              </a:ext>
            </a:extLst>
          </p:cNvPr>
          <p:cNvSpPr/>
          <p:nvPr/>
        </p:nvSpPr>
        <p:spPr>
          <a:xfrm flipH="1">
            <a:off x="3873042" y="232870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A0771-BF37-4FBF-A48E-2761908D54A9}"/>
              </a:ext>
            </a:extLst>
          </p:cNvPr>
          <p:cNvSpPr/>
          <p:nvPr/>
        </p:nvSpPr>
        <p:spPr>
          <a:xfrm>
            <a:off x="1981262" y="124269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/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74D9A-94C7-4B07-A991-75EAD2BD2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17" y="229637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7E0B91-92C2-49E5-A87F-19152D452AD4}"/>
              </a:ext>
            </a:extLst>
          </p:cNvPr>
          <p:cNvGrpSpPr/>
          <p:nvPr/>
        </p:nvGrpSpPr>
        <p:grpSpPr>
          <a:xfrm>
            <a:off x="1992807" y="1861468"/>
            <a:ext cx="2527053" cy="398457"/>
            <a:chOff x="585824" y="1404437"/>
            <a:chExt cx="2527053" cy="398457"/>
          </a:xfrm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702FA793-6AF1-4C58-82EC-E088CF2E3289}"/>
                </a:ext>
              </a:extLst>
            </p:cNvPr>
            <p:cNvSpPr/>
            <p:nvPr/>
          </p:nvSpPr>
          <p:spPr>
            <a:xfrm>
              <a:off x="970020" y="1404437"/>
              <a:ext cx="899753" cy="398457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BD3FFDD4-7740-4F49-816F-4E7B5895C715}"/>
                </a:ext>
              </a:extLst>
            </p:cNvPr>
            <p:cNvSpPr/>
            <p:nvPr/>
          </p:nvSpPr>
          <p:spPr>
            <a:xfrm>
              <a:off x="1869773" y="1472285"/>
              <a:ext cx="662144" cy="299848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AFFA3E0C-F4AA-4EAA-8576-1453058F5770}"/>
                </a:ext>
              </a:extLst>
            </p:cNvPr>
            <p:cNvSpPr/>
            <p:nvPr/>
          </p:nvSpPr>
          <p:spPr>
            <a:xfrm>
              <a:off x="2531916" y="1673451"/>
              <a:ext cx="580961" cy="86641"/>
            </a:xfrm>
            <a:custGeom>
              <a:avLst/>
              <a:gdLst>
                <a:gd name="connsiteX0" fmla="*/ 0 w 381000"/>
                <a:gd name="connsiteY0" fmla="*/ 0 h 545306"/>
                <a:gd name="connsiteX1" fmla="*/ 123825 w 381000"/>
                <a:gd name="connsiteY1" fmla="*/ 431006 h 545306"/>
                <a:gd name="connsiteX2" fmla="*/ 381000 w 381000"/>
                <a:gd name="connsiteY2" fmla="*/ 545306 h 54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45306">
                  <a:moveTo>
                    <a:pt x="0" y="0"/>
                  </a:moveTo>
                  <a:cubicBezTo>
                    <a:pt x="30162" y="170061"/>
                    <a:pt x="60325" y="340122"/>
                    <a:pt x="123825" y="431006"/>
                  </a:cubicBezTo>
                  <a:cubicBezTo>
                    <a:pt x="187325" y="521890"/>
                    <a:pt x="340519" y="525462"/>
                    <a:pt x="381000" y="54530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83F84C-738E-4A76-9834-C5DDE751535C}"/>
                </a:ext>
              </a:extLst>
            </p:cNvPr>
            <p:cNvCxnSpPr>
              <a:cxnSpLocks/>
            </p:cNvCxnSpPr>
            <p:nvPr/>
          </p:nvCxnSpPr>
          <p:spPr>
            <a:xfrm>
              <a:off x="585824" y="1765571"/>
              <a:ext cx="38419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A129CB-C797-4CAD-939E-9D58B31B6E4B}"/>
                </a:ext>
              </a:extLst>
            </p:cNvPr>
            <p:cNvSpPr/>
            <p:nvPr/>
          </p:nvSpPr>
          <p:spPr>
            <a:xfrm>
              <a:off x="1859049" y="1449263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6" name="Freeform 42">
            <a:extLst>
              <a:ext uri="{FF2B5EF4-FFF2-40B4-BE49-F238E27FC236}">
                <a16:creationId xmlns:a16="http://schemas.microsoft.com/office/drawing/2014/main" id="{2A387703-B452-488D-968F-0543DE0DCA13}"/>
              </a:ext>
            </a:extLst>
          </p:cNvPr>
          <p:cNvSpPr/>
          <p:nvPr/>
        </p:nvSpPr>
        <p:spPr>
          <a:xfrm>
            <a:off x="2377003" y="1675681"/>
            <a:ext cx="889719" cy="10773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0625A20B-E034-48D5-9017-9CA7ABD347F7}"/>
              </a:ext>
            </a:extLst>
          </p:cNvPr>
          <p:cNvSpPr/>
          <p:nvPr/>
        </p:nvSpPr>
        <p:spPr>
          <a:xfrm>
            <a:off x="3255998" y="1703924"/>
            <a:ext cx="672868" cy="48728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8DAF1014-8309-4F43-A001-B0E39B39DDF1}"/>
              </a:ext>
            </a:extLst>
          </p:cNvPr>
          <p:cNvSpPr/>
          <p:nvPr/>
        </p:nvSpPr>
        <p:spPr>
          <a:xfrm>
            <a:off x="3931818" y="1393054"/>
            <a:ext cx="133859" cy="143322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5F6F-FC73-4362-9220-FE8D6B304C65}"/>
              </a:ext>
            </a:extLst>
          </p:cNvPr>
          <p:cNvCxnSpPr>
            <a:cxnSpLocks/>
          </p:cNvCxnSpPr>
          <p:nvPr/>
        </p:nvCxnSpPr>
        <p:spPr>
          <a:xfrm>
            <a:off x="1982773" y="1746090"/>
            <a:ext cx="38419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94E5C522-E4C4-45C1-B174-25856EA08586}"/>
              </a:ext>
            </a:extLst>
          </p:cNvPr>
          <p:cNvSpPr/>
          <p:nvPr/>
        </p:nvSpPr>
        <p:spPr>
          <a:xfrm flipH="1">
            <a:off x="4013146" y="232802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2">
            <a:extLst>
              <a:ext uri="{FF2B5EF4-FFF2-40B4-BE49-F238E27FC236}">
                <a16:creationId xmlns:a16="http://schemas.microsoft.com/office/drawing/2014/main" id="{AC428E30-B8CD-425E-9AAA-9F3B25C19B1E}"/>
              </a:ext>
            </a:extLst>
          </p:cNvPr>
          <p:cNvSpPr/>
          <p:nvPr/>
        </p:nvSpPr>
        <p:spPr>
          <a:xfrm>
            <a:off x="4035443" y="1265586"/>
            <a:ext cx="463660" cy="487065"/>
          </a:xfrm>
          <a:custGeom>
            <a:avLst/>
            <a:gdLst>
              <a:gd name="connsiteX0" fmla="*/ 0 w 381000"/>
              <a:gd name="connsiteY0" fmla="*/ 0 h 545306"/>
              <a:gd name="connsiteX1" fmla="*/ 123825 w 381000"/>
              <a:gd name="connsiteY1" fmla="*/ 431006 h 545306"/>
              <a:gd name="connsiteX2" fmla="*/ 381000 w 381000"/>
              <a:gd name="connsiteY2" fmla="*/ 545306 h 5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45306">
                <a:moveTo>
                  <a:pt x="0" y="0"/>
                </a:moveTo>
                <a:cubicBezTo>
                  <a:pt x="30162" y="170061"/>
                  <a:pt x="60325" y="340122"/>
                  <a:pt x="123825" y="431006"/>
                </a:cubicBezTo>
                <a:cubicBezTo>
                  <a:pt x="187325" y="521890"/>
                  <a:pt x="340519" y="525462"/>
                  <a:pt x="381000" y="545306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B5F26-C804-4B46-8E83-B69F2A55FBFC}"/>
              </a:ext>
            </a:extLst>
          </p:cNvPr>
          <p:cNvSpPr/>
          <p:nvPr/>
        </p:nvSpPr>
        <p:spPr>
          <a:xfrm>
            <a:off x="1976586" y="182344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79A83-28D0-435A-8384-68B7A1D31ED2}"/>
              </a:ext>
            </a:extLst>
          </p:cNvPr>
          <p:cNvSpPr/>
          <p:nvPr/>
        </p:nvSpPr>
        <p:spPr>
          <a:xfrm>
            <a:off x="3268232" y="118469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2D4FBE-2944-4E30-AD42-813E9447A40B}"/>
              </a:ext>
            </a:extLst>
          </p:cNvPr>
          <p:cNvSpPr/>
          <p:nvPr/>
        </p:nvSpPr>
        <p:spPr>
          <a:xfrm>
            <a:off x="3905661" y="172181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F0202-7BAB-4DF0-BDD7-C7A716EDBC42}"/>
              </a:ext>
            </a:extLst>
          </p:cNvPr>
          <p:cNvSpPr/>
          <p:nvPr/>
        </p:nvSpPr>
        <p:spPr>
          <a:xfrm>
            <a:off x="3917655" y="220451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916C6B-A22E-407A-A122-7655CB0041CF}"/>
              </a:ext>
            </a:extLst>
          </p:cNvPr>
          <p:cNvSpPr/>
          <p:nvPr/>
        </p:nvSpPr>
        <p:spPr>
          <a:xfrm>
            <a:off x="3908958" y="2090439"/>
            <a:ext cx="45719" cy="457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BF4E7A-BDDE-46C9-9E32-052486E1A637}"/>
              </a:ext>
            </a:extLst>
          </p:cNvPr>
          <p:cNvSpPr/>
          <p:nvPr/>
        </p:nvSpPr>
        <p:spPr>
          <a:xfrm>
            <a:off x="3905661" y="1383653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3271F47D-441D-4778-8ED3-688E0436D8B0}"/>
              </a:ext>
            </a:extLst>
          </p:cNvPr>
          <p:cNvSpPr/>
          <p:nvPr/>
        </p:nvSpPr>
        <p:spPr>
          <a:xfrm flipH="1">
            <a:off x="3871120" y="244060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/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6DD00B-BB41-434C-9ABF-7289505F8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73" y="243187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C2247D1-EF9C-4B26-A83F-BA64AFE178F1}"/>
              </a:ext>
            </a:extLst>
          </p:cNvPr>
          <p:cNvSpPr/>
          <p:nvPr/>
        </p:nvSpPr>
        <p:spPr>
          <a:xfrm>
            <a:off x="1967645" y="230086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3593D134-FECE-416A-B3AC-021454DE2B97}"/>
              </a:ext>
            </a:extLst>
          </p:cNvPr>
          <p:cNvSpPr/>
          <p:nvPr/>
        </p:nvSpPr>
        <p:spPr>
          <a:xfrm rot="5400000">
            <a:off x="2857759" y="3503896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31E190-1A42-4273-8F52-7337C34D7EFB}"/>
              </a:ext>
            </a:extLst>
          </p:cNvPr>
          <p:cNvCxnSpPr>
            <a:stCxn id="30" idx="2"/>
            <a:endCxn id="31" idx="2"/>
          </p:cNvCxnSpPr>
          <p:nvPr/>
        </p:nvCxnSpPr>
        <p:spPr>
          <a:xfrm rot="16200000" flipH="1">
            <a:off x="2164650" y="3044463"/>
            <a:ext cx="1154443" cy="194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8DC86-0150-4CC6-AB6D-17D0645192A3}"/>
              </a:ext>
            </a:extLst>
          </p:cNvPr>
          <p:cNvSpPr/>
          <p:nvPr/>
        </p:nvSpPr>
        <p:spPr>
          <a:xfrm>
            <a:off x="3568602" y="3352199"/>
            <a:ext cx="8890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CE686E-C680-4A6D-9E26-8D784155E8D5}"/>
              </a:ext>
            </a:extLst>
          </p:cNvPr>
          <p:cNvCxnSpPr>
            <a:cxnSpLocks/>
            <a:stCxn id="31" idx="0"/>
            <a:endCxn id="36" idx="1"/>
          </p:cNvCxnSpPr>
          <p:nvPr/>
        </p:nvCxnSpPr>
        <p:spPr>
          <a:xfrm flipV="1">
            <a:off x="3268771" y="3717324"/>
            <a:ext cx="299831" cy="1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/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0409CA-2545-422D-9716-F40714107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14" y="4107353"/>
                <a:ext cx="592041" cy="166264"/>
              </a:xfrm>
              <a:prstGeom prst="rect">
                <a:avLst/>
              </a:prstGeom>
              <a:blipFill>
                <a:blip r:embed="rId4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6BC964-6B37-4F24-99CC-8A6684C58554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rot="16200000" flipV="1">
            <a:off x="3165532" y="2904679"/>
            <a:ext cx="893720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/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ℋ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cs typeface="Calibri"/>
                            </a:rPr>
                            <m:t>}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F052B4-C58F-4FBA-B5FA-DFE33619B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22" y="3623772"/>
                <a:ext cx="1542000" cy="187103"/>
              </a:xfrm>
              <a:prstGeom prst="rect">
                <a:avLst/>
              </a:prstGeom>
              <a:blipFill>
                <a:blip r:embed="rId5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/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5BFA94-BFDE-4B4F-A450-F8F6309E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33" y="256535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t="-3704" r="-927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/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EEEAE-723F-4748-8413-53A6EC48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32" y="1978856"/>
                <a:ext cx="295020" cy="153888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/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68A61-1A35-4052-BBDB-19DBBB0D2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91" y="146471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/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𝑖𝑛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_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75D7F6-25F0-41A0-90FC-0A4F55EF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81" y="3025752"/>
                <a:ext cx="1086383" cy="166264"/>
              </a:xfrm>
              <a:prstGeom prst="rect">
                <a:avLst/>
              </a:prstGeom>
              <a:blipFill>
                <a:blip r:embed="rId9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row: Down 56">
            <a:extLst>
              <a:ext uri="{FF2B5EF4-FFF2-40B4-BE49-F238E27FC236}">
                <a16:creationId xmlns:a16="http://schemas.microsoft.com/office/drawing/2014/main" id="{59A6DA65-F6FD-44FD-A923-DCD8C36ED395}"/>
              </a:ext>
            </a:extLst>
          </p:cNvPr>
          <p:cNvSpPr/>
          <p:nvPr/>
        </p:nvSpPr>
        <p:spPr>
          <a:xfrm>
            <a:off x="3094278" y="4413897"/>
            <a:ext cx="359640" cy="816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F4EBCB-F05D-4E39-AAEB-87E92B200C00}"/>
              </a:ext>
            </a:extLst>
          </p:cNvPr>
          <p:cNvSpPr/>
          <p:nvPr/>
        </p:nvSpPr>
        <p:spPr>
          <a:xfrm>
            <a:off x="3418686" y="4679071"/>
            <a:ext cx="179693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dirty="0">
                <a:cs typeface="Calibri"/>
              </a:rPr>
              <a:t>Ignoring integral (point process)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848E0-0F4B-46EC-9B08-E78F53F51356}"/>
              </a:ext>
            </a:extLst>
          </p:cNvPr>
          <p:cNvCxnSpPr>
            <a:cxnSpLocks/>
          </p:cNvCxnSpPr>
          <p:nvPr/>
        </p:nvCxnSpPr>
        <p:spPr>
          <a:xfrm>
            <a:off x="1122787" y="6655369"/>
            <a:ext cx="2537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05EA397E-541C-42A4-BDCF-464DB447B4EB}"/>
              </a:ext>
            </a:extLst>
          </p:cNvPr>
          <p:cNvSpPr/>
          <p:nvPr/>
        </p:nvSpPr>
        <p:spPr>
          <a:xfrm flipH="1">
            <a:off x="1451160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1DFD83D-0C4E-4189-B16E-D2518D0EC25E}"/>
              </a:ext>
            </a:extLst>
          </p:cNvPr>
          <p:cNvSpPr/>
          <p:nvPr/>
        </p:nvSpPr>
        <p:spPr>
          <a:xfrm flipH="1">
            <a:off x="2372668" y="6606015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BF5495DF-C65C-4AE5-9178-A5D08C7A29AC}"/>
              </a:ext>
            </a:extLst>
          </p:cNvPr>
          <p:cNvSpPr/>
          <p:nvPr/>
        </p:nvSpPr>
        <p:spPr>
          <a:xfrm flipH="1">
            <a:off x="3013056" y="6606014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F41B03-8E11-4E5A-BB40-81581DDE2462}"/>
              </a:ext>
            </a:extLst>
          </p:cNvPr>
          <p:cNvSpPr/>
          <p:nvPr/>
        </p:nvSpPr>
        <p:spPr>
          <a:xfrm>
            <a:off x="1121276" y="5520007"/>
            <a:ext cx="2562870" cy="5604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/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200" dirty="0">
                  <a:cs typeface="Calibri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5EBB49-0D62-4C17-8D51-F2D67474F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31" y="6573683"/>
                <a:ext cx="349028" cy="184666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ross 74">
            <a:extLst>
              <a:ext uri="{FF2B5EF4-FFF2-40B4-BE49-F238E27FC236}">
                <a16:creationId xmlns:a16="http://schemas.microsoft.com/office/drawing/2014/main" id="{AE4FB48D-C64C-4EAD-ACFE-3D1A6561C210}"/>
              </a:ext>
            </a:extLst>
          </p:cNvPr>
          <p:cNvSpPr/>
          <p:nvPr/>
        </p:nvSpPr>
        <p:spPr>
          <a:xfrm flipH="1">
            <a:off x="3153160" y="6605336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58012-892B-4D2F-989D-A9450E2BF1A5}"/>
              </a:ext>
            </a:extLst>
          </p:cNvPr>
          <p:cNvSpPr/>
          <p:nvPr/>
        </p:nvSpPr>
        <p:spPr>
          <a:xfrm>
            <a:off x="1116600" y="6100755"/>
            <a:ext cx="2567546" cy="464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678BE0-7DD9-4FC6-95FA-31332414477A}"/>
              </a:ext>
            </a:extLst>
          </p:cNvPr>
          <p:cNvSpPr/>
          <p:nvPr/>
        </p:nvSpPr>
        <p:spPr>
          <a:xfrm>
            <a:off x="2408246" y="5462003"/>
            <a:ext cx="687000" cy="12737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D9934D-E031-429F-81DB-4C318F1D7E20}"/>
              </a:ext>
            </a:extLst>
          </p:cNvPr>
          <p:cNvSpPr/>
          <p:nvPr/>
        </p:nvSpPr>
        <p:spPr>
          <a:xfrm>
            <a:off x="3045675" y="5999124"/>
            <a:ext cx="45719" cy="4571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3EDBDE9-0615-406A-A782-B1C6E0845B5A}"/>
              </a:ext>
            </a:extLst>
          </p:cNvPr>
          <p:cNvSpPr/>
          <p:nvPr/>
        </p:nvSpPr>
        <p:spPr>
          <a:xfrm>
            <a:off x="3057669" y="648182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A68832FD-A19B-4392-81B1-98324338E976}"/>
              </a:ext>
            </a:extLst>
          </p:cNvPr>
          <p:cNvSpPr/>
          <p:nvPr/>
        </p:nvSpPr>
        <p:spPr>
          <a:xfrm flipH="1">
            <a:off x="3011134" y="6717913"/>
            <a:ext cx="89227" cy="89227"/>
          </a:xfrm>
          <a:prstGeom prst="plus">
            <a:avLst>
              <a:gd name="adj" fmla="val 436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/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4F6CBA-0BB1-47FB-8A1E-6FE51156E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887" y="6709183"/>
                <a:ext cx="592041" cy="166264"/>
              </a:xfrm>
              <a:prstGeom prst="rect">
                <a:avLst/>
              </a:prstGeom>
              <a:blipFill>
                <a:blip r:embed="rId3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F8BEE18-A391-44E0-BABB-94D15CB38D04}"/>
              </a:ext>
            </a:extLst>
          </p:cNvPr>
          <p:cNvSpPr/>
          <p:nvPr/>
        </p:nvSpPr>
        <p:spPr>
          <a:xfrm>
            <a:off x="1107659" y="6578172"/>
            <a:ext cx="1354235" cy="2634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/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42FFAF-E072-4872-935A-986224C14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47" y="6842663"/>
                <a:ext cx="592041" cy="166264"/>
              </a:xfrm>
              <a:prstGeom prst="rect">
                <a:avLst/>
              </a:prstGeom>
              <a:blipFill>
                <a:blip r:embed="rId6"/>
                <a:stretch>
                  <a:fillRect l="-11340" r="-92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/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3EAA2C-6022-4E98-9991-8D66DFC8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6" y="6256166"/>
                <a:ext cx="295020" cy="153888"/>
              </a:xfrm>
              <a:prstGeom prst="rect">
                <a:avLst/>
              </a:prstGeom>
              <a:blipFill>
                <a:blip r:embed="rId10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/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1000" dirty="0">
                  <a:cs typeface="Calibri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D8264C-AB87-489E-B66C-925855A2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5" y="5742020"/>
                <a:ext cx="295020" cy="15388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/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𝐿𝑖𝑘𝑒𝑙𝑖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𝑜𝑜𝑑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900" i="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</m:oMath>
                  </m:oMathPara>
                </a14:m>
                <a:endParaRPr lang="en-US" sz="9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=</m:t>
                              </m:r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=</m:t>
                                  </m:r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9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9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,</m:t>
                                          </m:r>
                                          <m:r>
                                            <a:rPr lang="en-US" sz="9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sz="900" b="0" i="1" dirty="0">
                    <a:latin typeface="Cambria Math" panose="02040503050406030204" pitchFamily="18" charset="0"/>
                    <a:cs typeface="Calibri"/>
                  </a:rPr>
                </a:br>
                <a:endParaRPr lang="en-US" sz="900" dirty="0">
                  <a:cs typeface="Calibri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DD7F2A2-C0DD-4995-AC0D-96E07BAE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11" y="5722553"/>
                <a:ext cx="3484132" cy="851130"/>
              </a:xfrm>
              <a:prstGeom prst="rect">
                <a:avLst/>
              </a:prstGeom>
              <a:blipFill>
                <a:blip r:embed="rId11"/>
                <a:stretch>
                  <a:fillRect t="-56115" b="-8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CCA65E80-8816-4BBF-9E0C-44B19E4DE703}"/>
              </a:ext>
            </a:extLst>
          </p:cNvPr>
          <p:cNvSpPr/>
          <p:nvPr/>
        </p:nvSpPr>
        <p:spPr>
          <a:xfrm>
            <a:off x="4450445" y="6656994"/>
            <a:ext cx="20888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Binary Cross Entropy Loss </a:t>
            </a:r>
            <a:r>
              <a:rPr lang="en-US" sz="1200" dirty="0">
                <a:cs typeface="Calibri"/>
              </a:rPr>
              <a:t>(ignoring integral)</a:t>
            </a: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BD54A6E3-B787-42E5-B360-879E8DFBD241}"/>
              </a:ext>
            </a:extLst>
          </p:cNvPr>
          <p:cNvSpPr/>
          <p:nvPr/>
        </p:nvSpPr>
        <p:spPr>
          <a:xfrm rot="5400000">
            <a:off x="2473740" y="7713802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0E4B98-764B-4E74-A37E-4AA1E2F251A2}"/>
              </a:ext>
            </a:extLst>
          </p:cNvPr>
          <p:cNvSpPr/>
          <p:nvPr/>
        </p:nvSpPr>
        <p:spPr>
          <a:xfrm>
            <a:off x="1097527" y="7697858"/>
            <a:ext cx="1155466" cy="46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3BBC1A0-46ED-42D0-A621-11150855234B}"/>
              </a:ext>
            </a:extLst>
          </p:cNvPr>
          <p:cNvGraphicFramePr>
            <a:graphicFrameLocks noGrp="1"/>
          </p:cNvGraphicFramePr>
          <p:nvPr/>
        </p:nvGraphicFramePr>
        <p:xfrm>
          <a:off x="1095017" y="7698835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10DD293-1463-43EA-BD7C-F2BFE868195B}"/>
              </a:ext>
            </a:extLst>
          </p:cNvPr>
          <p:cNvGrpSpPr/>
          <p:nvPr/>
        </p:nvGrpSpPr>
        <p:grpSpPr>
          <a:xfrm>
            <a:off x="1095017" y="7515045"/>
            <a:ext cx="1155465" cy="178858"/>
            <a:chOff x="277790" y="5657230"/>
            <a:chExt cx="1155465" cy="17885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0A37E-49C0-4309-97E4-9A715783A0D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  <m:r>
                          <a:rPr lang="en-US" sz="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CA28BF2-D2F1-41CD-B279-85F9D456D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12"/>
                  <a:stretch>
                    <a:fillRect l="-3226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104D3E-FA56-410F-82BA-23611754E931}"/>
                </a:ext>
              </a:extLst>
            </p:cNvPr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3E4429-C9A3-4AA2-A453-A8A1FB91E5BB}"/>
              </a:ext>
            </a:extLst>
          </p:cNvPr>
          <p:cNvSpPr/>
          <p:nvPr/>
        </p:nvSpPr>
        <p:spPr>
          <a:xfrm>
            <a:off x="762363" y="7909693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B83860-B916-4036-997B-0CCECFA616A4}"/>
              </a:ext>
            </a:extLst>
          </p:cNvPr>
          <p:cNvSpPr/>
          <p:nvPr/>
        </p:nvSpPr>
        <p:spPr>
          <a:xfrm>
            <a:off x="1711749" y="7697859"/>
            <a:ext cx="544808" cy="461680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7284A12-220C-4969-85B5-EE28DFB1812F}"/>
              </a:ext>
            </a:extLst>
          </p:cNvPr>
          <p:cNvSpPr/>
          <p:nvPr/>
        </p:nvSpPr>
        <p:spPr>
          <a:xfrm>
            <a:off x="2318340" y="7676875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151080-00E6-4B72-9AFD-81B8C4AE39E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2884752" y="7928698"/>
            <a:ext cx="3130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398A0A8-F30A-445E-8DE2-14513A60F2EF}"/>
              </a:ext>
            </a:extLst>
          </p:cNvPr>
          <p:cNvGraphicFramePr>
            <a:graphicFrameLocks noGrp="1"/>
          </p:cNvGraphicFramePr>
          <p:nvPr/>
        </p:nvGraphicFramePr>
        <p:xfrm>
          <a:off x="3194137" y="7678600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/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0BBEBC-B526-4554-BA2A-80EFBE4B0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49" y="7573245"/>
                <a:ext cx="185145" cy="99707"/>
              </a:xfrm>
              <a:prstGeom prst="rect">
                <a:avLst/>
              </a:prstGeom>
              <a:blipFill>
                <a:blip r:embed="rId13"/>
                <a:stretch>
                  <a:fillRect l="-3333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6DD5983-C8E1-4600-8F8B-996C4975618F}"/>
              </a:ext>
            </a:extLst>
          </p:cNvPr>
          <p:cNvSpPr/>
          <p:nvPr/>
        </p:nvSpPr>
        <p:spPr>
          <a:xfrm>
            <a:off x="1937427" y="8290393"/>
            <a:ext cx="14669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Auto encoder for predicting next event 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09473F-ECF4-4A9F-96A2-0EF833DD590C}"/>
              </a:ext>
            </a:extLst>
          </p:cNvPr>
          <p:cNvSpPr/>
          <p:nvPr/>
        </p:nvSpPr>
        <p:spPr>
          <a:xfrm>
            <a:off x="480060" y="398780"/>
            <a:ext cx="113792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F8CD05-D6AD-4E91-ADE0-F67E175327CC}"/>
              </a:ext>
            </a:extLst>
          </p:cNvPr>
          <p:cNvSpPr/>
          <p:nvPr/>
        </p:nvSpPr>
        <p:spPr>
          <a:xfrm>
            <a:off x="4776188" y="1302477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Next Event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60CAA-593B-4A94-AF5A-CC589E491FCF}"/>
              </a:ext>
            </a:extLst>
          </p:cNvPr>
          <p:cNvSpPr/>
          <p:nvPr/>
        </p:nvSpPr>
        <p:spPr>
          <a:xfrm>
            <a:off x="905077" y="954402"/>
            <a:ext cx="1155466" cy="83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B5E72-4AD9-4F3A-9CB8-34510EBA1CE8}"/>
              </a:ext>
            </a:extLst>
          </p:cNvPr>
          <p:cNvSpPr/>
          <p:nvPr/>
        </p:nvSpPr>
        <p:spPr>
          <a:xfrm>
            <a:off x="4776188" y="1000693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CIF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E8E8E3-9363-4CFF-B9F2-F863635125C1}"/>
              </a:ext>
            </a:extLst>
          </p:cNvPr>
          <p:cNvSpPr/>
          <p:nvPr/>
        </p:nvSpPr>
        <p:spPr>
          <a:xfrm>
            <a:off x="4776188" y="1548916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Outcome</a:t>
            </a:r>
            <a:endParaRPr lang="en-US" sz="105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5B7A1D0-087C-436C-8C00-D4A1B0BDF960}"/>
              </a:ext>
            </a:extLst>
          </p:cNvPr>
          <p:cNvSpPr/>
          <p:nvPr/>
        </p:nvSpPr>
        <p:spPr>
          <a:xfrm rot="5400000">
            <a:off x="2238331" y="3467343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800" dirty="0"/>
              <a:t>انکودر</a:t>
            </a:r>
            <a:endParaRPr lang="en-US" sz="800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EC165BAE-8719-4600-9456-D899DCC695A3}"/>
              </a:ext>
            </a:extLst>
          </p:cNvPr>
          <p:cNvSpPr/>
          <p:nvPr/>
        </p:nvSpPr>
        <p:spPr>
          <a:xfrm rot="5400000">
            <a:off x="2317667" y="1460725"/>
            <a:ext cx="396340" cy="434295"/>
          </a:xfrm>
          <a:prstGeom prst="trapezoid">
            <a:avLst>
              <a:gd name="adj" fmla="val 21773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377875-D380-408C-9883-5F4337D12199}"/>
                  </a:ext>
                </a:extLst>
              </p:cNvPr>
              <p:cNvSpPr/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377875-D380-408C-9883-5F4337D12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  <a:blipFill>
                <a:blip r:embed="rId2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555696-C508-4676-A9B1-699AE7FC69E4}"/>
                  </a:ext>
                </a:extLst>
              </p:cNvPr>
              <p:cNvSpPr/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𝑧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555696-C508-4676-A9B1-699AE7FC6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1A2CAE-3802-4DF1-9396-13450ED2A2AB}"/>
                  </a:ext>
                </a:extLst>
              </p:cNvPr>
              <p:cNvSpPr/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1A2CAE-3802-4DF1-9396-13450ED2A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  <a:blipFill>
                <a:blip r:embed="rId4"/>
                <a:stretch>
                  <a:fillRect t="-187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56">
            <a:extLst>
              <a:ext uri="{FF2B5EF4-FFF2-40B4-BE49-F238E27FC236}">
                <a16:creationId xmlns:a16="http://schemas.microsoft.com/office/drawing/2014/main" id="{5FF99B1B-FA81-4F22-ABDB-5F4638C72DF9}"/>
              </a:ext>
            </a:extLst>
          </p:cNvPr>
          <p:cNvCxnSpPr>
            <a:cxnSpLocks/>
            <a:stCxn id="27" idx="2"/>
            <a:endCxn id="17" idx="2"/>
          </p:cNvCxnSpPr>
          <p:nvPr/>
        </p:nvCxnSpPr>
        <p:spPr>
          <a:xfrm rot="16200000" flipH="1">
            <a:off x="3947239" y="919106"/>
            <a:ext cx="86131" cy="84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2">
            <a:extLst>
              <a:ext uri="{FF2B5EF4-FFF2-40B4-BE49-F238E27FC236}">
                <a16:creationId xmlns:a16="http://schemas.microsoft.com/office/drawing/2014/main" id="{119D4821-C735-4863-A4EF-96BDE0D0A457}"/>
              </a:ext>
            </a:extLst>
          </p:cNvPr>
          <p:cNvCxnSpPr>
            <a:cxnSpLocks/>
            <a:stCxn id="17" idx="6"/>
            <a:endCxn id="4" idx="1"/>
          </p:cNvCxnSpPr>
          <p:nvPr/>
        </p:nvCxnSpPr>
        <p:spPr>
          <a:xfrm flipV="1">
            <a:off x="4458051" y="1084377"/>
            <a:ext cx="318137" cy="29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69">
            <a:extLst>
              <a:ext uri="{FF2B5EF4-FFF2-40B4-BE49-F238E27FC236}">
                <a16:creationId xmlns:a16="http://schemas.microsoft.com/office/drawing/2014/main" id="{0663E0C4-62C5-41B9-89E8-16F522560FF8}"/>
              </a:ext>
            </a:extLst>
          </p:cNvPr>
          <p:cNvCxnSpPr>
            <a:cxnSpLocks/>
            <a:stCxn id="17" idx="6"/>
            <a:endCxn id="2" idx="1"/>
          </p:cNvCxnSpPr>
          <p:nvPr/>
        </p:nvCxnSpPr>
        <p:spPr>
          <a:xfrm>
            <a:off x="4458051" y="1384200"/>
            <a:ext cx="318137" cy="1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0C3B29-271D-4CAA-B0EA-C5C2C6B6E8D7}"/>
              </a:ext>
            </a:extLst>
          </p:cNvPr>
          <p:cNvGrpSpPr/>
          <p:nvPr/>
        </p:nvGrpSpPr>
        <p:grpSpPr>
          <a:xfrm>
            <a:off x="4412331" y="1249141"/>
            <a:ext cx="45720" cy="330994"/>
            <a:chOff x="4419402" y="1308918"/>
            <a:chExt cx="45720" cy="3309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3D2EFC-355C-40BF-A80E-E316FC908278}"/>
                </a:ext>
              </a:extLst>
            </p:cNvPr>
            <p:cNvCxnSpPr/>
            <p:nvPr/>
          </p:nvCxnSpPr>
          <p:spPr>
            <a:xfrm>
              <a:off x="4442261" y="1308918"/>
              <a:ext cx="0" cy="330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28F358-E7BB-41BD-8258-701A0426C79D}"/>
                </a:ext>
              </a:extLst>
            </p:cNvPr>
            <p:cNvGrpSpPr/>
            <p:nvPr/>
          </p:nvGrpSpPr>
          <p:grpSpPr>
            <a:xfrm>
              <a:off x="4419402" y="1421117"/>
              <a:ext cx="45720" cy="126602"/>
              <a:chOff x="4419402" y="1421117"/>
              <a:chExt cx="45720" cy="12660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E01BB13-13E3-4347-B65E-9C8462AD3CC6}"/>
                  </a:ext>
                </a:extLst>
              </p:cNvPr>
              <p:cNvSpPr/>
              <p:nvPr/>
            </p:nvSpPr>
            <p:spPr>
              <a:xfrm>
                <a:off x="4419403" y="1421117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9FE51E-C24B-4165-AA56-FBE47945B1A5}"/>
                  </a:ext>
                </a:extLst>
              </p:cNvPr>
              <p:cNvSpPr/>
              <p:nvPr/>
            </p:nvSpPr>
            <p:spPr>
              <a:xfrm>
                <a:off x="4419402" y="1502000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cxnSp>
        <p:nvCxnSpPr>
          <p:cNvPr id="19" name="Elbow Connector 73">
            <a:extLst>
              <a:ext uri="{FF2B5EF4-FFF2-40B4-BE49-F238E27FC236}">
                <a16:creationId xmlns:a16="http://schemas.microsoft.com/office/drawing/2014/main" id="{81C1E49C-B80A-49F4-A532-6805F8A1F65C}"/>
              </a:ext>
            </a:extLst>
          </p:cNvPr>
          <p:cNvCxnSpPr>
            <a:cxnSpLocks/>
            <a:stCxn id="18" idx="6"/>
            <a:endCxn id="5" idx="1"/>
          </p:cNvCxnSpPr>
          <p:nvPr/>
        </p:nvCxnSpPr>
        <p:spPr>
          <a:xfrm>
            <a:off x="4458050" y="1465083"/>
            <a:ext cx="318138" cy="167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944C1CC-3012-4384-BDC1-B0CCE636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59675"/>
              </p:ext>
            </p:extLst>
          </p:nvPr>
        </p:nvGraphicFramePr>
        <p:xfrm>
          <a:off x="902567" y="955379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95010320-726C-4509-B0CF-3E5D277AC87C}"/>
              </a:ext>
            </a:extLst>
          </p:cNvPr>
          <p:cNvGrpSpPr/>
          <p:nvPr/>
        </p:nvGrpSpPr>
        <p:grpSpPr>
          <a:xfrm>
            <a:off x="902567" y="771589"/>
            <a:ext cx="1155465" cy="178858"/>
            <a:chOff x="277790" y="5657230"/>
            <a:chExt cx="1155465" cy="17885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BBD5916-10A5-481C-8887-6B0946AEE5D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558CE2C-E03F-44BF-81EE-A87EB5FE761D}"/>
                    </a:ext>
                  </a:extLst>
                </p:cNvPr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5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287BCB-885E-419F-B1CA-3096BCFBB101}"/>
                </a:ext>
              </a:extLst>
            </p:cNvPr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8C156D6-D559-4ACF-A964-EE8C2E22A685}"/>
              </a:ext>
            </a:extLst>
          </p:cNvPr>
          <p:cNvSpPr/>
          <p:nvPr/>
        </p:nvSpPr>
        <p:spPr>
          <a:xfrm>
            <a:off x="569913" y="1166237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A7A8FB7-5120-4AA5-B50F-80CD4BCB2022}"/>
              </a:ext>
            </a:extLst>
          </p:cNvPr>
          <p:cNvSpPr/>
          <p:nvPr/>
        </p:nvSpPr>
        <p:spPr>
          <a:xfrm>
            <a:off x="2083780" y="950447"/>
            <a:ext cx="74837" cy="928382"/>
          </a:xfrm>
          <a:prstGeom prst="rightBrace">
            <a:avLst>
              <a:gd name="adj1" fmla="val 17690"/>
              <a:gd name="adj2" fmla="val 78394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ED45B0-BD67-4108-BB34-75D3E7F9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68555"/>
              </p:ext>
            </p:extLst>
          </p:nvPr>
        </p:nvGraphicFramePr>
        <p:xfrm>
          <a:off x="2882477" y="1080497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4CC4FB-FD20-43B0-99ED-8DD7EF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57401"/>
              </p:ext>
            </p:extLst>
          </p:nvPr>
        </p:nvGraphicFramePr>
        <p:xfrm>
          <a:off x="2882477" y="1548916"/>
          <a:ext cx="1371600" cy="21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Elbow Connector 107">
            <a:extLst>
              <a:ext uri="{FF2B5EF4-FFF2-40B4-BE49-F238E27FC236}">
                <a16:creationId xmlns:a16="http://schemas.microsoft.com/office/drawing/2014/main" id="{A759F4BF-02D5-4A72-86D4-C3367F4C0092}"/>
              </a:ext>
            </a:extLst>
          </p:cNvPr>
          <p:cNvCxnSpPr>
            <a:cxnSpLocks/>
            <a:stCxn id="28" idx="0"/>
            <a:endCxn id="18" idx="2"/>
          </p:cNvCxnSpPr>
          <p:nvPr/>
        </p:nvCxnSpPr>
        <p:spPr>
          <a:xfrm rot="5400000" flipH="1" flipV="1">
            <a:off x="3948388" y="1084973"/>
            <a:ext cx="83833" cy="84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5C26112-1151-44A2-892D-A2183B21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5722"/>
              </p:ext>
            </p:extLst>
          </p:nvPr>
        </p:nvGraphicFramePr>
        <p:xfrm>
          <a:off x="5513860" y="1163764"/>
          <a:ext cx="72283" cy="4336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FC340A-28AC-475F-AA4D-66DDEF8FE106}"/>
                  </a:ext>
                </a:extLst>
              </p:cNvPr>
              <p:cNvSpPr/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∈[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0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FC340A-28AC-475F-AA4D-66DDEF8FE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  <a:blipFill>
                <a:blip r:embed="rId6"/>
                <a:stretch>
                  <a:fillRect l="-6173" t="-4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FB6B115-3A40-4550-A4F8-B4E58F20038F}"/>
              </a:ext>
            </a:extLst>
          </p:cNvPr>
          <p:cNvGrpSpPr/>
          <p:nvPr/>
        </p:nvGrpSpPr>
        <p:grpSpPr>
          <a:xfrm>
            <a:off x="5196366" y="391943"/>
            <a:ext cx="1306034" cy="808251"/>
            <a:chOff x="5348766" y="387977"/>
            <a:chExt cx="1306034" cy="80825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16D816-7588-49FE-9EDC-7E5856171D0A}"/>
                </a:ext>
              </a:extLst>
            </p:cNvPr>
            <p:cNvGrpSpPr/>
            <p:nvPr/>
          </p:nvGrpSpPr>
          <p:grpSpPr>
            <a:xfrm>
              <a:off x="5570817" y="466277"/>
              <a:ext cx="1083983" cy="729951"/>
              <a:chOff x="7601684" y="4567238"/>
              <a:chExt cx="1083983" cy="729951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2E106C1-4D50-49C7-B6A7-E1F53768A090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C92122A-A04C-403B-B436-8D753F0EF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A8528FF-B902-4486-A810-2010434DD48D}"/>
                      </a:ext>
                    </a:extLst>
                  </p:cNvPr>
                  <p:cNvSpPr/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9664BE02-763A-4181-9E47-A53C6DC78E0E}"/>
                      </a:ext>
                    </a:extLst>
                  </p:cNvPr>
                  <p:cNvSpPr/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81B6FA-AC22-41A2-9819-5888341C4101}"/>
                  </a:ext>
                </a:extLst>
              </p:cNvPr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7AF8B15-7071-4FD4-A3AD-FB16479418A1}"/>
                  </a:ext>
                </a:extLst>
              </p:cNvPr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86704D4D-102D-43FF-B3A5-639C5C4E5D9E}"/>
                  </a:ext>
                </a:extLst>
              </p:cNvPr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E5C9575-7063-4A7E-A57F-079117F931C6}"/>
                  </a:ext>
                </a:extLst>
              </p:cNvPr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DCEA206-9B43-4F69-84E9-E650B60E3466}"/>
                    </a:ext>
                  </a:extLst>
                </p:cNvPr>
                <p:cNvSpPr/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09E9052-DB80-4320-8CB3-0DC3D09E4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17341"/>
              </p:ext>
            </p:extLst>
          </p:nvPr>
        </p:nvGraphicFramePr>
        <p:xfrm>
          <a:off x="902628" y="1416454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D3F0562E-BFCD-4C57-9E95-062711B38C84}"/>
              </a:ext>
            </a:extLst>
          </p:cNvPr>
          <p:cNvSpPr/>
          <p:nvPr/>
        </p:nvSpPr>
        <p:spPr>
          <a:xfrm>
            <a:off x="1519299" y="954402"/>
            <a:ext cx="544808" cy="935921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F527D-A483-481E-9666-2F03FFE8BF7B}"/>
              </a:ext>
            </a:extLst>
          </p:cNvPr>
          <p:cNvSpPr/>
          <p:nvPr/>
        </p:nvSpPr>
        <p:spPr>
          <a:xfrm>
            <a:off x="581402" y="1599622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Regular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D109C0-3020-4241-B574-3419A928F3CE}"/>
              </a:ext>
            </a:extLst>
          </p:cNvPr>
          <p:cNvCxnSpPr>
            <a:cxnSpLocks/>
            <a:stCxn id="26" idx="1"/>
            <a:endCxn id="7" idx="2"/>
          </p:cNvCxnSpPr>
          <p:nvPr/>
        </p:nvCxnSpPr>
        <p:spPr>
          <a:xfrm flipV="1">
            <a:off x="2158617" y="1677873"/>
            <a:ext cx="140073" cy="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297253-ACFE-496A-9E87-9C76A0BFDD04}"/>
              </a:ext>
            </a:extLst>
          </p:cNvPr>
          <p:cNvSpPr/>
          <p:nvPr/>
        </p:nvSpPr>
        <p:spPr>
          <a:xfrm>
            <a:off x="2133086" y="950447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89B93017-735B-4112-9260-DE6D0F6AB72B}"/>
              </a:ext>
            </a:extLst>
          </p:cNvPr>
          <p:cNvSpPr/>
          <p:nvPr/>
        </p:nvSpPr>
        <p:spPr>
          <a:xfrm rot="5400000">
            <a:off x="4302596" y="3236250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800" dirty="0"/>
              <a:t>انکودر</a:t>
            </a:r>
            <a:endParaRPr lang="en-US" sz="800" dirty="0"/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D72B2F52-3081-4E0E-BCA2-DB8B6ADBC45C}"/>
              </a:ext>
            </a:extLst>
          </p:cNvPr>
          <p:cNvSpPr/>
          <p:nvPr/>
        </p:nvSpPr>
        <p:spPr>
          <a:xfrm rot="16200000">
            <a:off x="2979781" y="3467342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a-IR" sz="800" dirty="0"/>
              <a:t>دیکودر</a:t>
            </a:r>
            <a:endParaRPr lang="en-US" sz="8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87417C4-5D0B-4FA3-B060-35F9359F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08582"/>
              </p:ext>
            </p:extLst>
          </p:nvPr>
        </p:nvGraphicFramePr>
        <p:xfrm>
          <a:off x="1785220" y="2336742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D0D3F6B-1D53-486C-AE0D-6D66C6024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74278"/>
              </p:ext>
            </p:extLst>
          </p:nvPr>
        </p:nvGraphicFramePr>
        <p:xfrm>
          <a:off x="2772345" y="3566691"/>
          <a:ext cx="77031" cy="2310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D6A83E6-430D-4D7E-B2FB-7AF8BF64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6423"/>
              </p:ext>
            </p:extLst>
          </p:nvPr>
        </p:nvGraphicFramePr>
        <p:xfrm>
          <a:off x="1981001" y="3451145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51FF25F-747B-46C9-9DE5-E02C5DCD1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36419"/>
              </p:ext>
            </p:extLst>
          </p:nvPr>
        </p:nvGraphicFramePr>
        <p:xfrm>
          <a:off x="1809593" y="3451144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2B62CAE-1783-44B1-83AF-486553D153DA}"/>
              </a:ext>
            </a:extLst>
          </p:cNvPr>
          <p:cNvSpPr txBox="1"/>
          <p:nvPr/>
        </p:nvSpPr>
        <p:spPr>
          <a:xfrm>
            <a:off x="1856781" y="3546523"/>
            <a:ext cx="77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/>
              <a:t>+</a:t>
            </a:r>
            <a:endParaRPr lang="en-US" sz="1100" dirty="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3036029-454A-4F1D-A725-0B63192E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494"/>
              </p:ext>
            </p:extLst>
          </p:nvPr>
        </p:nvGraphicFramePr>
        <p:xfrm>
          <a:off x="3463457" y="3451144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Trapezoid 57">
            <a:extLst>
              <a:ext uri="{FF2B5EF4-FFF2-40B4-BE49-F238E27FC236}">
                <a16:creationId xmlns:a16="http://schemas.microsoft.com/office/drawing/2014/main" id="{91DEE70E-A351-43FA-85FE-D317608FDD35}"/>
              </a:ext>
            </a:extLst>
          </p:cNvPr>
          <p:cNvSpPr/>
          <p:nvPr/>
        </p:nvSpPr>
        <p:spPr>
          <a:xfrm rot="5400000">
            <a:off x="2354349" y="4331997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sz="800" dirty="0"/>
              <a:t>انکودر</a:t>
            </a:r>
            <a:endParaRPr lang="en-US" sz="80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A010955-F0BE-4971-BA78-AB461C958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64123"/>
              </p:ext>
            </p:extLst>
          </p:nvPr>
        </p:nvGraphicFramePr>
        <p:xfrm>
          <a:off x="1588280" y="4219601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Trapezoid 61">
            <a:extLst>
              <a:ext uri="{FF2B5EF4-FFF2-40B4-BE49-F238E27FC236}">
                <a16:creationId xmlns:a16="http://schemas.microsoft.com/office/drawing/2014/main" id="{D1EE26E9-DD94-428A-BE1B-E3F56818D931}"/>
              </a:ext>
            </a:extLst>
          </p:cNvPr>
          <p:cNvSpPr/>
          <p:nvPr/>
        </p:nvSpPr>
        <p:spPr>
          <a:xfrm rot="5400000">
            <a:off x="2490856" y="4832672"/>
            <a:ext cx="159985" cy="429792"/>
          </a:xfrm>
          <a:prstGeom prst="trapezoid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MLP</a:t>
            </a:r>
          </a:p>
        </p:txBody>
      </p:sp>
      <p:sp>
        <p:nvSpPr>
          <p:cNvPr id="63" name="Trapezoid 62">
            <a:extLst>
              <a:ext uri="{FF2B5EF4-FFF2-40B4-BE49-F238E27FC236}">
                <a16:creationId xmlns:a16="http://schemas.microsoft.com/office/drawing/2014/main" id="{DEB2D94C-7B71-4562-BAF1-6E2A84D1CDB8}"/>
              </a:ext>
            </a:extLst>
          </p:cNvPr>
          <p:cNvSpPr/>
          <p:nvPr/>
        </p:nvSpPr>
        <p:spPr>
          <a:xfrm rot="5400000">
            <a:off x="4675845" y="3953612"/>
            <a:ext cx="392231" cy="429792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MLP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3DBDA-86F1-4425-92DD-4052E10F10AC}"/>
              </a:ext>
            </a:extLst>
          </p:cNvPr>
          <p:cNvSpPr/>
          <p:nvPr/>
        </p:nvSpPr>
        <p:spPr>
          <a:xfrm>
            <a:off x="2093473" y="4877211"/>
            <a:ext cx="77031" cy="4443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542D00-C11F-485A-B5F9-B17C0733FEC2}"/>
              </a:ext>
            </a:extLst>
          </p:cNvPr>
          <p:cNvSpPr/>
          <p:nvPr/>
        </p:nvSpPr>
        <p:spPr>
          <a:xfrm>
            <a:off x="3919200" y="4062662"/>
            <a:ext cx="77031" cy="231093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54FEC87-DFEE-4BCB-988D-81B26594C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64123"/>
              </p:ext>
            </p:extLst>
          </p:nvPr>
        </p:nvGraphicFramePr>
        <p:xfrm>
          <a:off x="1578587" y="3600476"/>
          <a:ext cx="77031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2188C994-2F7F-4201-B7B2-F493C452BFFE}"/>
              </a:ext>
            </a:extLst>
          </p:cNvPr>
          <p:cNvSpPr/>
          <p:nvPr/>
        </p:nvSpPr>
        <p:spPr>
          <a:xfrm>
            <a:off x="2147047" y="4262814"/>
            <a:ext cx="77031" cy="4443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E3BB9F-8D49-471C-AD58-B83DF8BFA8D6}"/>
              </a:ext>
            </a:extLst>
          </p:cNvPr>
          <p:cNvSpPr/>
          <p:nvPr/>
        </p:nvSpPr>
        <p:spPr>
          <a:xfrm>
            <a:off x="2922484" y="4450002"/>
            <a:ext cx="77031" cy="231093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205A23-C1A7-4EF5-98E2-519C572B719C}"/>
              </a:ext>
            </a:extLst>
          </p:cNvPr>
          <p:cNvSpPr/>
          <p:nvPr/>
        </p:nvSpPr>
        <p:spPr>
          <a:xfrm>
            <a:off x="2922484" y="4691012"/>
            <a:ext cx="77031" cy="231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C5F0ED-D818-49E2-8DA7-0FCCB8F6D2D1}"/>
              </a:ext>
            </a:extLst>
          </p:cNvPr>
          <p:cNvSpPr/>
          <p:nvPr/>
        </p:nvSpPr>
        <p:spPr>
          <a:xfrm>
            <a:off x="2922483" y="4932022"/>
            <a:ext cx="77031" cy="231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86F63C65-FF4A-47FB-8EFD-51EA692B6D08}"/>
              </a:ext>
            </a:extLst>
          </p:cNvPr>
          <p:cNvSpPr/>
          <p:nvPr/>
        </p:nvSpPr>
        <p:spPr>
          <a:xfrm rot="5400000">
            <a:off x="3324164" y="4627217"/>
            <a:ext cx="159985" cy="429792"/>
          </a:xfrm>
          <a:prstGeom prst="trapezoid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MLP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CA0831-1B6F-48E0-B46D-7143B4BDF354}"/>
              </a:ext>
            </a:extLst>
          </p:cNvPr>
          <p:cNvSpPr/>
          <p:nvPr/>
        </p:nvSpPr>
        <p:spPr>
          <a:xfrm>
            <a:off x="3726480" y="4816494"/>
            <a:ext cx="86972" cy="92538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05BC16-A5D1-4D21-B902-C21AC581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6" y="1740152"/>
            <a:ext cx="3391194" cy="35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1AE00E38-349A-43CF-AA3C-237C82E42807}"/>
              </a:ext>
            </a:extLst>
          </p:cNvPr>
          <p:cNvSpPr/>
          <p:nvPr/>
        </p:nvSpPr>
        <p:spPr>
          <a:xfrm rot="5400000">
            <a:off x="3571764" y="2783400"/>
            <a:ext cx="539183" cy="59081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B62C7-DC14-48F4-BAF6-1AF81CC8E600}"/>
              </a:ext>
            </a:extLst>
          </p:cNvPr>
          <p:cNvSpPr txBox="1"/>
          <p:nvPr/>
        </p:nvSpPr>
        <p:spPr>
          <a:xfrm>
            <a:off x="3218023" y="2919969"/>
            <a:ext cx="105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050" dirty="0"/>
              <a:t>+</a:t>
            </a:r>
            <a:endParaRPr lang="en-US" sz="1050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9F1FC25A-8799-46DF-A18F-1DE6712D4B2E}"/>
              </a:ext>
            </a:extLst>
          </p:cNvPr>
          <p:cNvSpPr/>
          <p:nvPr/>
        </p:nvSpPr>
        <p:spPr>
          <a:xfrm rot="5400000">
            <a:off x="4106746" y="2116129"/>
            <a:ext cx="183705" cy="493513"/>
          </a:xfrm>
          <a:prstGeom prst="trapezoid">
            <a:avLst>
              <a:gd name="adj" fmla="val 0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700" dirty="0"/>
              <a:t>MSE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80BB1E-C377-46C6-A5F4-8E329EB29CD9}"/>
                  </a:ext>
                </a:extLst>
              </p:cNvPr>
              <p:cNvSpPr txBox="1"/>
              <p:nvPr/>
            </p:nvSpPr>
            <p:spPr>
              <a:xfrm>
                <a:off x="2839399" y="3340647"/>
                <a:ext cx="6833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80BB1E-C377-46C6-A5F4-8E329EB29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99" y="3340647"/>
                <a:ext cx="683352" cy="200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1EFF42-EA2C-4A36-824D-4868E62FA39C}"/>
                  </a:ext>
                </a:extLst>
              </p:cNvPr>
              <p:cNvSpPr txBox="1"/>
              <p:nvPr/>
            </p:nvSpPr>
            <p:spPr>
              <a:xfrm>
                <a:off x="2963927" y="2585784"/>
                <a:ext cx="930759" cy="20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</m:sSub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1EFF42-EA2C-4A36-824D-4868E62F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27" y="2585784"/>
                <a:ext cx="930759" cy="209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4F452B-A7AC-4AA7-84C1-F711B75A746D}"/>
                  </a:ext>
                </a:extLst>
              </p:cNvPr>
              <p:cNvSpPr txBox="1"/>
              <p:nvPr/>
            </p:nvSpPr>
            <p:spPr>
              <a:xfrm>
                <a:off x="4061453" y="2746925"/>
                <a:ext cx="35348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4F452B-A7AC-4AA7-84C1-F711B75A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453" y="2746925"/>
                <a:ext cx="353481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apezoid 25">
            <a:extLst>
              <a:ext uri="{FF2B5EF4-FFF2-40B4-BE49-F238E27FC236}">
                <a16:creationId xmlns:a16="http://schemas.microsoft.com/office/drawing/2014/main" id="{61311851-6CA3-40C5-8027-7C82D2AF6910}"/>
              </a:ext>
            </a:extLst>
          </p:cNvPr>
          <p:cNvSpPr/>
          <p:nvPr/>
        </p:nvSpPr>
        <p:spPr>
          <a:xfrm rot="16200000">
            <a:off x="4365441" y="2780240"/>
            <a:ext cx="539183" cy="59081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4FA7B5-E325-4BC7-9301-9D4C55932950}"/>
                  </a:ext>
                </a:extLst>
              </p:cNvPr>
              <p:cNvSpPr txBox="1"/>
              <p:nvPr/>
            </p:nvSpPr>
            <p:spPr>
              <a:xfrm>
                <a:off x="4864737" y="2585784"/>
                <a:ext cx="35348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p>
                      </m:sSub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4FA7B5-E325-4BC7-9301-9D4C55932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7" y="2585784"/>
                <a:ext cx="353481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355E442-7EF2-4574-8664-40463967897B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rot="5400000" flipH="1" flipV="1">
            <a:off x="3579125" y="2213068"/>
            <a:ext cx="222898" cy="52253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F88ADA-4C42-4B79-ACC4-11C54B1FF7CF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4445356" y="2362886"/>
            <a:ext cx="596125" cy="222898"/>
          </a:xfrm>
          <a:prstGeom prst="bentConnector3">
            <a:avLst>
              <a:gd name="adj1" fmla="val 46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6EE024A-3377-400B-8986-F907AFA5FC7E}"/>
              </a:ext>
            </a:extLst>
          </p:cNvPr>
          <p:cNvSpPr/>
          <p:nvPr/>
        </p:nvSpPr>
        <p:spPr>
          <a:xfrm>
            <a:off x="3398081" y="2746927"/>
            <a:ext cx="90846" cy="632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D820D1-E943-46C3-B24D-E15E60AA112C}"/>
              </a:ext>
            </a:extLst>
          </p:cNvPr>
          <p:cNvSpPr/>
          <p:nvPr/>
        </p:nvSpPr>
        <p:spPr>
          <a:xfrm>
            <a:off x="3145864" y="2746927"/>
            <a:ext cx="90846" cy="632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B42E7E-D7AE-4CB1-9673-F8269D927B07}"/>
              </a:ext>
            </a:extLst>
          </p:cNvPr>
          <p:cNvSpPr/>
          <p:nvPr/>
        </p:nvSpPr>
        <p:spPr>
          <a:xfrm>
            <a:off x="4996055" y="2746927"/>
            <a:ext cx="90846" cy="632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B2C07F-0A62-48EE-8184-62F919AC2C13}"/>
              </a:ext>
            </a:extLst>
          </p:cNvPr>
          <p:cNvSpPr/>
          <p:nvPr/>
        </p:nvSpPr>
        <p:spPr>
          <a:xfrm>
            <a:off x="4193785" y="2919969"/>
            <a:ext cx="101153" cy="35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F4E528-117A-47FB-B4D2-D5E63224385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H="1">
            <a:off x="3840524" y="3281002"/>
            <a:ext cx="831" cy="55579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>
            <a:extLst>
              <a:ext uri="{FF2B5EF4-FFF2-40B4-BE49-F238E27FC236}">
                <a16:creationId xmlns:a16="http://schemas.microsoft.com/office/drawing/2014/main" id="{76E74C1F-EFD0-4E67-848E-036D7747E154}"/>
              </a:ext>
            </a:extLst>
          </p:cNvPr>
          <p:cNvSpPr/>
          <p:nvPr/>
        </p:nvSpPr>
        <p:spPr>
          <a:xfrm rot="5400000">
            <a:off x="3570933" y="3743584"/>
            <a:ext cx="539183" cy="59081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F1F89-36C4-4942-9FC7-8FE56D967C1D}"/>
              </a:ext>
            </a:extLst>
          </p:cNvPr>
          <p:cNvSpPr/>
          <p:nvPr/>
        </p:nvSpPr>
        <p:spPr>
          <a:xfrm>
            <a:off x="3397250" y="3707111"/>
            <a:ext cx="90846" cy="632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4F0D7-5A7B-4DFE-B330-EB660860B6CB}"/>
              </a:ext>
            </a:extLst>
          </p:cNvPr>
          <p:cNvSpPr/>
          <p:nvPr/>
        </p:nvSpPr>
        <p:spPr>
          <a:xfrm>
            <a:off x="4540422" y="4066295"/>
            <a:ext cx="101153" cy="35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CE7A5-A9A6-4BBA-A467-9C193B35C94C}"/>
              </a:ext>
            </a:extLst>
          </p:cNvPr>
          <p:cNvSpPr/>
          <p:nvPr/>
        </p:nvSpPr>
        <p:spPr>
          <a:xfrm>
            <a:off x="3693971" y="4619517"/>
            <a:ext cx="374792" cy="5811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2D850A-9A32-42FF-8F33-C78642152B3B}"/>
              </a:ext>
            </a:extLst>
          </p:cNvPr>
          <p:cNvSpPr/>
          <p:nvPr/>
        </p:nvSpPr>
        <p:spPr>
          <a:xfrm>
            <a:off x="3397250" y="4464050"/>
            <a:ext cx="90846" cy="376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81B359-AD6D-4E90-8BFB-6335EE99E61D}"/>
              </a:ext>
            </a:extLst>
          </p:cNvPr>
          <p:cNvSpPr/>
          <p:nvPr/>
        </p:nvSpPr>
        <p:spPr>
          <a:xfrm>
            <a:off x="3400027" y="4927943"/>
            <a:ext cx="90846" cy="376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D8309B-ACB9-444E-A135-BE705E505949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3488096" y="4652169"/>
            <a:ext cx="205875" cy="25794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9E49DD9-9748-4931-AB17-0FDA278A2DE6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3490873" y="4910109"/>
            <a:ext cx="203098" cy="20595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0A48996-108A-4CDD-97A0-8C3B3718F80F}"/>
              </a:ext>
            </a:extLst>
          </p:cNvPr>
          <p:cNvSpPr/>
          <p:nvPr/>
        </p:nvSpPr>
        <p:spPr>
          <a:xfrm>
            <a:off x="4540422" y="4425101"/>
            <a:ext cx="101153" cy="3515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ECC265-980F-423A-9347-713FBF72A370}"/>
              </a:ext>
            </a:extLst>
          </p:cNvPr>
          <p:cNvSpPr/>
          <p:nvPr/>
        </p:nvSpPr>
        <p:spPr>
          <a:xfrm>
            <a:off x="4543642" y="4786288"/>
            <a:ext cx="101153" cy="3515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6656DA-1A7D-4CD6-A641-9F5CC4ED89EF}"/>
              </a:ext>
            </a:extLst>
          </p:cNvPr>
          <p:cNvSpPr/>
          <p:nvPr/>
        </p:nvSpPr>
        <p:spPr>
          <a:xfrm>
            <a:off x="4528516" y="4056615"/>
            <a:ext cx="123422" cy="109992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92FE1DF-4C95-40E6-802C-6834B1A42259}"/>
              </a:ext>
            </a:extLst>
          </p:cNvPr>
          <p:cNvCxnSpPr>
            <a:cxnSpLocks/>
            <a:stCxn id="45" idx="3"/>
            <a:endCxn id="66" idx="1"/>
          </p:cNvCxnSpPr>
          <p:nvPr/>
        </p:nvCxnSpPr>
        <p:spPr>
          <a:xfrm flipV="1">
            <a:off x="4068763" y="4600855"/>
            <a:ext cx="471659" cy="30925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50CA666-3A3B-4C29-BA29-C7F43E5738EC}"/>
              </a:ext>
            </a:extLst>
          </p:cNvPr>
          <p:cNvCxnSpPr>
            <a:cxnSpLocks/>
            <a:stCxn id="45" idx="3"/>
            <a:endCxn id="67" idx="1"/>
          </p:cNvCxnSpPr>
          <p:nvPr/>
        </p:nvCxnSpPr>
        <p:spPr>
          <a:xfrm>
            <a:off x="4068763" y="4910109"/>
            <a:ext cx="474879" cy="519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9C78397-97AC-422F-BC02-3994219E4E9D}"/>
              </a:ext>
            </a:extLst>
          </p:cNvPr>
          <p:cNvCxnSpPr>
            <a:cxnSpLocks/>
            <a:stCxn id="41" idx="0"/>
            <a:endCxn id="44" idx="1"/>
          </p:cNvCxnSpPr>
          <p:nvPr/>
        </p:nvCxnSpPr>
        <p:spPr>
          <a:xfrm>
            <a:off x="4135933" y="4038993"/>
            <a:ext cx="404489" cy="20305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0B97A34-631E-4D46-B759-2E51D7A90B4C}"/>
              </a:ext>
            </a:extLst>
          </p:cNvPr>
          <p:cNvSpPr/>
          <p:nvPr/>
        </p:nvSpPr>
        <p:spPr>
          <a:xfrm>
            <a:off x="4804125" y="4318109"/>
            <a:ext cx="374792" cy="5811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MLP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12CB7AB-6F4F-491B-AEA5-60102ED80E2E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4651938" y="4606580"/>
            <a:ext cx="152187" cy="21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BBDBB3C-9223-4A98-B5AA-E079EFC52AC6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 flipV="1">
            <a:off x="5178917" y="4607013"/>
            <a:ext cx="303766" cy="16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D77A03-C8DC-4DC3-9836-52DEDA8B8082}"/>
                  </a:ext>
                </a:extLst>
              </p:cNvPr>
              <p:cNvSpPr txBox="1"/>
              <p:nvPr/>
            </p:nvSpPr>
            <p:spPr>
              <a:xfrm>
                <a:off x="5482683" y="4506985"/>
                <a:ext cx="3212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D77A03-C8DC-4DC3-9836-52DEDA8B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3" y="4506985"/>
                <a:ext cx="321218" cy="200055"/>
              </a:xfrm>
              <a:prstGeom prst="rect">
                <a:avLst/>
              </a:prstGeom>
              <a:blipFill>
                <a:blip r:embed="rId6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280DCE9-EB19-46C9-BE0E-88A6EB92A270}"/>
              </a:ext>
            </a:extLst>
          </p:cNvPr>
          <p:cNvGrpSpPr/>
          <p:nvPr/>
        </p:nvGrpSpPr>
        <p:grpSpPr>
          <a:xfrm>
            <a:off x="2839399" y="3612785"/>
            <a:ext cx="3148651" cy="1723608"/>
            <a:chOff x="2839399" y="1947069"/>
            <a:chExt cx="2527840" cy="172360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D1B81E8-D8DB-4A3C-A9F6-0BCD83F9F466}"/>
                </a:ext>
              </a:extLst>
            </p:cNvPr>
            <p:cNvSpPr/>
            <p:nvPr/>
          </p:nvSpPr>
          <p:spPr>
            <a:xfrm>
              <a:off x="2925390" y="1947069"/>
              <a:ext cx="2441849" cy="17236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C16639F-063D-495A-AB5C-44179BB70074}"/>
                </a:ext>
              </a:extLst>
            </p:cNvPr>
            <p:cNvSpPr/>
            <p:nvPr/>
          </p:nvSpPr>
          <p:spPr>
            <a:xfrm>
              <a:off x="2839399" y="1947069"/>
              <a:ext cx="93544" cy="17236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1399A90-F854-447C-A389-17C458EC7BCD}"/>
              </a:ext>
            </a:extLst>
          </p:cNvPr>
          <p:cNvGrpSpPr/>
          <p:nvPr/>
        </p:nvGrpSpPr>
        <p:grpSpPr>
          <a:xfrm>
            <a:off x="2842734" y="2190749"/>
            <a:ext cx="3145316" cy="1388831"/>
            <a:chOff x="2839399" y="1947069"/>
            <a:chExt cx="3145316" cy="172360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632649E-4E33-46DA-BF18-E29F0AEF7073}"/>
                </a:ext>
              </a:extLst>
            </p:cNvPr>
            <p:cNvSpPr/>
            <p:nvPr/>
          </p:nvSpPr>
          <p:spPr>
            <a:xfrm>
              <a:off x="2943173" y="1947069"/>
              <a:ext cx="3041542" cy="17236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AABA4A7-C4DE-4B49-9788-599ED864249F}"/>
                </a:ext>
              </a:extLst>
            </p:cNvPr>
            <p:cNvSpPr/>
            <p:nvPr/>
          </p:nvSpPr>
          <p:spPr>
            <a:xfrm>
              <a:off x="2839399" y="1947069"/>
              <a:ext cx="107488" cy="17236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101" name="Trapezoid 100">
            <a:extLst>
              <a:ext uri="{FF2B5EF4-FFF2-40B4-BE49-F238E27FC236}">
                <a16:creationId xmlns:a16="http://schemas.microsoft.com/office/drawing/2014/main" id="{3ADEB12B-C7B2-4207-BD2D-6EA943B9163E}"/>
              </a:ext>
            </a:extLst>
          </p:cNvPr>
          <p:cNvSpPr/>
          <p:nvPr/>
        </p:nvSpPr>
        <p:spPr>
          <a:xfrm rot="5400000">
            <a:off x="5551439" y="3986896"/>
            <a:ext cx="183705" cy="493513"/>
          </a:xfrm>
          <a:prstGeom prst="trapezoid">
            <a:avLst>
              <a:gd name="adj" fmla="val 0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700" dirty="0"/>
              <a:t>MSE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D4530E0-C6B4-4A7D-8F86-E88733C0E9B6}"/>
                  </a:ext>
                </a:extLst>
              </p:cNvPr>
              <p:cNvSpPr txBox="1"/>
              <p:nvPr/>
            </p:nvSpPr>
            <p:spPr>
              <a:xfrm>
                <a:off x="5482683" y="3743251"/>
                <a:ext cx="3212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D4530E0-C6B4-4A7D-8F86-E88733C0E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3" y="3743251"/>
                <a:ext cx="321218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0D6630-1036-4E9F-88F5-9FD6A142C540}"/>
              </a:ext>
            </a:extLst>
          </p:cNvPr>
          <p:cNvCxnSpPr>
            <a:stCxn id="108" idx="2"/>
            <a:endCxn id="101" idx="1"/>
          </p:cNvCxnSpPr>
          <p:nvPr/>
        </p:nvCxnSpPr>
        <p:spPr>
          <a:xfrm flipH="1">
            <a:off x="5643291" y="3943306"/>
            <a:ext cx="1" cy="1984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9FE415-0271-4447-877A-02C20E7E7334}"/>
              </a:ext>
            </a:extLst>
          </p:cNvPr>
          <p:cNvCxnSpPr>
            <a:cxnSpLocks/>
            <a:stCxn id="88" idx="0"/>
            <a:endCxn id="101" idx="3"/>
          </p:cNvCxnSpPr>
          <p:nvPr/>
        </p:nvCxnSpPr>
        <p:spPr>
          <a:xfrm flipH="1" flipV="1">
            <a:off x="5643291" y="4325505"/>
            <a:ext cx="1" cy="1814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F582C60-39E7-4C6D-8457-4EA7CA0809B1}"/>
                  </a:ext>
                </a:extLst>
              </p:cNvPr>
              <p:cNvSpPr txBox="1"/>
              <p:nvPr/>
            </p:nvSpPr>
            <p:spPr>
              <a:xfrm>
                <a:off x="2849671" y="3914677"/>
                <a:ext cx="930759" cy="20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</m:sSub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F582C60-39E7-4C6D-8457-4EA7CA08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71" y="3914677"/>
                <a:ext cx="930759" cy="209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D5000F-14C4-4F71-8EE7-D09E754A29AD}"/>
                  </a:ext>
                </a:extLst>
              </p:cNvPr>
              <p:cNvSpPr txBox="1"/>
              <p:nvPr/>
            </p:nvSpPr>
            <p:spPr>
              <a:xfrm>
                <a:off x="2883833" y="4508771"/>
                <a:ext cx="930759" cy="220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D5000F-14C4-4F71-8EE7-D09E754A2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33" y="4508771"/>
                <a:ext cx="930759" cy="220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981DE91-4C75-4372-95D3-C19D5ED9DCD3}"/>
                  </a:ext>
                </a:extLst>
              </p:cNvPr>
              <p:cNvSpPr txBox="1"/>
              <p:nvPr/>
            </p:nvSpPr>
            <p:spPr>
              <a:xfrm>
                <a:off x="2870439" y="4929990"/>
                <a:ext cx="930759" cy="220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981DE91-4C75-4372-95D3-C19D5ED9D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39" y="4929990"/>
                <a:ext cx="930759" cy="220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5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3630</TotalTime>
  <Words>606</Words>
  <Application>Microsoft Office PowerPoint</Application>
  <PresentationFormat>A4 Paper (210x297 mm)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Karami Hojjat</dc:creator>
  <cp:lastModifiedBy>Karami Hojjat</cp:lastModifiedBy>
  <cp:revision>263</cp:revision>
  <dcterms:created xsi:type="dcterms:W3CDTF">2023-01-30T16:40:40Z</dcterms:created>
  <dcterms:modified xsi:type="dcterms:W3CDTF">2023-02-23T20:35:41Z</dcterms:modified>
</cp:coreProperties>
</file>