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9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6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7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9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2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4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5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1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22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4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F89F8-7556-4600-AAE8-97D53F891A95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1D76-50CE-4DFC-9D74-89EEAEFA9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5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BBA9-3A95-8BEA-CC0C-0555009EB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Electrical Resistivity Monitoring System</a:t>
            </a:r>
            <a:endParaRPr lang="ko-KR" alt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1027B-8FA4-B8AD-A218-8E7E79536E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Software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Accuracy</a:t>
            </a:r>
            <a:r>
              <a:rPr lang="ko-KR" altLang="en-US" dirty="0"/>
              <a:t> </a:t>
            </a:r>
            <a:r>
              <a:rPr lang="en-US" altLang="ko-KR" dirty="0"/>
              <a:t>Verification : with IRIS SYSCAL-Pro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35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45A0-5432-F359-EB20-5AF5521E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377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메인화면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E788A-8E32-2A66-4B92-27E3300C4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6" y="1615970"/>
            <a:ext cx="7531487" cy="40769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D11FC0-3564-F7AB-A94E-DC8AF428E298}"/>
              </a:ext>
            </a:extLst>
          </p:cNvPr>
          <p:cNvSpPr txBox="1"/>
          <p:nvPr/>
        </p:nvSpPr>
        <p:spPr>
          <a:xfrm>
            <a:off x="6156960" y="2976937"/>
            <a:ext cx="189827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측정스케쥴 리스트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4C566-6937-4F44-7D4D-02564C76763C}"/>
              </a:ext>
            </a:extLst>
          </p:cNvPr>
          <p:cNvSpPr txBox="1"/>
          <p:nvPr/>
        </p:nvSpPr>
        <p:spPr>
          <a:xfrm>
            <a:off x="2104672" y="2976937"/>
            <a:ext cx="189827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측정데이터 출력창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D6B35-0325-11A4-B16E-95F43FCCE57D}"/>
              </a:ext>
            </a:extLst>
          </p:cNvPr>
          <p:cNvSpPr txBox="1"/>
          <p:nvPr/>
        </p:nvSpPr>
        <p:spPr>
          <a:xfrm>
            <a:off x="1520377" y="4332947"/>
            <a:ext cx="293541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장비 작동 관련 메시지 출력창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3DF76-30BE-71E3-308B-CF3B7B6C1071}"/>
              </a:ext>
            </a:extLst>
          </p:cNvPr>
          <p:cNvSpPr txBox="1"/>
          <p:nvPr/>
        </p:nvSpPr>
        <p:spPr>
          <a:xfrm>
            <a:off x="977600" y="5570218"/>
            <a:ext cx="98616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회 측정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C2D322-D005-A0C9-DBA6-7E9C8AAB6AB5}"/>
              </a:ext>
            </a:extLst>
          </p:cNvPr>
          <p:cNvSpPr txBox="1"/>
          <p:nvPr/>
        </p:nvSpPr>
        <p:spPr>
          <a:xfrm>
            <a:off x="2496668" y="5575996"/>
            <a:ext cx="148790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모니터링 시작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B1759-620A-D6EF-310A-CACB38342C5E}"/>
              </a:ext>
            </a:extLst>
          </p:cNvPr>
          <p:cNvSpPr txBox="1"/>
          <p:nvPr/>
        </p:nvSpPr>
        <p:spPr>
          <a:xfrm>
            <a:off x="4441922" y="5570218"/>
            <a:ext cx="100540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작업취소</a:t>
            </a:r>
          </a:p>
        </p:txBody>
      </p:sp>
    </p:spTree>
    <p:extLst>
      <p:ext uri="{BB962C8B-B14F-4D97-AF65-F5344CB8AC3E}">
        <p14:creationId xmlns:p14="http://schemas.microsoft.com/office/powerpoint/2010/main" val="355447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C44F3-B3C6-A0D4-84A8-A9AF3793C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0DEC009-889A-F35A-8745-39FD8EBFC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6" y="1623938"/>
            <a:ext cx="7531487" cy="407691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F2E7F-5BBB-6215-F097-A46F6BD5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377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스위치박스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0E7E8-B29D-F867-71F2-BF1D5D47F750}"/>
              </a:ext>
            </a:extLst>
          </p:cNvPr>
          <p:cNvSpPr txBox="1"/>
          <p:nvPr/>
        </p:nvSpPr>
        <p:spPr>
          <a:xfrm>
            <a:off x="3787169" y="3671228"/>
            <a:ext cx="141577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전극번호설정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0F48C-26B1-A6B1-00A2-0B9CEFE130F0}"/>
              </a:ext>
            </a:extLst>
          </p:cNvPr>
          <p:cNvSpPr txBox="1"/>
          <p:nvPr/>
        </p:nvSpPr>
        <p:spPr>
          <a:xfrm>
            <a:off x="1347027" y="3628821"/>
            <a:ext cx="169309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릴레이번호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DDB131-304C-40BF-973B-3BB2F5027E45}"/>
              </a:ext>
            </a:extLst>
          </p:cNvPr>
          <p:cNvSpPr txBox="1"/>
          <p:nvPr/>
        </p:nvSpPr>
        <p:spPr>
          <a:xfrm>
            <a:off x="5835293" y="5450867"/>
            <a:ext cx="108555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접지저항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테스트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C6509-6D55-C0D2-D8FE-B662EECA1677}"/>
              </a:ext>
            </a:extLst>
          </p:cNvPr>
          <p:cNvSpPr txBox="1"/>
          <p:nvPr/>
        </p:nvSpPr>
        <p:spPr>
          <a:xfrm>
            <a:off x="7039328" y="5408460"/>
            <a:ext cx="108555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탐사기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294272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1048A-78CE-229E-82E3-C3E2F73F3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35FAC6-67DD-EC50-C894-4E2485A75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5" y="1623937"/>
            <a:ext cx="7531487" cy="4076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9C5B9D-3A98-B298-69A7-2C7566D9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377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측정</a:t>
            </a:r>
            <a:r>
              <a:rPr lang="en-US" altLang="ko-KR" sz="2800" dirty="0"/>
              <a:t> </a:t>
            </a:r>
            <a:r>
              <a:rPr lang="ko-KR" altLang="en-US" sz="2800" dirty="0"/>
              <a:t>스케쥴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87D57-A81C-790A-B6C4-DF3F40D83D93}"/>
              </a:ext>
            </a:extLst>
          </p:cNvPr>
          <p:cNvSpPr txBox="1"/>
          <p:nvPr/>
        </p:nvSpPr>
        <p:spPr>
          <a:xfrm>
            <a:off x="3943923" y="2161992"/>
            <a:ext cx="128272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스케쥴 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35A20-52E7-3071-F32D-722C3E253003}"/>
              </a:ext>
            </a:extLst>
          </p:cNvPr>
          <p:cNvSpPr txBox="1"/>
          <p:nvPr/>
        </p:nvSpPr>
        <p:spPr>
          <a:xfrm>
            <a:off x="806255" y="2165781"/>
            <a:ext cx="100540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>
                <a:latin typeface="+mn-ea"/>
              </a:rPr>
              <a:t>측정모드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E3A11-9932-14DD-D436-726F89F96C26}"/>
              </a:ext>
            </a:extLst>
          </p:cNvPr>
          <p:cNvSpPr txBox="1"/>
          <p:nvPr/>
        </p:nvSpPr>
        <p:spPr>
          <a:xfrm>
            <a:off x="223402" y="3587233"/>
            <a:ext cx="108555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측정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파리미터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08742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3FBE0-C1E1-12CB-426F-3F6FBA6D7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D0EE8C-18C9-3F5E-D182-173FB2E3B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40" y="1623937"/>
            <a:ext cx="7531487" cy="4076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38A1D5-8B94-0063-8510-FD17ABED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377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측정</a:t>
            </a:r>
            <a:r>
              <a:rPr lang="en-US" altLang="ko-KR" sz="2800" dirty="0"/>
              <a:t> </a:t>
            </a:r>
            <a:r>
              <a:rPr lang="ko-KR" altLang="en-US" sz="2800" dirty="0"/>
              <a:t>스케쥴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6A533-BF69-92AF-0616-665F0D966583}"/>
              </a:ext>
            </a:extLst>
          </p:cNvPr>
          <p:cNvSpPr txBox="1"/>
          <p:nvPr/>
        </p:nvSpPr>
        <p:spPr>
          <a:xfrm>
            <a:off x="5851100" y="3662392"/>
            <a:ext cx="128272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데이터 선택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A1BAF-1CA8-4B8F-673C-5935AD79F8E9}"/>
              </a:ext>
            </a:extLst>
          </p:cNvPr>
          <p:cNvSpPr txBox="1"/>
          <p:nvPr/>
        </p:nvSpPr>
        <p:spPr>
          <a:xfrm>
            <a:off x="806255" y="2165781"/>
            <a:ext cx="100540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>
                <a:latin typeface="+mn-ea"/>
              </a:rPr>
              <a:t>측정모드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BD0B18-850C-1A39-AE3B-8C4702514901}"/>
              </a:ext>
            </a:extLst>
          </p:cNvPr>
          <p:cNvSpPr txBox="1"/>
          <p:nvPr/>
        </p:nvSpPr>
        <p:spPr>
          <a:xfrm>
            <a:off x="981047" y="5555370"/>
            <a:ext cx="224112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측정데이터 요약 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433BB-558B-3B42-A678-F7FBEBE4843A}"/>
              </a:ext>
            </a:extLst>
          </p:cNvPr>
          <p:cNvSpPr txBox="1"/>
          <p:nvPr/>
        </p:nvSpPr>
        <p:spPr>
          <a:xfrm>
            <a:off x="6035590" y="5555370"/>
            <a:ext cx="164537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컬러 범위 조정</a:t>
            </a:r>
          </a:p>
        </p:txBody>
      </p:sp>
    </p:spTree>
    <p:extLst>
      <p:ext uri="{BB962C8B-B14F-4D97-AF65-F5344CB8AC3E}">
        <p14:creationId xmlns:p14="http://schemas.microsoft.com/office/powerpoint/2010/main" val="396888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66AE7-5F1E-EA91-2877-8E80C5B33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8933FA-817C-79BB-FAFA-CEB2872F7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9" y="1623937"/>
            <a:ext cx="7531487" cy="4076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60B586-0820-989D-4012-770F78BC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377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장비 </a:t>
            </a:r>
            <a:r>
              <a:rPr lang="en-US" altLang="ko-KR" sz="2800" dirty="0"/>
              <a:t>ID,</a:t>
            </a:r>
            <a:r>
              <a:rPr lang="ko-KR" altLang="en-US" sz="2800" dirty="0"/>
              <a:t> 데이터 동기화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77445-188C-68C8-B39A-300FD89A6212}"/>
              </a:ext>
            </a:extLst>
          </p:cNvPr>
          <p:cNvSpPr txBox="1"/>
          <p:nvPr/>
        </p:nvSpPr>
        <p:spPr>
          <a:xfrm>
            <a:off x="4801141" y="3662392"/>
            <a:ext cx="1970411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데이터 동기화 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08BA6-9F94-3E43-06C1-6EBFB17314B6}"/>
              </a:ext>
            </a:extLst>
          </p:cNvPr>
          <p:cNvSpPr txBox="1"/>
          <p:nvPr/>
        </p:nvSpPr>
        <p:spPr>
          <a:xfrm>
            <a:off x="1180724" y="3633613"/>
            <a:ext cx="135325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장비 </a:t>
            </a:r>
            <a:r>
              <a:rPr lang="en-US" altLang="ko-KR" sz="1600" dirty="0">
                <a:latin typeface="+mn-ea"/>
              </a:rPr>
              <a:t>ID </a:t>
            </a:r>
            <a:r>
              <a:rPr lang="ko-KR" altLang="en-US" sz="1600" dirty="0">
                <a:latin typeface="+mn-ea"/>
              </a:rPr>
              <a:t>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5B887-C4D1-66B3-9D34-B1B6417762D9}"/>
              </a:ext>
            </a:extLst>
          </p:cNvPr>
          <p:cNvSpPr txBox="1"/>
          <p:nvPr/>
        </p:nvSpPr>
        <p:spPr>
          <a:xfrm>
            <a:off x="1180724" y="5362293"/>
            <a:ext cx="224112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서버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로컬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2D453-50E8-B1B0-FB39-7B91B9B1A29D}"/>
              </a:ext>
            </a:extLst>
          </p:cNvPr>
          <p:cNvSpPr txBox="1"/>
          <p:nvPr/>
        </p:nvSpPr>
        <p:spPr>
          <a:xfrm>
            <a:off x="4801140" y="5362293"/>
            <a:ext cx="224112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600">
                <a:latin typeface="+mn-ea"/>
              </a:rPr>
              <a:t>등록된 장비 리스트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E4A68-84F0-AE41-9368-B0A7D10C1EF7}"/>
              </a:ext>
            </a:extLst>
          </p:cNvPr>
          <p:cNvSpPr txBox="1"/>
          <p:nvPr/>
        </p:nvSpPr>
        <p:spPr>
          <a:xfrm>
            <a:off x="819539" y="5888079"/>
            <a:ext cx="760165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+mn-ea"/>
              </a:rPr>
              <a:t>자료 측정 종료시 서버로 데이터 자동 전송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278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79074-4302-9A6E-E476-3031654F2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086781-348E-746B-984A-A15AA0B32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8" y="928969"/>
            <a:ext cx="7669927" cy="5532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3D3E96-81AD-9E12-3B8D-516D0AD4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377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정확도 검증 </a:t>
            </a:r>
            <a:r>
              <a:rPr lang="en-US" altLang="ko-KR" sz="2800" dirty="0"/>
              <a:t>–</a:t>
            </a:r>
            <a:r>
              <a:rPr lang="ko-KR" altLang="en-US" sz="2800" dirty="0"/>
              <a:t>중흥저수지</a:t>
            </a:r>
            <a:r>
              <a:rPr lang="en-US" altLang="ko-KR" sz="2800" dirty="0"/>
              <a:t>(</a:t>
            </a:r>
            <a:r>
              <a:rPr lang="ko-KR" altLang="en-US" sz="2800" dirty="0"/>
              <a:t>공주</a:t>
            </a:r>
            <a:r>
              <a:rPr lang="en-US" altLang="ko-KR" sz="2800" dirty="0"/>
              <a:t>), 2024</a:t>
            </a:r>
            <a:r>
              <a:rPr lang="ko-KR" altLang="en-US" sz="2800" dirty="0"/>
              <a:t>년 </a:t>
            </a:r>
            <a:r>
              <a:rPr lang="en-US" altLang="ko-KR" sz="2800" dirty="0"/>
              <a:t>10</a:t>
            </a:r>
            <a:r>
              <a:rPr lang="ko-KR" altLang="en-US" sz="2800" dirty="0"/>
              <a:t>월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FFD7D-AE44-C9A3-B4CF-87B00E98C4EB}"/>
              </a:ext>
            </a:extLst>
          </p:cNvPr>
          <p:cNvSpPr txBox="1"/>
          <p:nvPr/>
        </p:nvSpPr>
        <p:spPr>
          <a:xfrm>
            <a:off x="5228391" y="3907972"/>
            <a:ext cx="3268844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데이터 차이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대부분 </a:t>
            </a:r>
            <a:r>
              <a:rPr lang="en-US" altLang="ko-KR" sz="1600" dirty="0">
                <a:latin typeface="+mn-ea"/>
              </a:rPr>
              <a:t>1-2 Ohm-m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8FCE3-1119-3EE1-E5CB-61342C709244}"/>
              </a:ext>
            </a:extLst>
          </p:cNvPr>
          <p:cNvSpPr txBox="1"/>
          <p:nvPr/>
        </p:nvSpPr>
        <p:spPr>
          <a:xfrm>
            <a:off x="809193" y="3401538"/>
            <a:ext cx="166263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cRho</a:t>
            </a:r>
            <a:r>
              <a:rPr lang="en-US" altLang="ko-KR" sz="1600" dirty="0">
                <a:latin typeface="+mn-ea"/>
              </a:rPr>
              <a:t> by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Geolux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AA31A-5F40-AF81-9448-B6C6694F96F6}"/>
              </a:ext>
            </a:extLst>
          </p:cNvPr>
          <p:cNvSpPr txBox="1"/>
          <p:nvPr/>
        </p:nvSpPr>
        <p:spPr>
          <a:xfrm>
            <a:off x="809193" y="6323597"/>
            <a:ext cx="5468989" cy="3385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IRIS </a:t>
            </a:r>
            <a:r>
              <a:rPr lang="en-US" altLang="ko-KR" sz="1600" dirty="0" err="1">
                <a:latin typeface="+mn-ea"/>
              </a:rPr>
              <a:t>Syscal</a:t>
            </a:r>
            <a:r>
              <a:rPr lang="en-US" altLang="ko-KR" sz="1600" dirty="0">
                <a:latin typeface="+mn-ea"/>
              </a:rPr>
              <a:t> Pro – Operated by Dr. Son of KIGAM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438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4D96E-68F6-98AE-4072-F80B461F0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6B7CEE-E23F-2D71-4244-26A86B58A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79" y="928970"/>
            <a:ext cx="6486354" cy="56372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73EEE-C234-8C67-EBC4-C2A4B018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377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정확도 검증 </a:t>
            </a:r>
            <a:r>
              <a:rPr lang="en-US" altLang="ko-KR" sz="2800" dirty="0"/>
              <a:t>–</a:t>
            </a:r>
            <a:r>
              <a:rPr lang="ko-KR" altLang="en-US" sz="2800" dirty="0"/>
              <a:t>중흥저수지</a:t>
            </a:r>
            <a:r>
              <a:rPr lang="en-US" altLang="ko-KR" sz="2800" dirty="0"/>
              <a:t>(</a:t>
            </a:r>
            <a:r>
              <a:rPr lang="ko-KR" altLang="en-US" sz="2800" dirty="0"/>
              <a:t>공주</a:t>
            </a:r>
            <a:r>
              <a:rPr lang="en-US" altLang="ko-KR" sz="2800" dirty="0"/>
              <a:t>), 2024</a:t>
            </a:r>
            <a:r>
              <a:rPr lang="ko-KR" altLang="en-US" sz="2800" dirty="0"/>
              <a:t>년 </a:t>
            </a:r>
            <a:r>
              <a:rPr lang="en-US" altLang="ko-KR" sz="2800" dirty="0"/>
              <a:t>10</a:t>
            </a:r>
            <a:r>
              <a:rPr lang="ko-KR" altLang="en-US" sz="2800" dirty="0"/>
              <a:t>월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DE019-562B-BC03-070A-7CE5D88C46BC}"/>
              </a:ext>
            </a:extLst>
          </p:cNvPr>
          <p:cNvSpPr txBox="1"/>
          <p:nvPr/>
        </p:nvSpPr>
        <p:spPr>
          <a:xfrm>
            <a:off x="5228391" y="3907972"/>
            <a:ext cx="3268844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데이터 차이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대부분 </a:t>
            </a:r>
            <a:r>
              <a:rPr lang="en-US" altLang="ko-KR" sz="1600" dirty="0">
                <a:latin typeface="+mn-ea"/>
              </a:rPr>
              <a:t>1-2 Ohm-m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B64E4-48EF-DC96-CFED-D0EE4CCDDB42}"/>
              </a:ext>
            </a:extLst>
          </p:cNvPr>
          <p:cNvSpPr txBox="1"/>
          <p:nvPr/>
        </p:nvSpPr>
        <p:spPr>
          <a:xfrm>
            <a:off x="809193" y="3401538"/>
            <a:ext cx="166263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cRho</a:t>
            </a:r>
            <a:r>
              <a:rPr lang="en-US" altLang="ko-KR" sz="1600" dirty="0">
                <a:latin typeface="+mn-ea"/>
              </a:rPr>
              <a:t> by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Geolux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B52A4-346B-D6D1-ED19-B82FDE47B6C3}"/>
              </a:ext>
            </a:extLst>
          </p:cNvPr>
          <p:cNvSpPr txBox="1"/>
          <p:nvPr/>
        </p:nvSpPr>
        <p:spPr>
          <a:xfrm>
            <a:off x="809193" y="6323597"/>
            <a:ext cx="5468989" cy="3385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IRIS </a:t>
            </a:r>
            <a:r>
              <a:rPr lang="en-US" altLang="ko-KR" sz="1600" dirty="0" err="1">
                <a:latin typeface="+mn-ea"/>
              </a:rPr>
              <a:t>Syscal</a:t>
            </a:r>
            <a:r>
              <a:rPr lang="en-US" altLang="ko-KR" sz="1600" dirty="0">
                <a:latin typeface="+mn-ea"/>
              </a:rPr>
              <a:t> Pro – Operated by Dr. Son of KIGAM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05F0C3-F25D-FDCA-2C7C-09201E6C9F9C}"/>
              </a:ext>
            </a:extLst>
          </p:cNvPr>
          <p:cNvSpPr/>
          <p:nvPr/>
        </p:nvSpPr>
        <p:spPr>
          <a:xfrm>
            <a:off x="4902926" y="2420983"/>
            <a:ext cx="217714" cy="24384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ED619D-BE89-E56B-1928-2BD7D6A9EC12}"/>
              </a:ext>
            </a:extLst>
          </p:cNvPr>
          <p:cNvSpPr/>
          <p:nvPr/>
        </p:nvSpPr>
        <p:spPr>
          <a:xfrm>
            <a:off x="4894218" y="5265746"/>
            <a:ext cx="217714" cy="24384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05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121</TotalTime>
  <Words>145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Electrical Resistivity Monitoring System</vt:lpstr>
      <vt:lpstr>메인화면</vt:lpstr>
      <vt:lpstr>스위치박스 설정</vt:lpstr>
      <vt:lpstr>측정 스케쥴 설정</vt:lpstr>
      <vt:lpstr>측정 스케쥴 설정</vt:lpstr>
      <vt:lpstr>장비 ID, 데이터 동기화 설정</vt:lpstr>
      <vt:lpstr>정확도 검증 –중흥저수지(공주), 2024년 10월 </vt:lpstr>
      <vt:lpstr>정확도 검증 –중흥저수지(공주), 2024년 10월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Hojoon Chung</dc:creator>
  <cp:lastModifiedBy>Hojoon Chung</cp:lastModifiedBy>
  <cp:revision>1</cp:revision>
  <dcterms:created xsi:type="dcterms:W3CDTF">2024-10-30T00:30:31Z</dcterms:created>
  <dcterms:modified xsi:type="dcterms:W3CDTF">2024-10-30T02:31:41Z</dcterms:modified>
</cp:coreProperties>
</file>