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B01F2-6598-4DA4-8EBB-A46E8A2B5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108136-7AAD-4449-9AB4-A1FF4F463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90CEE-9B55-4A5D-BD26-E8DE96B4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7536-5AA8-4BAE-BDB2-0E8B6A6494B5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1EED1-152A-40A4-A1C2-26135005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43A89-CF01-4B25-84CE-CC532A98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B-899D-4696-9182-F091AF5EC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EAE80-50A2-443D-959A-88760862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1FE69-D8BA-40CB-B85F-F523AAD9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E23FE-8ABE-4BCE-8A53-7955B48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7536-5AA8-4BAE-BDB2-0E8B6A6494B5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9CD0F-84D9-415C-81A8-F6897C04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4DCAC-3856-40B8-8F91-61A810FB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B-899D-4696-9182-F091AF5EC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5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B1C032-DB78-406A-BA44-6D178196D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BF153-BBF2-4EF6-9FA9-6251AD269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BBC51-7D80-4B09-8F64-9BE874E5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7536-5AA8-4BAE-BDB2-0E8B6A6494B5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540C4-815A-442E-B8C8-20A2C727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D0BA5-BE2C-4216-BC50-8FC7CC65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B-899D-4696-9182-F091AF5EC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65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7B519-27DC-4FDC-9684-0331A96E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E5F8B-58E1-43CC-B947-28B43638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BD4A2-6168-4F2E-9A34-CFF280D3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7536-5AA8-4BAE-BDB2-0E8B6A6494B5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12C0B-B279-478A-BA0C-49168B84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5CBE5-C4FE-4DE2-99D8-39E91A6E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B-899D-4696-9182-F091AF5EC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0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71E27-2325-403C-A612-2DE6509F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2458A-EE4A-4FD0-937F-EEC439EAF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FA8C3-7B37-42A3-A3C5-764CE826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7536-5AA8-4BAE-BDB2-0E8B6A6494B5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AB55B-C1C4-46F1-BE2D-B722B154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B5B88-C3D5-4F0C-A555-4E7F7B4A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B-899D-4696-9182-F091AF5EC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56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744F5-719D-4F6C-A4CC-BFBB6B9C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48CDE-B2F6-4A33-B144-6EAFC6DF5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A0F7BB-641A-4DA2-8CF3-115ED579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352C6-5220-4541-8AB3-E0A62539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7536-5AA8-4BAE-BDB2-0E8B6A6494B5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3211F7-9284-4265-A7B5-0CFEE0E6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C9D48-2D13-42BE-B333-84AD06D4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B-899D-4696-9182-F091AF5EC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7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F9652-E28C-4896-A07E-C7FEDABC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EADE0-2D95-4AEB-B796-AB60E093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3F3BF5-783F-4D23-835F-098CCEF3C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D2A5A9-3324-4138-AA28-AA3F785EB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E3FD03-BE40-4369-99B1-0C8561C27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61319A-E396-47DE-99F5-566F3EA2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7536-5AA8-4BAE-BDB2-0E8B6A6494B5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204C71-0E90-4F07-9DC5-A18CCF38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E8FC34-5A69-4793-976B-5E39316B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B-899D-4696-9182-F091AF5EC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1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3DC33-8F73-4F40-BC31-CEB3E12A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92B5B7-B922-4E06-82D5-5441C720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7536-5AA8-4BAE-BDB2-0E8B6A6494B5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D6DD74-E208-47F7-8A89-8FFEC1A4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4769A1-E682-4D71-9FF2-5AA83B1F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B-899D-4696-9182-F091AF5EC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4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99257C-D820-41CE-828C-ABA94140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7536-5AA8-4BAE-BDB2-0E8B6A6494B5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F02209-17ED-47CB-A0F9-E196C357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ABAD50-AB25-4026-8FD9-C91E9704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B-899D-4696-9182-F091AF5EC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04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B1115-06F3-49AE-A33A-9BDF12D2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43151-1B95-42CF-B441-2A43ABCED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683865-095A-4302-8111-4E561462A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022CC-FD33-4E63-9DBD-BB2360CF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7536-5AA8-4BAE-BDB2-0E8B6A6494B5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A08B28-93B6-4976-A8D5-3E43F5CC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A7BBA-3E33-4BDF-9014-93D5C695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B-899D-4696-9182-F091AF5EC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5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6AB95-9869-4510-AB2B-1E1EA800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F888F-BD0C-423B-9EF5-DBA7AA32C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5763E3-7BFC-414A-8E6D-5DD77EDC2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5BB4F-5B3B-49BF-A02C-0AAD7C9C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7536-5AA8-4BAE-BDB2-0E8B6A6494B5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040F3-B378-4949-BA34-70B20012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A2A5E-CBC1-4105-A471-06BF47D0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B-899D-4696-9182-F091AF5EC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9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B4C5-C9D3-4FB4-A918-2B36D9EB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25FE5-672A-4C59-A925-8989FEA9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BC313-039F-496F-853E-F93B8CB35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97536-5AA8-4BAE-BDB2-0E8B6A6494B5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E1ACF-9849-4F09-871A-05D08279B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B9F1D-F814-4A09-B5C6-AA8C3A607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4D54B-899D-4696-9182-F091AF5EC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69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5C1893-4505-49BE-9AB6-5F6770A0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743317"/>
            <a:ext cx="5549900" cy="33713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1B61BA-EF77-4FA4-83A8-9B10EE0A9589}"/>
              </a:ext>
            </a:extLst>
          </p:cNvPr>
          <p:cNvSpPr txBox="1"/>
          <p:nvPr/>
        </p:nvSpPr>
        <p:spPr>
          <a:xfrm>
            <a:off x="7442200" y="1308100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1. id, pw</a:t>
            </a:r>
            <a:r>
              <a:rPr lang="ko-KR" altLang="en-US" sz="700"/>
              <a:t> 요청 들어옴</a:t>
            </a:r>
            <a:r>
              <a:rPr lang="en-US" altLang="ko-KR" sz="700"/>
              <a:t>.</a:t>
            </a:r>
          </a:p>
          <a:p>
            <a:r>
              <a:rPr lang="en-US" altLang="ko-KR" sz="700"/>
              <a:t>2. DB</a:t>
            </a:r>
            <a:r>
              <a:rPr lang="ko-KR" altLang="en-US" sz="700"/>
              <a:t>조회하여 </a:t>
            </a:r>
            <a:r>
              <a:rPr lang="en-US" altLang="ko-KR" sz="700"/>
              <a:t>UserEntity </a:t>
            </a:r>
            <a:r>
              <a:rPr lang="ko-KR" altLang="en-US" sz="700"/>
              <a:t>반환</a:t>
            </a:r>
            <a:endParaRPr lang="en-US" altLang="ko-KR" sz="700"/>
          </a:p>
          <a:p>
            <a:r>
              <a:rPr lang="en-US" altLang="ko-KR" sz="700"/>
              <a:t>3. UserEntity </a:t>
            </a:r>
            <a:r>
              <a:rPr lang="ko-KR" altLang="en-US" sz="700"/>
              <a:t>값을 기반으로 </a:t>
            </a:r>
            <a:r>
              <a:rPr lang="en-US" altLang="ko-KR" sz="700"/>
              <a:t>UserDTO </a:t>
            </a:r>
            <a:r>
              <a:rPr lang="ko-KR" altLang="en-US" sz="700"/>
              <a:t>만들기</a:t>
            </a:r>
            <a:endParaRPr lang="en-US" altLang="ko-KR" sz="700"/>
          </a:p>
          <a:p>
            <a:r>
              <a:rPr lang="en-US" altLang="ko-KR" sz="700"/>
              <a:t>4. ResponseEntity</a:t>
            </a:r>
            <a:r>
              <a:rPr lang="ko-KR" altLang="en-US" sz="700"/>
              <a:t>의 </a:t>
            </a:r>
            <a:r>
              <a:rPr lang="en-US" altLang="ko-KR" sz="700"/>
              <a:t>body()</a:t>
            </a:r>
            <a:r>
              <a:rPr lang="ko-KR" altLang="en-US" sz="700"/>
              <a:t>에 담아 요청측에 반환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74A07-EECE-4F6B-969A-E785CDC1D4A9}"/>
              </a:ext>
            </a:extLst>
          </p:cNvPr>
          <p:cNvSpPr txBox="1"/>
          <p:nvPr/>
        </p:nvSpPr>
        <p:spPr>
          <a:xfrm>
            <a:off x="958850" y="895350"/>
            <a:ext cx="2527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현재</a:t>
            </a:r>
          </a:p>
        </p:txBody>
      </p:sp>
    </p:spTree>
    <p:extLst>
      <p:ext uri="{BB962C8B-B14F-4D97-AF65-F5344CB8AC3E}">
        <p14:creationId xmlns:p14="http://schemas.microsoft.com/office/powerpoint/2010/main" val="231882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1A4EE7-09E0-4181-B92C-2CD78BA4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12" y="814171"/>
            <a:ext cx="735432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1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4EBEDB-7BD4-43E6-9526-AA807C19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49" y="417542"/>
            <a:ext cx="4472427" cy="3253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A31E7B-6AD3-4827-9413-E5DC788F5D29}"/>
              </a:ext>
            </a:extLst>
          </p:cNvPr>
          <p:cNvSpPr txBox="1"/>
          <p:nvPr/>
        </p:nvSpPr>
        <p:spPr>
          <a:xfrm>
            <a:off x="7442200" y="284163"/>
            <a:ext cx="25273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스프링 시큐리티는 간단히 말하면 서블릿 필터의 집합이다</a:t>
            </a:r>
            <a:r>
              <a:rPr lang="en-US" altLang="ko-KR" sz="700"/>
              <a:t>.</a:t>
            </a:r>
          </a:p>
          <a:p>
            <a:r>
              <a:rPr lang="ko-KR" altLang="en-US" sz="700"/>
              <a:t>서블릿 필터는 서블릿 실행 전에 실행되는 클래스들이다</a:t>
            </a:r>
            <a:r>
              <a:rPr lang="en-US" altLang="ko-KR" sz="700"/>
              <a:t>.</a:t>
            </a:r>
          </a:p>
          <a:p>
            <a:endParaRPr lang="en-US" altLang="ko-KR" sz="700"/>
          </a:p>
          <a:p>
            <a:r>
              <a:rPr lang="ko-KR" altLang="en-US" sz="700"/>
              <a:t>스프링이 구현하는 서블릿은 디스패처 서블릿이다</a:t>
            </a:r>
            <a:r>
              <a:rPr lang="en-US" altLang="ko-KR" sz="700"/>
              <a:t>.</a:t>
            </a:r>
          </a:p>
          <a:p>
            <a:endParaRPr lang="en-US" altLang="ko-KR" sz="700"/>
          </a:p>
          <a:p>
            <a:r>
              <a:rPr lang="ko-KR" altLang="en-US" sz="700"/>
              <a:t>서블릿 필터는 디스패처 서블릿이 실행되기 전에 항상 실행된다</a:t>
            </a:r>
            <a:r>
              <a:rPr lang="en-US" altLang="ko-KR" sz="700"/>
              <a:t>.</a:t>
            </a:r>
          </a:p>
          <a:p>
            <a:endParaRPr lang="en-US" altLang="ko-KR" sz="700"/>
          </a:p>
          <a:p>
            <a:r>
              <a:rPr lang="ko-KR" altLang="en-US" sz="700"/>
              <a:t>서블릿 필터를 구현하고</a:t>
            </a:r>
            <a:r>
              <a:rPr lang="en-US" altLang="ko-KR" sz="700"/>
              <a:t>, </a:t>
            </a:r>
            <a:r>
              <a:rPr lang="ko-KR" altLang="en-US" sz="700"/>
              <a:t>서블릿 컨테이너</a:t>
            </a:r>
            <a:r>
              <a:rPr lang="en-US" altLang="ko-KR" sz="700"/>
              <a:t>(ex</a:t>
            </a:r>
            <a:r>
              <a:rPr lang="ko-KR" altLang="en-US" sz="700"/>
              <a:t>톰캣</a:t>
            </a:r>
            <a:r>
              <a:rPr lang="en-US" altLang="ko-KR" sz="700"/>
              <a:t>)</a:t>
            </a:r>
            <a:r>
              <a:rPr lang="ko-KR" altLang="en-US" sz="700"/>
              <a:t>가 서블릿 필터를 실행하도록 설정해 주면 된다</a:t>
            </a:r>
            <a:r>
              <a:rPr lang="en-US" altLang="ko-KR" sz="700"/>
              <a:t>.</a:t>
            </a:r>
          </a:p>
          <a:p>
            <a:endParaRPr lang="en-US" altLang="ko-KR" sz="700"/>
          </a:p>
          <a:p>
            <a:r>
              <a:rPr lang="ko-KR" altLang="en-US" sz="700"/>
              <a:t>서플릿 필터에서 막히지 않은 요청은 디스패처 서블릿으로 넘어와 컨트롤러에서 실행된다</a:t>
            </a:r>
            <a:r>
              <a:rPr lang="en-US" altLang="ko-KR" sz="7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60B549-C82A-4A20-A29A-141AFD92B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063" y="3355346"/>
            <a:ext cx="3372321" cy="23339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BE1D7F-5C9D-4793-91C9-579CE6AEB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669" y="2944523"/>
            <a:ext cx="3501941" cy="296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8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A31E7B-6AD3-4827-9413-E5DC788F5D29}"/>
              </a:ext>
            </a:extLst>
          </p:cNvPr>
          <p:cNvSpPr txBox="1"/>
          <p:nvPr/>
        </p:nvSpPr>
        <p:spPr>
          <a:xfrm>
            <a:off x="7442200" y="284163"/>
            <a:ext cx="25273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스프링 시큐리티는 간단히 말하면 서블릿 필터의 집합이다</a:t>
            </a:r>
            <a:r>
              <a:rPr lang="en-US" altLang="ko-KR" sz="700"/>
              <a:t>.</a:t>
            </a:r>
          </a:p>
          <a:p>
            <a:r>
              <a:rPr lang="ko-KR" altLang="en-US" sz="700"/>
              <a:t>서블릿 필터는 서블릿 실행 전에 실행되는 클래스들이다</a:t>
            </a:r>
            <a:r>
              <a:rPr lang="en-US" altLang="ko-KR" sz="700"/>
              <a:t>.</a:t>
            </a:r>
          </a:p>
          <a:p>
            <a:endParaRPr lang="en-US" altLang="ko-KR" sz="700"/>
          </a:p>
          <a:p>
            <a:r>
              <a:rPr lang="ko-KR" altLang="en-US" sz="700"/>
              <a:t>스프링이 구현하는 서블릿은 디스패처 서블릿이다</a:t>
            </a:r>
            <a:r>
              <a:rPr lang="en-US" altLang="ko-KR" sz="700"/>
              <a:t>.</a:t>
            </a:r>
          </a:p>
          <a:p>
            <a:endParaRPr lang="en-US" altLang="ko-KR" sz="700"/>
          </a:p>
          <a:p>
            <a:r>
              <a:rPr lang="ko-KR" altLang="en-US" sz="700"/>
              <a:t>서블릿 필터는 디스패처 서블릿이 실행되기 전에 항상 실행된다</a:t>
            </a:r>
            <a:r>
              <a:rPr lang="en-US" altLang="ko-KR" sz="700"/>
              <a:t>.</a:t>
            </a:r>
          </a:p>
          <a:p>
            <a:endParaRPr lang="en-US" altLang="ko-KR" sz="700"/>
          </a:p>
          <a:p>
            <a:r>
              <a:rPr lang="ko-KR" altLang="en-US" sz="700"/>
              <a:t>서블릿 필터를 구현하고</a:t>
            </a:r>
            <a:r>
              <a:rPr lang="en-US" altLang="ko-KR" sz="700"/>
              <a:t>, </a:t>
            </a:r>
            <a:r>
              <a:rPr lang="ko-KR" altLang="en-US" sz="700"/>
              <a:t>서블릿 컨테이너</a:t>
            </a:r>
            <a:r>
              <a:rPr lang="en-US" altLang="ko-KR" sz="700"/>
              <a:t>(ex</a:t>
            </a:r>
            <a:r>
              <a:rPr lang="ko-KR" altLang="en-US" sz="700"/>
              <a:t>톰캣</a:t>
            </a:r>
            <a:r>
              <a:rPr lang="en-US" altLang="ko-KR" sz="700"/>
              <a:t>)</a:t>
            </a:r>
            <a:r>
              <a:rPr lang="ko-KR" altLang="en-US" sz="700"/>
              <a:t>가 서블릿 필터를 실행하도록 설정해 주면 된다</a:t>
            </a:r>
            <a:r>
              <a:rPr lang="en-US" altLang="ko-KR" sz="700"/>
              <a:t>.</a:t>
            </a:r>
          </a:p>
          <a:p>
            <a:endParaRPr lang="en-US" altLang="ko-KR" sz="700"/>
          </a:p>
          <a:p>
            <a:r>
              <a:rPr lang="ko-KR" altLang="en-US" sz="700"/>
              <a:t>서플릿 필터에서 막히지 않은 요청은 디스패처 서블릿으로 넘어와 컨트롤러에서 실행된다</a:t>
            </a:r>
            <a:r>
              <a:rPr lang="en-US" altLang="ko-KR" sz="7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91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152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markany-hjcha</dc:creator>
  <cp:lastModifiedBy>markany-hjcha</cp:lastModifiedBy>
  <cp:revision>5</cp:revision>
  <dcterms:created xsi:type="dcterms:W3CDTF">2023-05-24T23:15:46Z</dcterms:created>
  <dcterms:modified xsi:type="dcterms:W3CDTF">2023-05-25T01:03:02Z</dcterms:modified>
</cp:coreProperties>
</file>