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1" r:id="rId2"/>
    <p:sldId id="352" r:id="rId3"/>
    <p:sldId id="258" r:id="rId4"/>
    <p:sldId id="324" r:id="rId5"/>
    <p:sldId id="363" r:id="rId6"/>
    <p:sldId id="325" r:id="rId7"/>
    <p:sldId id="257" r:id="rId8"/>
    <p:sldId id="354" r:id="rId9"/>
    <p:sldId id="357" r:id="rId10"/>
    <p:sldId id="293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1A3"/>
    <a:srgbClr val="E9554C"/>
    <a:srgbClr val="FCCB69"/>
    <a:srgbClr val="32485A"/>
    <a:srgbClr val="CCCCCC"/>
    <a:srgbClr val="076CFF"/>
    <a:srgbClr val="FFCC40"/>
    <a:srgbClr val="F71856"/>
    <a:srgbClr val="0041AF"/>
    <a:srgbClr val="FF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6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4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B0342827-C5C0-4D83-87CB-28F4C0B34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28DEE0F8-43F7-4C17-8610-E89126C4B5E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825FE9B9-5BB3-442F-97D8-52F51EC2A6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7599" y="2260602"/>
            <a:ext cx="2336802" cy="233679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DF3B5807-4DC6-458C-8990-99CD3C389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45BDCA3C-F84B-47D9-A0AB-0B2036B2FE1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3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215AFBB6-6206-4F22-806E-AC2416BC4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E32D886F-1301-41E8-9BD0-32D98FA066B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01102126-0F75-4045-8495-50D65FA36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24A3F3BE-99B5-4A02-BE08-A8E08F0665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49044DA-66B8-476B-B4AB-C4CC8BF93D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08994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A9C386FF-D69D-4339-82BF-3B0B2A780C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29200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FDE7C267-BABA-4565-8105-CCF0C600429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49406" y="2812768"/>
            <a:ext cx="2133600" cy="2133882"/>
          </a:xfrm>
          <a:custGeom>
            <a:avLst/>
            <a:gdLst>
              <a:gd name="connsiteX0" fmla="*/ 165098 w 2133600"/>
              <a:gd name="connsiteY0" fmla="*/ 0 h 2133882"/>
              <a:gd name="connsiteX1" fmla="*/ 1968502 w 2133600"/>
              <a:gd name="connsiteY1" fmla="*/ 0 h 2133882"/>
              <a:gd name="connsiteX2" fmla="*/ 2133600 w 2133600"/>
              <a:gd name="connsiteY2" fmla="*/ 165098 h 2133882"/>
              <a:gd name="connsiteX3" fmla="*/ 2133600 w 2133600"/>
              <a:gd name="connsiteY3" fmla="*/ 2133882 h 2133882"/>
              <a:gd name="connsiteX4" fmla="*/ 0 w 2133600"/>
              <a:gd name="connsiteY4" fmla="*/ 2133882 h 2133882"/>
              <a:gd name="connsiteX5" fmla="*/ 0 w 2133600"/>
              <a:gd name="connsiteY5" fmla="*/ 165098 h 2133882"/>
              <a:gd name="connsiteX6" fmla="*/ 165098 w 2133600"/>
              <a:gd name="connsiteY6" fmla="*/ 0 h 213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3600" h="2133882">
                <a:moveTo>
                  <a:pt x="165098" y="0"/>
                </a:moveTo>
                <a:lnTo>
                  <a:pt x="1968502" y="0"/>
                </a:lnTo>
                <a:cubicBezTo>
                  <a:pt x="2059683" y="0"/>
                  <a:pt x="2133600" y="73917"/>
                  <a:pt x="2133600" y="165098"/>
                </a:cubicBezTo>
                <a:lnTo>
                  <a:pt x="2133600" y="2133882"/>
                </a:lnTo>
                <a:lnTo>
                  <a:pt x="0" y="2133882"/>
                </a:lnTo>
                <a:lnTo>
                  <a:pt x="0" y="165098"/>
                </a:lnTo>
                <a:cubicBezTo>
                  <a:pt x="0" y="73917"/>
                  <a:pt x="73917" y="0"/>
                  <a:pt x="165098" y="0"/>
                </a:cubicBezTo>
                <a:close/>
              </a:path>
            </a:pathLst>
          </a:cu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BD47E9E8-A3B2-44BD-90B2-C3D6CDFD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CC34BF8F-487F-4D80-A73E-8C067D89DD9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8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5FDBD62-254A-4A32-8B3B-9A5AEBA66A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4354284" y="1448287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78AD5672-CAF3-4F27-914F-9D6AD565870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4354284" y="3219030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7715A6B-D192-4B99-8A8E-6EDA66B4FC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4354284" y="4989773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FEAC1C1D-A037-402C-AB32-3C73D5B130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AA7D181-9166-40A3-BC38-0EC4118A22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2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FB19AFB4-81B7-49B0-8677-A78D415E13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008242" y="1448286"/>
            <a:ext cx="2033803" cy="232542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A92FFCBA-AC7C-4E69-9B15-7AF622254F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5008242" y="4060930"/>
            <a:ext cx="2033803" cy="232542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D9A21841-E51E-4490-84B8-0DF12CCE6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8CCC01F9-51D6-435E-9996-EF8C54487DEE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D8BBE17-BBF4-4035-BD81-6AE9B59B4FF7}"/>
              </a:ext>
            </a:extLst>
          </p:cNvPr>
          <p:cNvSpPr/>
          <p:nvPr userDrawn="1"/>
        </p:nvSpPr>
        <p:spPr>
          <a:xfrm>
            <a:off x="464457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57F019-9AD9-4124-AFF6-4B55DA10DD5E}"/>
              </a:ext>
            </a:extLst>
          </p:cNvPr>
          <p:cNvSpPr/>
          <p:nvPr userDrawn="1"/>
        </p:nvSpPr>
        <p:spPr>
          <a:xfrm>
            <a:off x="6284686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6B2835-5B6B-46F6-A6D7-747B61AF7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615CF6E9-0809-4085-BF61-132CB1D2340E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0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E8B6E9A5-C9C4-4034-B304-739056FBF6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8FA8872A-B0FD-4492-87C1-FA231FB414A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496C4AFC-4FB4-452D-A084-FC51590F2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AA4D81AC-72DE-47AD-A589-3011D512A1E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13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B6C763B5-6D9D-4B16-8D15-542BCE289A6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5BDAAE26-257A-4608-BA32-63D4896F5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B55D8202-44B1-419F-A7EF-8A552880930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03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9D621956-6363-4F7D-93F9-85D2F94511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75006034-ED7D-4D32-A6A9-BCECF999D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40851C00-5E81-462A-B313-C29143D66C1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15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199DA4E-9065-48F9-85FA-07A2323729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53000" y="1790700"/>
            <a:ext cx="7239000" cy="2819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925A903F-3669-47B9-9FDE-0104671275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54593FC6-7ABA-4DE9-B867-AEFE089109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56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>
            <a:extLst>
              <a:ext uri="{FF2B5EF4-FFF2-40B4-BE49-F238E27FC236}">
                <a16:creationId xmlns:a16="http://schemas.microsoft.com/office/drawing/2014/main" id="{D9B9D45A-7BD1-482E-B654-E59E442DD60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687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559050" y="2323007"/>
            <a:ext cx="707390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C2C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모델을 적용한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드론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공유 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3149599" y="3665459"/>
            <a:ext cx="58928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과제계획서 발표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C13390-9261-415F-9975-2015B2A01E11}"/>
              </a:ext>
            </a:extLst>
          </p:cNvPr>
          <p:cNvSpPr/>
          <p:nvPr/>
        </p:nvSpPr>
        <p:spPr>
          <a:xfrm>
            <a:off x="4763383" y="5182650"/>
            <a:ext cx="2665232" cy="510234"/>
          </a:xfrm>
          <a:prstGeom prst="roundRect">
            <a:avLst>
              <a:gd name="adj" fmla="val 50000"/>
            </a:avLst>
          </a:prstGeom>
          <a:solidFill>
            <a:srgbClr val="29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2024. 10. 08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19FE01-22ED-4F6F-A83C-D235ACF494D3}"/>
              </a:ext>
            </a:extLst>
          </p:cNvPr>
          <p:cNvSpPr/>
          <p:nvPr/>
        </p:nvSpPr>
        <p:spPr>
          <a:xfrm>
            <a:off x="2559050" y="2266447"/>
            <a:ext cx="7073900" cy="647700"/>
          </a:xfrm>
          <a:prstGeom prst="roundRect">
            <a:avLst>
              <a:gd name="adj" fmla="val 50000"/>
            </a:avLst>
          </a:prstGeom>
          <a:noFill/>
          <a:ln w="57150" cap="flat">
            <a:solidFill>
              <a:srgbClr val="29B1A3"/>
            </a:solidFill>
            <a:prstDash val="solid"/>
            <a:miter/>
          </a:ln>
        </p:spPr>
        <p:txBody>
          <a:bodyPr rtlCol="0" anchor="ctr" anchorCtr="0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750F432-8A60-49D9-A1A0-1C397B16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0514" y="2350837"/>
            <a:ext cx="395606" cy="474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E5147-19B8-45CB-A556-6C4A7ED2077C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D0324-3E5F-428D-AFA4-F9503951E58A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57981-968E-3B0A-4B46-C86AEA03EA6E}"/>
              </a:ext>
            </a:extLst>
          </p:cNvPr>
          <p:cNvSpPr txBox="1"/>
          <p:nvPr/>
        </p:nvSpPr>
        <p:spPr>
          <a:xfrm>
            <a:off x="3149599" y="4173291"/>
            <a:ext cx="58928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37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Thanks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7FB93-5EA5-E8CB-7FF0-F56EF558CEDF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91C7B-14D2-0BF5-8029-218AED482DDB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1BAD21-5CE6-4A91-BAFB-4897EB868215}"/>
              </a:ext>
            </a:extLst>
          </p:cNvPr>
          <p:cNvSpPr/>
          <p:nvPr/>
        </p:nvSpPr>
        <p:spPr>
          <a:xfrm>
            <a:off x="584522" y="1448288"/>
            <a:ext cx="2767239" cy="464463"/>
          </a:xfrm>
          <a:prstGeom prst="roundRect">
            <a:avLst>
              <a:gd name="adj" fmla="val 50000"/>
            </a:avLst>
          </a:prstGeom>
          <a:noFill/>
          <a:ln w="57150" cap="flat">
            <a:solidFill>
              <a:srgbClr val="29B1A3"/>
            </a:solidFill>
            <a:prstDash val="solid"/>
            <a:miter/>
          </a:ln>
        </p:spPr>
        <p:txBody>
          <a:bodyPr lIns="180000" rtlCol="0" anchor="ctr"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팀원 소개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84CB221-2824-4BCD-A193-E916E5E7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963697" y="1609710"/>
            <a:ext cx="240749" cy="14161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7B4984D9-D172-417D-9E3B-5A6AF477057E}"/>
              </a:ext>
            </a:extLst>
          </p:cNvPr>
          <p:cNvSpPr/>
          <p:nvPr/>
        </p:nvSpPr>
        <p:spPr>
          <a:xfrm>
            <a:off x="4816222" y="1585543"/>
            <a:ext cx="898591" cy="898591"/>
          </a:xfrm>
          <a:prstGeom prst="ellipse">
            <a:avLst/>
          </a:prstGeom>
          <a:solidFill>
            <a:srgbClr val="29B1A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90D6B0-5953-4301-A2FA-46092DB38B5E}"/>
              </a:ext>
            </a:extLst>
          </p:cNvPr>
          <p:cNvSpPr txBox="1"/>
          <p:nvPr/>
        </p:nvSpPr>
        <p:spPr>
          <a:xfrm>
            <a:off x="4414931" y="2961446"/>
            <a:ext cx="173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2020661006</a:t>
            </a:r>
          </a:p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소프트웨어콘텐츠과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871C60-3EA1-4330-9040-015B7DE361D3}"/>
              </a:ext>
            </a:extLst>
          </p:cNvPr>
          <p:cNvSpPr/>
          <p:nvPr/>
        </p:nvSpPr>
        <p:spPr>
          <a:xfrm>
            <a:off x="4399470" y="2622960"/>
            <a:ext cx="174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조현수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CA524B-C8AC-4AA0-BD89-EF3A7D54B82F}"/>
              </a:ext>
            </a:extLst>
          </p:cNvPr>
          <p:cNvSpPr/>
          <p:nvPr/>
        </p:nvSpPr>
        <p:spPr>
          <a:xfrm>
            <a:off x="4790073" y="4341412"/>
            <a:ext cx="898591" cy="898591"/>
          </a:xfrm>
          <a:prstGeom prst="ellipse">
            <a:avLst/>
          </a:prstGeom>
          <a:solidFill>
            <a:srgbClr val="29B1A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E45ED2-D8DF-4A1E-9315-A2508877CC1D}"/>
              </a:ext>
            </a:extLst>
          </p:cNvPr>
          <p:cNvSpPr txBox="1"/>
          <p:nvPr/>
        </p:nvSpPr>
        <p:spPr>
          <a:xfrm>
            <a:off x="4414931" y="5711359"/>
            <a:ext cx="173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2019041107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전자공학과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43F95B-9B7D-4BBD-A896-7A45ECBB478C}"/>
              </a:ext>
            </a:extLst>
          </p:cNvPr>
          <p:cNvSpPr/>
          <p:nvPr/>
        </p:nvSpPr>
        <p:spPr>
          <a:xfrm>
            <a:off x="4399470" y="5372873"/>
            <a:ext cx="174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조상훈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32E5C75-76AC-480C-B072-F455622E6876}"/>
              </a:ext>
            </a:extLst>
          </p:cNvPr>
          <p:cNvSpPr/>
          <p:nvPr/>
        </p:nvSpPr>
        <p:spPr>
          <a:xfrm>
            <a:off x="7209263" y="1585543"/>
            <a:ext cx="898591" cy="898591"/>
          </a:xfrm>
          <a:prstGeom prst="ellipse">
            <a:avLst/>
          </a:prstGeom>
          <a:solidFill>
            <a:srgbClr val="29B1A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953E93-ABA8-4F9F-9931-96D9177D111A}"/>
              </a:ext>
            </a:extLst>
          </p:cNvPr>
          <p:cNvSpPr txBox="1"/>
          <p:nvPr/>
        </p:nvSpPr>
        <p:spPr>
          <a:xfrm>
            <a:off x="6834121" y="2961446"/>
            <a:ext cx="173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2020681010</a:t>
            </a:r>
          </a:p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드론정보공학과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BD0673-A93E-468A-B2C9-8DDA6EC7D184}"/>
              </a:ext>
            </a:extLst>
          </p:cNvPr>
          <p:cNvSpPr/>
          <p:nvPr/>
        </p:nvSpPr>
        <p:spPr>
          <a:xfrm>
            <a:off x="6818660" y="2622960"/>
            <a:ext cx="174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김윤희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3A9366B-F950-4CD8-877C-E1E4822B940F}"/>
              </a:ext>
            </a:extLst>
          </p:cNvPr>
          <p:cNvSpPr/>
          <p:nvPr/>
        </p:nvSpPr>
        <p:spPr>
          <a:xfrm>
            <a:off x="7235412" y="4341412"/>
            <a:ext cx="898591" cy="898591"/>
          </a:xfrm>
          <a:prstGeom prst="ellipse">
            <a:avLst/>
          </a:prstGeom>
          <a:solidFill>
            <a:srgbClr val="29B1A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6755FD-5BDD-46EE-8D8A-DFA9327706F9}"/>
              </a:ext>
            </a:extLst>
          </p:cNvPr>
          <p:cNvSpPr txBox="1"/>
          <p:nvPr/>
        </p:nvSpPr>
        <p:spPr>
          <a:xfrm>
            <a:off x="6834121" y="5705402"/>
            <a:ext cx="173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2023041065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전자공학과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E648A68-078B-49FC-A976-4DC25491B040}"/>
              </a:ext>
            </a:extLst>
          </p:cNvPr>
          <p:cNvSpPr/>
          <p:nvPr/>
        </p:nvSpPr>
        <p:spPr>
          <a:xfrm>
            <a:off x="6818660" y="5366916"/>
            <a:ext cx="174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이상민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A0DEA59-E96B-4D8E-8514-8FFD1DB2B5B3}"/>
              </a:ext>
            </a:extLst>
          </p:cNvPr>
          <p:cNvSpPr/>
          <p:nvPr/>
        </p:nvSpPr>
        <p:spPr>
          <a:xfrm>
            <a:off x="9654602" y="1585543"/>
            <a:ext cx="898591" cy="898591"/>
          </a:xfrm>
          <a:prstGeom prst="ellipse">
            <a:avLst/>
          </a:prstGeom>
          <a:solidFill>
            <a:srgbClr val="29B1A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9E30F7-AD3D-41EB-A646-508289FFFC09}"/>
              </a:ext>
            </a:extLst>
          </p:cNvPr>
          <p:cNvSpPr txBox="1"/>
          <p:nvPr/>
        </p:nvSpPr>
        <p:spPr>
          <a:xfrm>
            <a:off x="9253311" y="2955490"/>
            <a:ext cx="173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2020681024</a:t>
            </a:r>
          </a:p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드론정보공학과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6BF6F7-8973-4898-A73F-5975EF08E385}"/>
              </a:ext>
            </a:extLst>
          </p:cNvPr>
          <p:cNvSpPr/>
          <p:nvPr/>
        </p:nvSpPr>
        <p:spPr>
          <a:xfrm>
            <a:off x="9237850" y="2617004"/>
            <a:ext cx="174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소현수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632BD43-1E73-455A-A4A6-651159F8729A}"/>
              </a:ext>
            </a:extLst>
          </p:cNvPr>
          <p:cNvSpPr/>
          <p:nvPr/>
        </p:nvSpPr>
        <p:spPr>
          <a:xfrm>
            <a:off x="9628453" y="4341412"/>
            <a:ext cx="898591" cy="898591"/>
          </a:xfrm>
          <a:prstGeom prst="ellipse">
            <a:avLst/>
          </a:prstGeom>
          <a:solidFill>
            <a:srgbClr val="29B1A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721620-2B66-498A-9229-0F271EC19B4F}"/>
              </a:ext>
            </a:extLst>
          </p:cNvPr>
          <p:cNvSpPr txBox="1"/>
          <p:nvPr/>
        </p:nvSpPr>
        <p:spPr>
          <a:xfrm>
            <a:off x="9253311" y="5705402"/>
            <a:ext cx="173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2020021065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기계공학과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8280FA-5CAC-4BC2-B295-572E800884E3}"/>
              </a:ext>
            </a:extLst>
          </p:cNvPr>
          <p:cNvSpPr/>
          <p:nvPr/>
        </p:nvSpPr>
        <p:spPr>
          <a:xfrm>
            <a:off x="9237850" y="5366916"/>
            <a:ext cx="174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49E8F-BDC6-0159-41D3-6E1D148028DF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81F1-C39D-D1BF-255D-F633E55A0592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047F8833-3A3C-078B-BEDD-6F7B7F18E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2884" y="1720269"/>
            <a:ext cx="453764" cy="594216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C96ECF48-4ECE-9AD7-9707-48B8D5D19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1676" y="1720269"/>
            <a:ext cx="453764" cy="59421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7BF71BA-B1FF-66B2-5150-93DC07E98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5513" y="1720269"/>
            <a:ext cx="453764" cy="594216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0072EF35-A829-2E72-CCCD-EAFCCB133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382" y="4474357"/>
            <a:ext cx="453764" cy="5942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48207ACB-F174-E02D-E906-5DDF09100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8929" y="4474357"/>
            <a:ext cx="453764" cy="594216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B487DD7-0F61-C9E0-1155-5163E0E9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4011" y="4474357"/>
            <a:ext cx="453764" cy="59421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DA580B2-5892-16D5-8A8A-7B6C9A0FCA2C}"/>
              </a:ext>
            </a:extLst>
          </p:cNvPr>
          <p:cNvSpPr/>
          <p:nvPr/>
        </p:nvSpPr>
        <p:spPr>
          <a:xfrm>
            <a:off x="1813881" y="2997166"/>
            <a:ext cx="898591" cy="898591"/>
          </a:xfrm>
          <a:prstGeom prst="ellipse">
            <a:avLst/>
          </a:prstGeom>
          <a:solidFill>
            <a:srgbClr val="29B1A3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00524-020F-7116-76E1-3DB9C61F1919}"/>
              </a:ext>
            </a:extLst>
          </p:cNvPr>
          <p:cNvSpPr txBox="1"/>
          <p:nvPr/>
        </p:nvSpPr>
        <p:spPr>
          <a:xfrm>
            <a:off x="1412590" y="4373069"/>
            <a:ext cx="173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2021661084</a:t>
            </a:r>
          </a:p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소프트웨어콘텐츠과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1E137A-076C-2B6E-D726-92D631E9FD9B}"/>
              </a:ext>
            </a:extLst>
          </p:cNvPr>
          <p:cNvSpPr/>
          <p:nvPr/>
        </p:nvSpPr>
        <p:spPr>
          <a:xfrm>
            <a:off x="1397129" y="4034583"/>
            <a:ext cx="1741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이호준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24017920-0410-B44E-A22E-A44D4DB18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0543" y="3131892"/>
            <a:ext cx="453764" cy="5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083934F-F48F-4536-95D5-ABEBD7E9B0DE}"/>
              </a:ext>
            </a:extLst>
          </p:cNvPr>
          <p:cNvSpPr/>
          <p:nvPr/>
        </p:nvSpPr>
        <p:spPr>
          <a:xfrm>
            <a:off x="3725566" y="1823413"/>
            <a:ext cx="2387600" cy="4031287"/>
          </a:xfrm>
          <a:prstGeom prst="roundRect">
            <a:avLst>
              <a:gd name="adj" fmla="val 4965"/>
            </a:avLst>
          </a:prstGeom>
          <a:solidFill>
            <a:srgbClr val="29B1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026A03E-BB9A-45A6-BE54-8839C93A1E37}"/>
              </a:ext>
            </a:extLst>
          </p:cNvPr>
          <p:cNvSpPr/>
          <p:nvPr/>
        </p:nvSpPr>
        <p:spPr>
          <a:xfrm>
            <a:off x="6369771" y="1823413"/>
            <a:ext cx="2387600" cy="4031287"/>
          </a:xfrm>
          <a:prstGeom prst="roundRect">
            <a:avLst>
              <a:gd name="adj" fmla="val 4965"/>
            </a:avLst>
          </a:prstGeom>
          <a:solidFill>
            <a:srgbClr val="29B1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7B1C115-8C43-412B-8E8B-852863CAC1F6}"/>
              </a:ext>
            </a:extLst>
          </p:cNvPr>
          <p:cNvSpPr/>
          <p:nvPr/>
        </p:nvSpPr>
        <p:spPr>
          <a:xfrm>
            <a:off x="9013976" y="1823413"/>
            <a:ext cx="2387600" cy="4031287"/>
          </a:xfrm>
          <a:prstGeom prst="roundRect">
            <a:avLst>
              <a:gd name="adj" fmla="val 4965"/>
            </a:avLst>
          </a:prstGeom>
          <a:solidFill>
            <a:srgbClr val="29B1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1C318E-D28D-460F-9375-61BF7EF9132D}"/>
              </a:ext>
            </a:extLst>
          </p:cNvPr>
          <p:cNvSpPr txBox="1"/>
          <p:nvPr/>
        </p:nvSpPr>
        <p:spPr>
          <a:xfrm>
            <a:off x="664649" y="1813198"/>
            <a:ext cx="290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프로젝트 개요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9FE95-91A6-413D-A111-73C45D5E88C0}"/>
              </a:ext>
            </a:extLst>
          </p:cNvPr>
          <p:cNvSpPr txBox="1"/>
          <p:nvPr/>
        </p:nvSpPr>
        <p:spPr>
          <a:xfrm>
            <a:off x="664648" y="2712781"/>
            <a:ext cx="290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주제 선정 배경 및 목적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AACB65-FDF8-42C9-A643-D64D4404A4CB}"/>
              </a:ext>
            </a:extLst>
          </p:cNvPr>
          <p:cNvSpPr txBox="1"/>
          <p:nvPr/>
        </p:nvSpPr>
        <p:spPr>
          <a:xfrm>
            <a:off x="3964149" y="4361246"/>
            <a:ext cx="1910436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자료 조사 결과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분야에서의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C2C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형태의 부재 발견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201319-97A0-4791-91F6-DBAD7F8F065F}"/>
              </a:ext>
            </a:extLst>
          </p:cNvPr>
          <p:cNvSpPr/>
          <p:nvPr/>
        </p:nvSpPr>
        <p:spPr>
          <a:xfrm>
            <a:off x="3964148" y="3331328"/>
            <a:ext cx="1910436" cy="64633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관련 사업의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C2C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부재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149A89-F92B-4F9B-82D7-A3D09D12562B}"/>
              </a:ext>
            </a:extLst>
          </p:cNvPr>
          <p:cNvGrpSpPr/>
          <p:nvPr/>
        </p:nvGrpSpPr>
        <p:grpSpPr>
          <a:xfrm>
            <a:off x="4724103" y="2400154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2E7E0AA-FBE5-4022-A66B-E4FFFDE32ABB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9924CE6-7430-4916-AF6D-E8E30BEF8FC6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C161A6-A9F2-430C-8B2C-04E0D3F749EA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D264E16-6136-4DAE-A8BB-0B10FD4D7671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E94FA3A-A928-46D6-B168-B62D49BCF82D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A19A5BB-DF76-42D6-97B7-98C9291A6CAF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AA57D09-6AC2-4185-9E6B-065047D4249A}"/>
              </a:ext>
            </a:extLst>
          </p:cNvPr>
          <p:cNvSpPr/>
          <p:nvPr/>
        </p:nvSpPr>
        <p:spPr>
          <a:xfrm>
            <a:off x="10012511" y="2404726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076CFF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94D9125-9BBA-41AD-A989-6F936173B6F9}"/>
              </a:ext>
            </a:extLst>
          </p:cNvPr>
          <p:cNvGrpSpPr/>
          <p:nvPr/>
        </p:nvGrpSpPr>
        <p:grpSpPr>
          <a:xfrm>
            <a:off x="7368307" y="2400154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3C1E2EE-4D91-43B2-A5E5-EE5358637C80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0EB36EC-05A9-408C-A294-6337E296D7B0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86A3949-597E-4A8E-9009-CA473725D5EF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6C25AA6E-0C5C-4494-A661-097D04EA6DE6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1554A8E-3C51-4090-9773-6B07C039439A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DFA6671-3574-47E8-B361-85597A1005AE}"/>
              </a:ext>
            </a:extLst>
          </p:cNvPr>
          <p:cNvSpPr txBox="1"/>
          <p:nvPr/>
        </p:nvSpPr>
        <p:spPr>
          <a:xfrm>
            <a:off x="6604199" y="4203577"/>
            <a:ext cx="1910436" cy="116955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사용 목적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환경 등에 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맞추어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맞춤화된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제공의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부재 발견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E80A386-3BB5-4AC1-B885-9B7647EC221D}"/>
              </a:ext>
            </a:extLst>
          </p:cNvPr>
          <p:cNvSpPr/>
          <p:nvPr/>
        </p:nvSpPr>
        <p:spPr>
          <a:xfrm>
            <a:off x="6604199" y="3331328"/>
            <a:ext cx="1910436" cy="64633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고객들의 맞춤형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제작 어려움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F4333D-29D5-4B35-90D4-BACCD272B31E}"/>
              </a:ext>
            </a:extLst>
          </p:cNvPr>
          <p:cNvSpPr txBox="1"/>
          <p:nvPr/>
        </p:nvSpPr>
        <p:spPr>
          <a:xfrm>
            <a:off x="9252555" y="4311298"/>
            <a:ext cx="1910436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관점에서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드론에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관련된 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서비스를 제공받을 수 있도록 설계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D9B34A-0524-49A2-9463-D620DA5F0D93}"/>
              </a:ext>
            </a:extLst>
          </p:cNvPr>
          <p:cNvSpPr/>
          <p:nvPr/>
        </p:nvSpPr>
        <p:spPr>
          <a:xfrm>
            <a:off x="9252557" y="3429000"/>
            <a:ext cx="1910436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D7DB0-B6B2-7531-65D6-7AB4E2446819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5E19A-347F-79BB-E483-DB1AAB1A4F0D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F27F5835-FA4E-4198-A1BA-AF590D243236}"/>
              </a:ext>
            </a:extLst>
          </p:cNvPr>
          <p:cNvSpPr txBox="1"/>
          <p:nvPr/>
        </p:nvSpPr>
        <p:spPr>
          <a:xfrm>
            <a:off x="4354285" y="2084891"/>
            <a:ext cx="348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C2C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모델이란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F79B50-7CAE-495E-A791-9218EB971D97}"/>
              </a:ext>
            </a:extLst>
          </p:cNvPr>
          <p:cNvSpPr txBox="1"/>
          <p:nvPr/>
        </p:nvSpPr>
        <p:spPr>
          <a:xfrm>
            <a:off x="1749628" y="3376568"/>
            <a:ext cx="557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직접 다른 고객과 거래하는 형태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4A8E55-02BD-4E9E-A5B7-07F4DD6E43A9}"/>
              </a:ext>
            </a:extLst>
          </p:cNvPr>
          <p:cNvGrpSpPr/>
          <p:nvPr/>
        </p:nvGrpSpPr>
        <p:grpSpPr>
          <a:xfrm flipV="1">
            <a:off x="5490677" y="1713579"/>
            <a:ext cx="1196364" cy="183146"/>
            <a:chOff x="5124450" y="1989640"/>
            <a:chExt cx="1928818" cy="29527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B552EE0-2064-491D-BB97-7135376A1DC7}"/>
                </a:ext>
              </a:extLst>
            </p:cNvPr>
            <p:cNvSpPr/>
            <p:nvPr/>
          </p:nvSpPr>
          <p:spPr>
            <a:xfrm>
              <a:off x="5124450" y="1989640"/>
              <a:ext cx="295275" cy="295275"/>
            </a:xfrm>
            <a:prstGeom prst="ellipse">
              <a:avLst/>
            </a:prstGeom>
            <a:solidFill>
              <a:srgbClr val="E955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4FF42C6-2D7F-4061-B607-7DAE4DA0319A}"/>
                </a:ext>
              </a:extLst>
            </p:cNvPr>
            <p:cNvSpPr/>
            <p:nvPr/>
          </p:nvSpPr>
          <p:spPr>
            <a:xfrm>
              <a:off x="5668964" y="1989640"/>
              <a:ext cx="295275" cy="295275"/>
            </a:xfrm>
            <a:prstGeom prst="ellipse">
              <a:avLst/>
            </a:prstGeom>
            <a:solidFill>
              <a:srgbClr val="FCCB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25B0F5-2C74-4450-9627-25BDE9B7CF39}"/>
                </a:ext>
              </a:extLst>
            </p:cNvPr>
            <p:cNvSpPr/>
            <p:nvPr/>
          </p:nvSpPr>
          <p:spPr>
            <a:xfrm>
              <a:off x="6213478" y="1989640"/>
              <a:ext cx="295275" cy="295275"/>
            </a:xfrm>
            <a:prstGeom prst="ellipse">
              <a:avLst/>
            </a:prstGeom>
            <a:solidFill>
              <a:srgbClr val="29B1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0A4059-A554-4E11-8C38-52D1B06CBAE3}"/>
                </a:ext>
              </a:extLst>
            </p:cNvPr>
            <p:cNvSpPr/>
            <p:nvPr/>
          </p:nvSpPr>
          <p:spPr>
            <a:xfrm>
              <a:off x="6757993" y="1989640"/>
              <a:ext cx="295275" cy="295275"/>
            </a:xfrm>
            <a:prstGeom prst="ellipse">
              <a:avLst/>
            </a:prstGeom>
            <a:solidFill>
              <a:srgbClr val="3248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F85304-3C24-17D0-B677-D146B0716D44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F322F-2FF8-9C2C-58A3-39E0323B2F93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5BBA480-70A8-D51B-7600-ADDEED43E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6951" y="3382319"/>
            <a:ext cx="588407" cy="446052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79613556-84E4-7956-A63D-0C71953B5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4315" y="3991357"/>
            <a:ext cx="524734" cy="490325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F1182FAB-B0E7-3559-1BF0-7B4155AFC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7803" y="4657802"/>
            <a:ext cx="424026" cy="4384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357155BD-7E32-85D5-A7E8-F33D8546E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1477" y="2767181"/>
            <a:ext cx="438400" cy="3880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5C0B3F-440C-D1F0-1F3E-628866BBED90}"/>
              </a:ext>
            </a:extLst>
          </p:cNvPr>
          <p:cNvSpPr txBox="1"/>
          <p:nvPr/>
        </p:nvSpPr>
        <p:spPr>
          <a:xfrm>
            <a:off x="2257425" y="4036465"/>
            <a:ext cx="5996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개인이 소유한 제품이나 서비스를 다른 개인에게 제공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59DC8-26B9-9282-0EE9-222ABEB62500}"/>
              </a:ext>
            </a:extLst>
          </p:cNvPr>
          <p:cNvSpPr txBox="1"/>
          <p:nvPr/>
        </p:nvSpPr>
        <p:spPr>
          <a:xfrm>
            <a:off x="1577922" y="4676947"/>
            <a:ext cx="557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중고나라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번개장터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당근마켓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중고나라 와 당근마켓 사기 안당하는법!">
            <a:extLst>
              <a:ext uri="{FF2B5EF4-FFF2-40B4-BE49-F238E27FC236}">
                <a16:creationId xmlns:a16="http://schemas.microsoft.com/office/drawing/2014/main" id="{C5FECA08-8FB7-8670-AB78-658934398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90" y="5077057"/>
            <a:ext cx="1119783" cy="6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안전결제로 완성된 중고거래 플랫폼 번개장터 번개페이">
            <a:extLst>
              <a:ext uri="{FF2B5EF4-FFF2-40B4-BE49-F238E27FC236}">
                <a16:creationId xmlns:a16="http://schemas.microsoft.com/office/drawing/2014/main" id="{26B72819-8F9A-A6C9-E766-4400C9010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66" y="5139146"/>
            <a:ext cx="923421" cy="55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4CAA65-4CC6-9ABD-0EE1-67737C80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587" y="5081947"/>
            <a:ext cx="747222" cy="8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360E6F-C921-02F4-D94C-E6988E0676A3}"/>
              </a:ext>
            </a:extLst>
          </p:cNvPr>
          <p:cNvSpPr txBox="1"/>
          <p:nvPr/>
        </p:nvSpPr>
        <p:spPr>
          <a:xfrm>
            <a:off x="1073095" y="2761507"/>
            <a:ext cx="557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Customer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Customer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68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E74FE-8B07-4507-840E-B33D9D35CCF9}"/>
              </a:ext>
            </a:extLst>
          </p:cNvPr>
          <p:cNvSpPr/>
          <p:nvPr/>
        </p:nvSpPr>
        <p:spPr>
          <a:xfrm>
            <a:off x="552450" y="2396169"/>
            <a:ext cx="3429000" cy="3974997"/>
          </a:xfrm>
          <a:custGeom>
            <a:avLst/>
            <a:gdLst>
              <a:gd name="connsiteX0" fmla="*/ 0 w 3429000"/>
              <a:gd name="connsiteY0" fmla="*/ 0 h 3974997"/>
              <a:gd name="connsiteX1" fmla="*/ 3429000 w 3429000"/>
              <a:gd name="connsiteY1" fmla="*/ 0 h 3974997"/>
              <a:gd name="connsiteX2" fmla="*/ 3429000 w 3429000"/>
              <a:gd name="connsiteY2" fmla="*/ 3821755 h 3974997"/>
              <a:gd name="connsiteX3" fmla="*/ 3275758 w 3429000"/>
              <a:gd name="connsiteY3" fmla="*/ 3974997 h 3974997"/>
              <a:gd name="connsiteX4" fmla="*/ 153242 w 3429000"/>
              <a:gd name="connsiteY4" fmla="*/ 3974997 h 3974997"/>
              <a:gd name="connsiteX5" fmla="*/ 0 w 3429000"/>
              <a:gd name="connsiteY5" fmla="*/ 3821755 h 3974997"/>
              <a:gd name="connsiteX6" fmla="*/ 0 w 3429000"/>
              <a:gd name="connsiteY6" fmla="*/ 0 h 397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974997">
                <a:moveTo>
                  <a:pt x="0" y="0"/>
                </a:moveTo>
                <a:lnTo>
                  <a:pt x="3429000" y="0"/>
                </a:lnTo>
                <a:lnTo>
                  <a:pt x="3429000" y="3821755"/>
                </a:lnTo>
                <a:cubicBezTo>
                  <a:pt x="3429000" y="3906388"/>
                  <a:pt x="3360391" y="3974997"/>
                  <a:pt x="3275758" y="3974997"/>
                </a:cubicBezTo>
                <a:lnTo>
                  <a:pt x="153242" y="3974997"/>
                </a:lnTo>
                <a:cubicBezTo>
                  <a:pt x="68609" y="3974997"/>
                  <a:pt x="0" y="3906388"/>
                  <a:pt x="0" y="3821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3FB2DE1-544D-4BDE-9302-61EDE3E39060}"/>
              </a:ext>
            </a:extLst>
          </p:cNvPr>
          <p:cNvSpPr/>
          <p:nvPr/>
        </p:nvSpPr>
        <p:spPr>
          <a:xfrm>
            <a:off x="552450" y="1700844"/>
            <a:ext cx="3429000" cy="628650"/>
          </a:xfrm>
          <a:custGeom>
            <a:avLst/>
            <a:gdLst>
              <a:gd name="connsiteX0" fmla="*/ 153242 w 3429000"/>
              <a:gd name="connsiteY0" fmla="*/ 0 h 628650"/>
              <a:gd name="connsiteX1" fmla="*/ 3275758 w 3429000"/>
              <a:gd name="connsiteY1" fmla="*/ 0 h 628650"/>
              <a:gd name="connsiteX2" fmla="*/ 3429000 w 3429000"/>
              <a:gd name="connsiteY2" fmla="*/ 153242 h 628650"/>
              <a:gd name="connsiteX3" fmla="*/ 3429000 w 3429000"/>
              <a:gd name="connsiteY3" fmla="*/ 628650 h 628650"/>
              <a:gd name="connsiteX4" fmla="*/ 0 w 3429000"/>
              <a:gd name="connsiteY4" fmla="*/ 628650 h 628650"/>
              <a:gd name="connsiteX5" fmla="*/ 0 w 3429000"/>
              <a:gd name="connsiteY5" fmla="*/ 153242 h 628650"/>
              <a:gd name="connsiteX6" fmla="*/ 153242 w 3429000"/>
              <a:gd name="connsiteY6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628650">
                <a:moveTo>
                  <a:pt x="153242" y="0"/>
                </a:moveTo>
                <a:lnTo>
                  <a:pt x="3275758" y="0"/>
                </a:lnTo>
                <a:cubicBezTo>
                  <a:pt x="3360391" y="0"/>
                  <a:pt x="3429000" y="68609"/>
                  <a:pt x="3429000" y="153242"/>
                </a:cubicBezTo>
                <a:lnTo>
                  <a:pt x="3429000" y="628650"/>
                </a:lnTo>
                <a:lnTo>
                  <a:pt x="0" y="628650"/>
                </a:lnTo>
                <a:lnTo>
                  <a:pt x="0" y="153242"/>
                </a:lnTo>
                <a:cubicBezTo>
                  <a:pt x="0" y="68609"/>
                  <a:pt x="68609" y="0"/>
                  <a:pt x="153242" y="0"/>
                </a:cubicBezTo>
                <a:close/>
              </a:path>
            </a:pathLst>
          </a:custGeom>
          <a:solidFill>
            <a:srgbClr val="29B1A3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드론의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점진적인 대중화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F63C2CF-E067-4629-AD62-34B4066EB09B}"/>
              </a:ext>
            </a:extLst>
          </p:cNvPr>
          <p:cNvSpPr/>
          <p:nvPr/>
        </p:nvSpPr>
        <p:spPr>
          <a:xfrm>
            <a:off x="4381500" y="2396169"/>
            <a:ext cx="3429000" cy="3974997"/>
          </a:xfrm>
          <a:custGeom>
            <a:avLst/>
            <a:gdLst>
              <a:gd name="connsiteX0" fmla="*/ 0 w 3429000"/>
              <a:gd name="connsiteY0" fmla="*/ 0 h 3974997"/>
              <a:gd name="connsiteX1" fmla="*/ 3429000 w 3429000"/>
              <a:gd name="connsiteY1" fmla="*/ 0 h 3974997"/>
              <a:gd name="connsiteX2" fmla="*/ 3429000 w 3429000"/>
              <a:gd name="connsiteY2" fmla="*/ 3821755 h 3974997"/>
              <a:gd name="connsiteX3" fmla="*/ 3275758 w 3429000"/>
              <a:gd name="connsiteY3" fmla="*/ 3974997 h 3974997"/>
              <a:gd name="connsiteX4" fmla="*/ 153242 w 3429000"/>
              <a:gd name="connsiteY4" fmla="*/ 3974997 h 3974997"/>
              <a:gd name="connsiteX5" fmla="*/ 0 w 3429000"/>
              <a:gd name="connsiteY5" fmla="*/ 3821755 h 3974997"/>
              <a:gd name="connsiteX6" fmla="*/ 0 w 3429000"/>
              <a:gd name="connsiteY6" fmla="*/ 0 h 397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974997">
                <a:moveTo>
                  <a:pt x="0" y="0"/>
                </a:moveTo>
                <a:lnTo>
                  <a:pt x="3429000" y="0"/>
                </a:lnTo>
                <a:lnTo>
                  <a:pt x="3429000" y="3821755"/>
                </a:lnTo>
                <a:cubicBezTo>
                  <a:pt x="3429000" y="3906388"/>
                  <a:pt x="3360391" y="3974997"/>
                  <a:pt x="3275758" y="3974997"/>
                </a:cubicBezTo>
                <a:lnTo>
                  <a:pt x="153242" y="3974997"/>
                </a:lnTo>
                <a:cubicBezTo>
                  <a:pt x="68609" y="3974997"/>
                  <a:pt x="0" y="3906388"/>
                  <a:pt x="0" y="3821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FEF20D3-4BDD-4167-AD65-8DF37CD2C176}"/>
              </a:ext>
            </a:extLst>
          </p:cNvPr>
          <p:cNvSpPr/>
          <p:nvPr/>
        </p:nvSpPr>
        <p:spPr>
          <a:xfrm>
            <a:off x="4381500" y="1700844"/>
            <a:ext cx="3429000" cy="628650"/>
          </a:xfrm>
          <a:custGeom>
            <a:avLst/>
            <a:gdLst>
              <a:gd name="connsiteX0" fmla="*/ 153242 w 3429000"/>
              <a:gd name="connsiteY0" fmla="*/ 0 h 628650"/>
              <a:gd name="connsiteX1" fmla="*/ 3275758 w 3429000"/>
              <a:gd name="connsiteY1" fmla="*/ 0 h 628650"/>
              <a:gd name="connsiteX2" fmla="*/ 3429000 w 3429000"/>
              <a:gd name="connsiteY2" fmla="*/ 153242 h 628650"/>
              <a:gd name="connsiteX3" fmla="*/ 3429000 w 3429000"/>
              <a:gd name="connsiteY3" fmla="*/ 628650 h 628650"/>
              <a:gd name="connsiteX4" fmla="*/ 0 w 3429000"/>
              <a:gd name="connsiteY4" fmla="*/ 628650 h 628650"/>
              <a:gd name="connsiteX5" fmla="*/ 0 w 3429000"/>
              <a:gd name="connsiteY5" fmla="*/ 153242 h 628650"/>
              <a:gd name="connsiteX6" fmla="*/ 153242 w 3429000"/>
              <a:gd name="connsiteY6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628650">
                <a:moveTo>
                  <a:pt x="153242" y="0"/>
                </a:moveTo>
                <a:lnTo>
                  <a:pt x="3275758" y="0"/>
                </a:lnTo>
                <a:cubicBezTo>
                  <a:pt x="3360391" y="0"/>
                  <a:pt x="3429000" y="68609"/>
                  <a:pt x="3429000" y="153242"/>
                </a:cubicBezTo>
                <a:lnTo>
                  <a:pt x="3429000" y="628650"/>
                </a:lnTo>
                <a:lnTo>
                  <a:pt x="0" y="628650"/>
                </a:lnTo>
                <a:lnTo>
                  <a:pt x="0" y="153242"/>
                </a:lnTo>
                <a:cubicBezTo>
                  <a:pt x="0" y="68609"/>
                  <a:pt x="68609" y="0"/>
                  <a:pt x="153242" y="0"/>
                </a:cubicBezTo>
                <a:close/>
              </a:path>
            </a:pathLst>
          </a:custGeom>
          <a:solidFill>
            <a:srgbClr val="29B1A3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공유경제의 활성화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7565E89-4B04-488A-AEA3-CF8FB0B4D6A3}"/>
              </a:ext>
            </a:extLst>
          </p:cNvPr>
          <p:cNvSpPr/>
          <p:nvPr/>
        </p:nvSpPr>
        <p:spPr>
          <a:xfrm>
            <a:off x="8210550" y="2396169"/>
            <a:ext cx="3429000" cy="3974997"/>
          </a:xfrm>
          <a:custGeom>
            <a:avLst/>
            <a:gdLst>
              <a:gd name="connsiteX0" fmla="*/ 0 w 3429000"/>
              <a:gd name="connsiteY0" fmla="*/ 0 h 3974997"/>
              <a:gd name="connsiteX1" fmla="*/ 3429000 w 3429000"/>
              <a:gd name="connsiteY1" fmla="*/ 0 h 3974997"/>
              <a:gd name="connsiteX2" fmla="*/ 3429000 w 3429000"/>
              <a:gd name="connsiteY2" fmla="*/ 3821755 h 3974997"/>
              <a:gd name="connsiteX3" fmla="*/ 3275758 w 3429000"/>
              <a:gd name="connsiteY3" fmla="*/ 3974997 h 3974997"/>
              <a:gd name="connsiteX4" fmla="*/ 153242 w 3429000"/>
              <a:gd name="connsiteY4" fmla="*/ 3974997 h 3974997"/>
              <a:gd name="connsiteX5" fmla="*/ 0 w 3429000"/>
              <a:gd name="connsiteY5" fmla="*/ 3821755 h 3974997"/>
              <a:gd name="connsiteX6" fmla="*/ 0 w 3429000"/>
              <a:gd name="connsiteY6" fmla="*/ 0 h 397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974997">
                <a:moveTo>
                  <a:pt x="0" y="0"/>
                </a:moveTo>
                <a:lnTo>
                  <a:pt x="3429000" y="0"/>
                </a:lnTo>
                <a:lnTo>
                  <a:pt x="3429000" y="3821755"/>
                </a:lnTo>
                <a:cubicBezTo>
                  <a:pt x="3429000" y="3906388"/>
                  <a:pt x="3360391" y="3974997"/>
                  <a:pt x="3275758" y="3974997"/>
                </a:cubicBezTo>
                <a:lnTo>
                  <a:pt x="153242" y="3974997"/>
                </a:lnTo>
                <a:cubicBezTo>
                  <a:pt x="68609" y="3974997"/>
                  <a:pt x="0" y="3906388"/>
                  <a:pt x="0" y="3821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F21634F-CDFE-4C45-9B03-7A6A0F93EF18}"/>
              </a:ext>
            </a:extLst>
          </p:cNvPr>
          <p:cNvSpPr/>
          <p:nvPr/>
        </p:nvSpPr>
        <p:spPr>
          <a:xfrm>
            <a:off x="8210550" y="1700844"/>
            <a:ext cx="3429000" cy="628650"/>
          </a:xfrm>
          <a:custGeom>
            <a:avLst/>
            <a:gdLst>
              <a:gd name="connsiteX0" fmla="*/ 153242 w 3429000"/>
              <a:gd name="connsiteY0" fmla="*/ 0 h 628650"/>
              <a:gd name="connsiteX1" fmla="*/ 3275758 w 3429000"/>
              <a:gd name="connsiteY1" fmla="*/ 0 h 628650"/>
              <a:gd name="connsiteX2" fmla="*/ 3429000 w 3429000"/>
              <a:gd name="connsiteY2" fmla="*/ 153242 h 628650"/>
              <a:gd name="connsiteX3" fmla="*/ 3429000 w 3429000"/>
              <a:gd name="connsiteY3" fmla="*/ 628650 h 628650"/>
              <a:gd name="connsiteX4" fmla="*/ 0 w 3429000"/>
              <a:gd name="connsiteY4" fmla="*/ 628650 h 628650"/>
              <a:gd name="connsiteX5" fmla="*/ 0 w 3429000"/>
              <a:gd name="connsiteY5" fmla="*/ 153242 h 628650"/>
              <a:gd name="connsiteX6" fmla="*/ 153242 w 3429000"/>
              <a:gd name="connsiteY6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628650">
                <a:moveTo>
                  <a:pt x="153242" y="0"/>
                </a:moveTo>
                <a:lnTo>
                  <a:pt x="3275758" y="0"/>
                </a:lnTo>
                <a:cubicBezTo>
                  <a:pt x="3360391" y="0"/>
                  <a:pt x="3429000" y="68609"/>
                  <a:pt x="3429000" y="153242"/>
                </a:cubicBezTo>
                <a:lnTo>
                  <a:pt x="3429000" y="628650"/>
                </a:lnTo>
                <a:lnTo>
                  <a:pt x="0" y="628650"/>
                </a:lnTo>
                <a:lnTo>
                  <a:pt x="0" y="153242"/>
                </a:lnTo>
                <a:cubicBezTo>
                  <a:pt x="0" y="68609"/>
                  <a:pt x="68609" y="0"/>
                  <a:pt x="153242" y="0"/>
                </a:cubicBezTo>
                <a:close/>
              </a:path>
            </a:pathLst>
          </a:custGeom>
          <a:solidFill>
            <a:srgbClr val="29B1A3"/>
          </a:solidFill>
          <a:ln w="9525" cap="flat">
            <a:noFill/>
            <a:prstDash val="solid"/>
            <a:miter/>
          </a:ln>
          <a:effectLst>
            <a:outerShdw blurRad="63500" dist="381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종합적인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플랫폼 부재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ED123B4-022D-48AF-B887-6E7434E57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7467" y="1928203"/>
            <a:ext cx="262166" cy="2159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8263A888-8EA3-430F-8FC9-FAAFA6637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7716" y="1935913"/>
            <a:ext cx="323852" cy="200480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F93DE4EF-D8FC-4FD0-85F1-B2EA2AC14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6429" y="1901280"/>
            <a:ext cx="215900" cy="246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091ECC-C6CA-9D01-9634-ED626BBAF928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B115E-D346-67AD-E9AD-E1BBE42780A1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20886-D207-B069-52BF-3F527849C894}"/>
              </a:ext>
            </a:extLst>
          </p:cNvPr>
          <p:cNvSpPr txBox="1"/>
          <p:nvPr/>
        </p:nvSpPr>
        <p:spPr>
          <a:xfrm>
            <a:off x="4354283" y="1060773"/>
            <a:ext cx="3483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관련 시장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9990E-A798-4D72-BA23-7E380D8C52EA}"/>
              </a:ext>
            </a:extLst>
          </p:cNvPr>
          <p:cNvSpPr txBox="1"/>
          <p:nvPr/>
        </p:nvSpPr>
        <p:spPr>
          <a:xfrm>
            <a:off x="552445" y="275005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년 기준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국내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드론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관련 자격증 취득 인원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30,000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명 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A1D0-4A0C-63FA-4F6F-2CE9AE901F5D}"/>
              </a:ext>
            </a:extLst>
          </p:cNvPr>
          <p:cNvSpPr txBox="1"/>
          <p:nvPr/>
        </p:nvSpPr>
        <p:spPr>
          <a:xfrm>
            <a:off x="552445" y="3909751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국내 최대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드론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카페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“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드론플레이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회원수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만명 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A3757-483F-51C0-85D1-12261B25DFB4}"/>
              </a:ext>
            </a:extLst>
          </p:cNvPr>
          <p:cNvSpPr txBox="1"/>
          <p:nvPr/>
        </p:nvSpPr>
        <p:spPr>
          <a:xfrm>
            <a:off x="552445" y="503494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2019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시장 규모가 연평균 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배씩 성장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2EE45C-C4D7-7EE6-4C9E-ED830F65C1AA}"/>
              </a:ext>
            </a:extLst>
          </p:cNvPr>
          <p:cNvSpPr txBox="1"/>
          <p:nvPr/>
        </p:nvSpPr>
        <p:spPr>
          <a:xfrm>
            <a:off x="4371536" y="275005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물품 분야의 공유경제 국내 시장규모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년 기준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조 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년간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23%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성장률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CCE9E0-0BC2-6F3B-2311-785F32903D33}"/>
              </a:ext>
            </a:extLst>
          </p:cNvPr>
          <p:cNvSpPr txBox="1"/>
          <p:nvPr/>
        </p:nvSpPr>
        <p:spPr>
          <a:xfrm>
            <a:off x="4371536" y="3909751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우버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(Uber), Airbnb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글로벌 기업의 성장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BD999-2713-078C-C142-19643C23762B}"/>
              </a:ext>
            </a:extLst>
          </p:cNvPr>
          <p:cNvSpPr txBox="1"/>
          <p:nvPr/>
        </p:nvSpPr>
        <p:spPr>
          <a:xfrm>
            <a:off x="4371536" y="4735891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공유경제의 규모가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달러였지만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년에는 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3,350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달러로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성장할 것으로 예상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PwC(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프라이스워터하우스쿠퍼스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72FA4C-DE4F-1529-452C-26594185AEDF}"/>
              </a:ext>
            </a:extLst>
          </p:cNvPr>
          <p:cNvSpPr txBox="1"/>
          <p:nvPr/>
        </p:nvSpPr>
        <p:spPr>
          <a:xfrm>
            <a:off x="8210550" y="334615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서비스가 한쪽으로 치중됨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공유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단순 구매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단순 대여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19C9F-92A7-0B63-4D0D-C3E7CB6E7D45}"/>
              </a:ext>
            </a:extLst>
          </p:cNvPr>
          <p:cNvSpPr txBox="1"/>
          <p:nvPr/>
        </p:nvSpPr>
        <p:spPr>
          <a:xfrm>
            <a:off x="8210550" y="463239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서비스의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마케팅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금액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비즈니스 모델의 한계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2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82CC41-4824-4395-86D0-BA2E7EAFE974}"/>
              </a:ext>
            </a:extLst>
          </p:cNvPr>
          <p:cNvSpPr txBox="1"/>
          <p:nvPr/>
        </p:nvSpPr>
        <p:spPr>
          <a:xfrm>
            <a:off x="1811866" y="5306530"/>
            <a:ext cx="1988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 뿐만 아니라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판매도 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A1735-EF4A-4E14-8D44-51FBE47CE9F9}"/>
              </a:ext>
            </a:extLst>
          </p:cNvPr>
          <p:cNvSpPr/>
          <p:nvPr/>
        </p:nvSpPr>
        <p:spPr>
          <a:xfrm>
            <a:off x="1811866" y="4674332"/>
            <a:ext cx="198890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고객간의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거래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4A25A-32DE-4FDE-8B59-23FD2637DEC4}"/>
              </a:ext>
            </a:extLst>
          </p:cNvPr>
          <p:cNvSpPr/>
          <p:nvPr/>
        </p:nvSpPr>
        <p:spPr>
          <a:xfrm>
            <a:off x="1811866" y="3908759"/>
            <a:ext cx="198890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E22E6-0A32-4500-88C4-423698A8E8E0}"/>
              </a:ext>
            </a:extLst>
          </p:cNvPr>
          <p:cNvSpPr txBox="1"/>
          <p:nvPr/>
        </p:nvSpPr>
        <p:spPr>
          <a:xfrm>
            <a:off x="4004987" y="5306530"/>
            <a:ext cx="1988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상황별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최적화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판매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C135E-4BD1-4CEB-B8C1-312CD065C49F}"/>
              </a:ext>
            </a:extLst>
          </p:cNvPr>
          <p:cNvSpPr/>
          <p:nvPr/>
        </p:nvSpPr>
        <p:spPr>
          <a:xfrm>
            <a:off x="4004987" y="4674332"/>
            <a:ext cx="198890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판매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EFCF93-49C7-4C56-98B8-2C31F7FFD2CD}"/>
              </a:ext>
            </a:extLst>
          </p:cNvPr>
          <p:cNvSpPr/>
          <p:nvPr/>
        </p:nvSpPr>
        <p:spPr>
          <a:xfrm>
            <a:off x="4004987" y="3908759"/>
            <a:ext cx="198890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E89B5-221D-4A6A-A96D-480FFBD7737C}"/>
              </a:ext>
            </a:extLst>
          </p:cNvPr>
          <p:cNvSpPr txBox="1"/>
          <p:nvPr/>
        </p:nvSpPr>
        <p:spPr>
          <a:xfrm>
            <a:off x="6198108" y="5398863"/>
            <a:ext cx="19889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고객간의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대여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15977-3E14-427B-A083-36E9DB386A54}"/>
              </a:ext>
            </a:extLst>
          </p:cNvPr>
          <p:cNvSpPr/>
          <p:nvPr/>
        </p:nvSpPr>
        <p:spPr>
          <a:xfrm>
            <a:off x="6198108" y="4674332"/>
            <a:ext cx="198890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652A0A-3C87-4A23-A4AC-D4D6D76A582D}"/>
              </a:ext>
            </a:extLst>
          </p:cNvPr>
          <p:cNvSpPr/>
          <p:nvPr/>
        </p:nvSpPr>
        <p:spPr>
          <a:xfrm>
            <a:off x="6198108" y="3908759"/>
            <a:ext cx="198890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AA886-A868-41FA-9DCC-B23709717732}"/>
              </a:ext>
            </a:extLst>
          </p:cNvPr>
          <p:cNvSpPr txBox="1"/>
          <p:nvPr/>
        </p:nvSpPr>
        <p:spPr>
          <a:xfrm>
            <a:off x="8391230" y="5398863"/>
            <a:ext cx="19889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맞춤화된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 제공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EC6AEF-B5BD-4F01-8BCB-E21C59509D85}"/>
              </a:ext>
            </a:extLst>
          </p:cNvPr>
          <p:cNvSpPr/>
          <p:nvPr/>
        </p:nvSpPr>
        <p:spPr>
          <a:xfrm>
            <a:off x="8391230" y="4535833"/>
            <a:ext cx="198890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부품 구매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DBF2E8-E1CC-4A2A-95E6-8AF1EB42A7DF}"/>
              </a:ext>
            </a:extLst>
          </p:cNvPr>
          <p:cNvSpPr/>
          <p:nvPr/>
        </p:nvSpPr>
        <p:spPr>
          <a:xfrm>
            <a:off x="8391230" y="3908759"/>
            <a:ext cx="198890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B2B8E-8DF5-4A99-8CAC-38CC5ADE2373}"/>
              </a:ext>
            </a:extLst>
          </p:cNvPr>
          <p:cNvSpPr txBox="1"/>
          <p:nvPr/>
        </p:nvSpPr>
        <p:spPr>
          <a:xfrm>
            <a:off x="2971800" y="2094036"/>
            <a:ext cx="62484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서비스 기획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3C0C5-325B-46EF-83B6-FF0AD5B03E1D}"/>
              </a:ext>
            </a:extLst>
          </p:cNvPr>
          <p:cNvSpPr txBox="1"/>
          <p:nvPr/>
        </p:nvSpPr>
        <p:spPr>
          <a:xfrm>
            <a:off x="2979979" y="2886526"/>
            <a:ext cx="623204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서비스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F79A25-B5D6-41EF-8D3C-2C58AA618860}"/>
              </a:ext>
            </a:extLst>
          </p:cNvPr>
          <p:cNvGrpSpPr/>
          <p:nvPr/>
        </p:nvGrpSpPr>
        <p:grpSpPr>
          <a:xfrm flipV="1">
            <a:off x="5490677" y="1577242"/>
            <a:ext cx="1196364" cy="183146"/>
            <a:chOff x="5124450" y="1989640"/>
            <a:chExt cx="1928818" cy="29527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8FCDCC6-6BA5-4CD3-B684-9E353CA9790D}"/>
                </a:ext>
              </a:extLst>
            </p:cNvPr>
            <p:cNvSpPr/>
            <p:nvPr/>
          </p:nvSpPr>
          <p:spPr>
            <a:xfrm>
              <a:off x="5124450" y="1989640"/>
              <a:ext cx="295275" cy="295275"/>
            </a:xfrm>
            <a:prstGeom prst="ellipse">
              <a:avLst/>
            </a:prstGeom>
            <a:solidFill>
              <a:srgbClr val="E9554C"/>
            </a:solidFill>
            <a:ln w="9525" cap="flat">
              <a:noFill/>
              <a:prstDash val="solid"/>
              <a:miter/>
            </a:ln>
          </p:spPr>
          <p:txBody>
            <a:bodyPr rtlCol="0" anchor="ctr" anchorCtr="0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4714697-9FBA-4435-A9D0-32203793EF74}"/>
                </a:ext>
              </a:extLst>
            </p:cNvPr>
            <p:cNvSpPr/>
            <p:nvPr/>
          </p:nvSpPr>
          <p:spPr>
            <a:xfrm>
              <a:off x="5668964" y="1989640"/>
              <a:ext cx="295275" cy="295275"/>
            </a:xfrm>
            <a:prstGeom prst="ellipse">
              <a:avLst/>
            </a:prstGeom>
            <a:solidFill>
              <a:srgbClr val="FCCB69"/>
            </a:solidFill>
            <a:ln w="9525" cap="flat">
              <a:noFill/>
              <a:prstDash val="solid"/>
              <a:miter/>
            </a:ln>
          </p:spPr>
          <p:txBody>
            <a:bodyPr rtlCol="0" anchor="ctr" anchorCtr="0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5356D4-1032-4F88-A2E7-FB1BD34E6098}"/>
                </a:ext>
              </a:extLst>
            </p:cNvPr>
            <p:cNvSpPr/>
            <p:nvPr/>
          </p:nvSpPr>
          <p:spPr>
            <a:xfrm>
              <a:off x="6213478" y="1989640"/>
              <a:ext cx="295275" cy="295275"/>
            </a:xfrm>
            <a:prstGeom prst="ellipse">
              <a:avLst/>
            </a:prstGeom>
            <a:solidFill>
              <a:srgbClr val="29B1A3"/>
            </a:solidFill>
            <a:ln w="9525" cap="flat">
              <a:noFill/>
              <a:prstDash val="solid"/>
              <a:miter/>
            </a:ln>
          </p:spPr>
          <p:txBody>
            <a:bodyPr rtlCol="0" anchor="ctr" anchorCtr="0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6E83B2E-FE65-46FA-B176-8AD83589E442}"/>
                </a:ext>
              </a:extLst>
            </p:cNvPr>
            <p:cNvSpPr/>
            <p:nvPr/>
          </p:nvSpPr>
          <p:spPr>
            <a:xfrm>
              <a:off x="6757993" y="1989640"/>
              <a:ext cx="295275" cy="295275"/>
            </a:xfrm>
            <a:prstGeom prst="ellipse">
              <a:avLst/>
            </a:prstGeom>
            <a:solidFill>
              <a:srgbClr val="32485A"/>
            </a:solidFill>
            <a:ln w="9525" cap="flat">
              <a:noFill/>
              <a:prstDash val="solid"/>
              <a:miter/>
            </a:ln>
          </p:spPr>
          <p:txBody>
            <a:bodyPr rtlCol="0" anchor="ctr" anchorCtr="0"/>
            <a:lstStyle/>
            <a:p>
              <a:pPr algn="l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7F6AAA-7D66-22A6-F2FB-C4BDCA9751B6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9D10A-CDD0-49D1-4181-7DAC2A493515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11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5154A3D-9AD8-4268-B8D2-63C8EACB53CC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6BFC1-52E4-41F2-8FB1-0C871396E3B8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1BAD21-5CE6-4A91-BAFB-4897EB868215}"/>
              </a:ext>
            </a:extLst>
          </p:cNvPr>
          <p:cNvSpPr/>
          <p:nvPr/>
        </p:nvSpPr>
        <p:spPr>
          <a:xfrm>
            <a:off x="2022475" y="1485610"/>
            <a:ext cx="8147050" cy="464463"/>
          </a:xfrm>
          <a:prstGeom prst="roundRect">
            <a:avLst>
              <a:gd name="adj" fmla="val 50000"/>
            </a:avLst>
          </a:prstGeom>
          <a:noFill/>
          <a:ln w="57150" cap="flat">
            <a:solidFill>
              <a:srgbClr val="29B1A3"/>
            </a:solidFill>
            <a:prstDash val="solid"/>
            <a:miter/>
          </a:ln>
        </p:spPr>
        <p:txBody>
          <a:bodyPr lIns="180000" rtlCol="0" anchor="ctr"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 기술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84CB221-2824-4BCD-A193-E916E5E7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2238" y="1647032"/>
            <a:ext cx="240749" cy="14161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0D9D7F-9353-48B7-92D6-8207ABAE4F57}"/>
              </a:ext>
            </a:extLst>
          </p:cNvPr>
          <p:cNvSpPr/>
          <p:nvPr/>
        </p:nvSpPr>
        <p:spPr>
          <a:xfrm>
            <a:off x="2022475" y="2279621"/>
            <a:ext cx="8147050" cy="3962326"/>
          </a:xfrm>
          <a:prstGeom prst="roundRect">
            <a:avLst>
              <a:gd name="adj" fmla="val 5311"/>
            </a:avLst>
          </a:prstGeom>
          <a:noFill/>
          <a:ln w="57150" cap="flat">
            <a:solidFill>
              <a:srgbClr val="29B1A3"/>
            </a:solidFill>
            <a:prstDash val="solid"/>
            <a:miter/>
          </a:ln>
        </p:spPr>
        <p:txBody>
          <a:bodyPr lIns="180000" rtlCol="0" anchor="ctr"/>
          <a:lstStyle/>
          <a:p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4F6DA22D-D591-46B8-AB0E-E00D14DD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2238" y="2441043"/>
            <a:ext cx="240749" cy="1416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2E721E-1884-41D0-90B8-C34C061EF0F1}"/>
              </a:ext>
            </a:extLst>
          </p:cNvPr>
          <p:cNvSpPr txBox="1"/>
          <p:nvPr/>
        </p:nvSpPr>
        <p:spPr>
          <a:xfrm>
            <a:off x="3168198" y="2986999"/>
            <a:ext cx="667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CSS3, Server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 등의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개발 기술을 사용하여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사이트를 구축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AF4F47-4CC9-4973-BBC1-50AA27901607}"/>
              </a:ext>
            </a:extLst>
          </p:cNvPr>
          <p:cNvSpPr/>
          <p:nvPr/>
        </p:nvSpPr>
        <p:spPr>
          <a:xfrm>
            <a:off x="2348593" y="2539118"/>
            <a:ext cx="1683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F37482-697A-40CD-9E52-DE91AF29E3C4}"/>
              </a:ext>
            </a:extLst>
          </p:cNvPr>
          <p:cNvSpPr/>
          <p:nvPr/>
        </p:nvSpPr>
        <p:spPr>
          <a:xfrm>
            <a:off x="3141900" y="2613674"/>
            <a:ext cx="6698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개발 기술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426D36-DA63-4DE6-957F-C1942CD20790}"/>
              </a:ext>
            </a:extLst>
          </p:cNvPr>
          <p:cNvSpPr txBox="1"/>
          <p:nvPr/>
        </p:nvSpPr>
        <p:spPr>
          <a:xfrm>
            <a:off x="3168198" y="4239691"/>
            <a:ext cx="667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등에 맞는 판매용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부품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DFFB91-058E-4817-9AB7-2DB800049ED8}"/>
              </a:ext>
            </a:extLst>
          </p:cNvPr>
          <p:cNvSpPr/>
          <p:nvPr/>
        </p:nvSpPr>
        <p:spPr>
          <a:xfrm>
            <a:off x="2348593" y="3791810"/>
            <a:ext cx="1683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D2DC1E-4210-4ECB-8A6A-9993E090ABC2}"/>
              </a:ext>
            </a:extLst>
          </p:cNvPr>
          <p:cNvSpPr/>
          <p:nvPr/>
        </p:nvSpPr>
        <p:spPr>
          <a:xfrm>
            <a:off x="3141900" y="3866366"/>
            <a:ext cx="6698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관련 전문 지식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C3929A-CCCE-436A-8947-6BB93D3839B5}"/>
              </a:ext>
            </a:extLst>
          </p:cNvPr>
          <p:cNvSpPr txBox="1"/>
          <p:nvPr/>
        </p:nvSpPr>
        <p:spPr>
          <a:xfrm>
            <a:off x="3168198" y="5492383"/>
            <a:ext cx="667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친화적인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디자인을 통해 사용자의 편의성 증진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UI/UX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웹 사이트의 흐름 제어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D1A528-A410-4CA6-85B7-447FBC6F3CCA}"/>
              </a:ext>
            </a:extLst>
          </p:cNvPr>
          <p:cNvSpPr/>
          <p:nvPr/>
        </p:nvSpPr>
        <p:spPr>
          <a:xfrm>
            <a:off x="2348593" y="5044502"/>
            <a:ext cx="1683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05DBC-F7AA-4BC5-AD5C-BD9A132DCD43}"/>
              </a:ext>
            </a:extLst>
          </p:cNvPr>
          <p:cNvSpPr/>
          <p:nvPr/>
        </p:nvSpPr>
        <p:spPr>
          <a:xfrm>
            <a:off x="3141900" y="5119058"/>
            <a:ext cx="6698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UI/UX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디자인</a:t>
            </a: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22FBD21-E355-423B-88A3-592C49A4ADF5}"/>
              </a:ext>
            </a:extLst>
          </p:cNvPr>
          <p:cNvSpPr txBox="1"/>
          <p:nvPr/>
        </p:nvSpPr>
        <p:spPr>
          <a:xfrm>
            <a:off x="1735802" y="5629736"/>
            <a:ext cx="179527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빌딩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도출 회의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C992B9-2181-4337-B0E7-E422569C6858}"/>
              </a:ext>
            </a:extLst>
          </p:cNvPr>
          <p:cNvSpPr/>
          <p:nvPr/>
        </p:nvSpPr>
        <p:spPr>
          <a:xfrm>
            <a:off x="1735802" y="4788017"/>
            <a:ext cx="1795277" cy="84164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시작 단계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~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536C19A-9AAE-4559-BE46-E90C9CE53B3E}"/>
              </a:ext>
            </a:extLst>
          </p:cNvPr>
          <p:cNvSpPr/>
          <p:nvPr/>
        </p:nvSpPr>
        <p:spPr>
          <a:xfrm>
            <a:off x="1399564" y="3915858"/>
            <a:ext cx="9377649" cy="121788"/>
          </a:xfrm>
          <a:custGeom>
            <a:avLst/>
            <a:gdLst>
              <a:gd name="connsiteX0" fmla="*/ 9335023 w 9377648"/>
              <a:gd name="connsiteY0" fmla="*/ 114176 h 121787"/>
              <a:gd name="connsiteX1" fmla="*/ 68506 w 9377648"/>
              <a:gd name="connsiteY1" fmla="*/ 114176 h 121787"/>
              <a:gd name="connsiteX2" fmla="*/ 22835 w 9377648"/>
              <a:gd name="connsiteY2" fmla="*/ 68506 h 121787"/>
              <a:gd name="connsiteX3" fmla="*/ 68506 w 9377648"/>
              <a:gd name="connsiteY3" fmla="*/ 22835 h 121787"/>
              <a:gd name="connsiteX4" fmla="*/ 9335023 w 9377648"/>
              <a:gd name="connsiteY4" fmla="*/ 22835 h 121787"/>
              <a:gd name="connsiteX5" fmla="*/ 9380694 w 9377648"/>
              <a:gd name="connsiteY5" fmla="*/ 68506 h 121787"/>
              <a:gd name="connsiteX6" fmla="*/ 9335023 w 9377648"/>
              <a:gd name="connsiteY6" fmla="*/ 114176 h 12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7648" h="121787">
                <a:moveTo>
                  <a:pt x="9335023" y="114176"/>
                </a:moveTo>
                <a:lnTo>
                  <a:pt x="68506" y="114176"/>
                </a:lnTo>
                <a:cubicBezTo>
                  <a:pt x="43235" y="114176"/>
                  <a:pt x="22835" y="93777"/>
                  <a:pt x="22835" y="68506"/>
                </a:cubicBezTo>
                <a:cubicBezTo>
                  <a:pt x="22835" y="43235"/>
                  <a:pt x="43235" y="22835"/>
                  <a:pt x="68506" y="22835"/>
                </a:cubicBezTo>
                <a:lnTo>
                  <a:pt x="9335023" y="22835"/>
                </a:lnTo>
                <a:cubicBezTo>
                  <a:pt x="9360294" y="22835"/>
                  <a:pt x="9380694" y="43235"/>
                  <a:pt x="9380694" y="68506"/>
                </a:cubicBezTo>
                <a:cubicBezTo>
                  <a:pt x="9380694" y="93777"/>
                  <a:pt x="9360294" y="114176"/>
                  <a:pt x="9335023" y="114176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EC97DB4-0B58-4836-9ECF-A0956B808EDE}"/>
              </a:ext>
            </a:extLst>
          </p:cNvPr>
          <p:cNvSpPr/>
          <p:nvPr/>
        </p:nvSpPr>
        <p:spPr>
          <a:xfrm>
            <a:off x="1735802" y="3840147"/>
            <a:ext cx="274022" cy="274022"/>
          </a:xfrm>
          <a:custGeom>
            <a:avLst/>
            <a:gdLst>
              <a:gd name="connsiteX0" fmla="*/ 217287 w 274022"/>
              <a:gd name="connsiteY0" fmla="*/ 145130 h 274022"/>
              <a:gd name="connsiteX1" fmla="*/ 145128 w 274022"/>
              <a:gd name="connsiteY1" fmla="*/ 217289 h 274022"/>
              <a:gd name="connsiteX2" fmla="*/ 72968 w 274022"/>
              <a:gd name="connsiteY2" fmla="*/ 145130 h 274022"/>
              <a:gd name="connsiteX3" fmla="*/ 145128 w 274022"/>
              <a:gd name="connsiteY3" fmla="*/ 72971 h 274022"/>
              <a:gd name="connsiteX4" fmla="*/ 217287 w 274022"/>
              <a:gd name="connsiteY4" fmla="*/ 145130 h 27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022" h="274022">
                <a:moveTo>
                  <a:pt x="217287" y="145130"/>
                </a:moveTo>
                <a:cubicBezTo>
                  <a:pt x="217287" y="185015"/>
                  <a:pt x="185013" y="217289"/>
                  <a:pt x="145128" y="217289"/>
                </a:cubicBezTo>
                <a:cubicBezTo>
                  <a:pt x="105242" y="217289"/>
                  <a:pt x="72968" y="185015"/>
                  <a:pt x="72968" y="145130"/>
                </a:cubicBezTo>
                <a:cubicBezTo>
                  <a:pt x="72968" y="105244"/>
                  <a:pt x="105242" y="72971"/>
                  <a:pt x="145128" y="72971"/>
                </a:cubicBezTo>
                <a:cubicBezTo>
                  <a:pt x="185013" y="72666"/>
                  <a:pt x="217287" y="105244"/>
                  <a:pt x="217287" y="145130"/>
                </a:cubicBezTo>
                <a:close/>
              </a:path>
            </a:pathLst>
          </a:custGeom>
          <a:solidFill>
            <a:srgbClr val="E9554C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C053CF1-9D9C-4302-B552-3D197CC7AC2D}"/>
              </a:ext>
            </a:extLst>
          </p:cNvPr>
          <p:cNvSpPr/>
          <p:nvPr/>
        </p:nvSpPr>
        <p:spPr>
          <a:xfrm>
            <a:off x="4113401" y="3840147"/>
            <a:ext cx="274022" cy="274022"/>
          </a:xfrm>
          <a:custGeom>
            <a:avLst/>
            <a:gdLst>
              <a:gd name="connsiteX0" fmla="*/ 217287 w 274022"/>
              <a:gd name="connsiteY0" fmla="*/ 145130 h 274022"/>
              <a:gd name="connsiteX1" fmla="*/ 145128 w 274022"/>
              <a:gd name="connsiteY1" fmla="*/ 217289 h 274022"/>
              <a:gd name="connsiteX2" fmla="*/ 72968 w 274022"/>
              <a:gd name="connsiteY2" fmla="*/ 145130 h 274022"/>
              <a:gd name="connsiteX3" fmla="*/ 145128 w 274022"/>
              <a:gd name="connsiteY3" fmla="*/ 72971 h 274022"/>
              <a:gd name="connsiteX4" fmla="*/ 217287 w 274022"/>
              <a:gd name="connsiteY4" fmla="*/ 145130 h 27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022" h="274022">
                <a:moveTo>
                  <a:pt x="217287" y="145130"/>
                </a:moveTo>
                <a:cubicBezTo>
                  <a:pt x="217287" y="185015"/>
                  <a:pt x="185013" y="217289"/>
                  <a:pt x="145128" y="217289"/>
                </a:cubicBezTo>
                <a:cubicBezTo>
                  <a:pt x="105242" y="217289"/>
                  <a:pt x="72968" y="185015"/>
                  <a:pt x="72968" y="145130"/>
                </a:cubicBezTo>
                <a:cubicBezTo>
                  <a:pt x="72968" y="105244"/>
                  <a:pt x="105242" y="72971"/>
                  <a:pt x="145128" y="72971"/>
                </a:cubicBezTo>
                <a:cubicBezTo>
                  <a:pt x="185013" y="72666"/>
                  <a:pt x="217287" y="105244"/>
                  <a:pt x="217287" y="145130"/>
                </a:cubicBezTo>
                <a:close/>
              </a:path>
            </a:pathLst>
          </a:custGeom>
          <a:solidFill>
            <a:srgbClr val="FCCB69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08E0BC4-BA68-4C66-B1E2-6BEA1D329ACA}"/>
              </a:ext>
            </a:extLst>
          </p:cNvPr>
          <p:cNvSpPr/>
          <p:nvPr/>
        </p:nvSpPr>
        <p:spPr>
          <a:xfrm>
            <a:off x="6491000" y="3840147"/>
            <a:ext cx="274022" cy="274022"/>
          </a:xfrm>
          <a:custGeom>
            <a:avLst/>
            <a:gdLst>
              <a:gd name="connsiteX0" fmla="*/ 217287 w 274022"/>
              <a:gd name="connsiteY0" fmla="*/ 145130 h 274022"/>
              <a:gd name="connsiteX1" fmla="*/ 145128 w 274022"/>
              <a:gd name="connsiteY1" fmla="*/ 217289 h 274022"/>
              <a:gd name="connsiteX2" fmla="*/ 72968 w 274022"/>
              <a:gd name="connsiteY2" fmla="*/ 145130 h 274022"/>
              <a:gd name="connsiteX3" fmla="*/ 145128 w 274022"/>
              <a:gd name="connsiteY3" fmla="*/ 72971 h 274022"/>
              <a:gd name="connsiteX4" fmla="*/ 217287 w 274022"/>
              <a:gd name="connsiteY4" fmla="*/ 145130 h 27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022" h="274022">
                <a:moveTo>
                  <a:pt x="217287" y="145130"/>
                </a:moveTo>
                <a:cubicBezTo>
                  <a:pt x="217287" y="185015"/>
                  <a:pt x="185013" y="217289"/>
                  <a:pt x="145128" y="217289"/>
                </a:cubicBezTo>
                <a:cubicBezTo>
                  <a:pt x="105242" y="217289"/>
                  <a:pt x="72968" y="185015"/>
                  <a:pt x="72968" y="145130"/>
                </a:cubicBezTo>
                <a:cubicBezTo>
                  <a:pt x="72968" y="105244"/>
                  <a:pt x="105242" y="72971"/>
                  <a:pt x="145128" y="72971"/>
                </a:cubicBezTo>
                <a:cubicBezTo>
                  <a:pt x="185013" y="72666"/>
                  <a:pt x="217287" y="105244"/>
                  <a:pt x="217287" y="145130"/>
                </a:cubicBezTo>
                <a:close/>
              </a:path>
            </a:pathLst>
          </a:custGeom>
          <a:solidFill>
            <a:srgbClr val="29B1A3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803832E-154E-4A29-A819-93008ABF29E5}"/>
              </a:ext>
            </a:extLst>
          </p:cNvPr>
          <p:cNvSpPr/>
          <p:nvPr/>
        </p:nvSpPr>
        <p:spPr>
          <a:xfrm>
            <a:off x="8868600" y="3840147"/>
            <a:ext cx="274022" cy="274022"/>
          </a:xfrm>
          <a:custGeom>
            <a:avLst/>
            <a:gdLst>
              <a:gd name="connsiteX0" fmla="*/ 217287 w 274022"/>
              <a:gd name="connsiteY0" fmla="*/ 145130 h 274022"/>
              <a:gd name="connsiteX1" fmla="*/ 145127 w 274022"/>
              <a:gd name="connsiteY1" fmla="*/ 217289 h 274022"/>
              <a:gd name="connsiteX2" fmla="*/ 72968 w 274022"/>
              <a:gd name="connsiteY2" fmla="*/ 145130 h 274022"/>
              <a:gd name="connsiteX3" fmla="*/ 145127 w 274022"/>
              <a:gd name="connsiteY3" fmla="*/ 72971 h 274022"/>
              <a:gd name="connsiteX4" fmla="*/ 217287 w 274022"/>
              <a:gd name="connsiteY4" fmla="*/ 145130 h 27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022" h="274022">
                <a:moveTo>
                  <a:pt x="217287" y="145130"/>
                </a:moveTo>
                <a:cubicBezTo>
                  <a:pt x="217287" y="185015"/>
                  <a:pt x="185013" y="217289"/>
                  <a:pt x="145127" y="217289"/>
                </a:cubicBezTo>
                <a:cubicBezTo>
                  <a:pt x="105242" y="217289"/>
                  <a:pt x="72968" y="185015"/>
                  <a:pt x="72968" y="145130"/>
                </a:cubicBezTo>
                <a:cubicBezTo>
                  <a:pt x="72968" y="105244"/>
                  <a:pt x="105242" y="72971"/>
                  <a:pt x="145127" y="72971"/>
                </a:cubicBezTo>
                <a:cubicBezTo>
                  <a:pt x="185013" y="72666"/>
                  <a:pt x="217287" y="105244"/>
                  <a:pt x="217287" y="145130"/>
                </a:cubicBezTo>
                <a:close/>
              </a:path>
            </a:pathLst>
          </a:custGeom>
          <a:solidFill>
            <a:srgbClr val="32485A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5483BFF-075E-48E5-A103-0EB4F03B9F03}"/>
              </a:ext>
            </a:extLst>
          </p:cNvPr>
          <p:cNvSpPr/>
          <p:nvPr/>
        </p:nvSpPr>
        <p:spPr>
          <a:xfrm>
            <a:off x="1610970" y="3073495"/>
            <a:ext cx="517598" cy="730726"/>
          </a:xfrm>
          <a:custGeom>
            <a:avLst/>
            <a:gdLst>
              <a:gd name="connsiteX0" fmla="*/ 269960 w 517597"/>
              <a:gd name="connsiteY0" fmla="*/ 72969 h 730726"/>
              <a:gd name="connsiteX1" fmla="*/ 72968 w 517597"/>
              <a:gd name="connsiteY1" fmla="*/ 269960 h 730726"/>
              <a:gd name="connsiteX2" fmla="*/ 73577 w 517597"/>
              <a:gd name="connsiteY2" fmla="*/ 283661 h 730726"/>
              <a:gd name="connsiteX3" fmla="*/ 72968 w 517597"/>
              <a:gd name="connsiteY3" fmla="*/ 283661 h 730726"/>
              <a:gd name="connsiteX4" fmla="*/ 73577 w 517597"/>
              <a:gd name="connsiteY4" fmla="*/ 284879 h 730726"/>
              <a:gd name="connsiteX5" fmla="*/ 111027 w 517597"/>
              <a:gd name="connsiteY5" fmla="*/ 386572 h 730726"/>
              <a:gd name="connsiteX6" fmla="*/ 200541 w 517597"/>
              <a:gd name="connsiteY6" fmla="*/ 529064 h 730726"/>
              <a:gd name="connsiteX7" fmla="*/ 269656 w 517597"/>
              <a:gd name="connsiteY7" fmla="*/ 661812 h 730726"/>
              <a:gd name="connsiteX8" fmla="*/ 337552 w 517597"/>
              <a:gd name="connsiteY8" fmla="*/ 530890 h 730726"/>
              <a:gd name="connsiteX9" fmla="*/ 428284 w 517597"/>
              <a:gd name="connsiteY9" fmla="*/ 386572 h 730726"/>
              <a:gd name="connsiteX10" fmla="*/ 465734 w 517597"/>
              <a:gd name="connsiteY10" fmla="*/ 283966 h 730726"/>
              <a:gd name="connsiteX11" fmla="*/ 465734 w 517597"/>
              <a:gd name="connsiteY11" fmla="*/ 283966 h 730726"/>
              <a:gd name="connsiteX12" fmla="*/ 466343 w 517597"/>
              <a:gd name="connsiteY12" fmla="*/ 270265 h 730726"/>
              <a:gd name="connsiteX13" fmla="*/ 269960 w 517597"/>
              <a:gd name="connsiteY13" fmla="*/ 72969 h 730726"/>
              <a:gd name="connsiteX14" fmla="*/ 269960 w 517597"/>
              <a:gd name="connsiteY14" fmla="*/ 396315 h 730726"/>
              <a:gd name="connsiteX15" fmla="*/ 143605 w 517597"/>
              <a:gd name="connsiteY15" fmla="*/ 269960 h 730726"/>
              <a:gd name="connsiteX16" fmla="*/ 269960 w 517597"/>
              <a:gd name="connsiteY16" fmla="*/ 143605 h 730726"/>
              <a:gd name="connsiteX17" fmla="*/ 396315 w 517597"/>
              <a:gd name="connsiteY17" fmla="*/ 269960 h 730726"/>
              <a:gd name="connsiteX18" fmla="*/ 269960 w 517597"/>
              <a:gd name="connsiteY18" fmla="*/ 396315 h 73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97" h="730726">
                <a:moveTo>
                  <a:pt x="269960" y="72969"/>
                </a:moveTo>
                <a:cubicBezTo>
                  <a:pt x="161264" y="72969"/>
                  <a:pt x="72968" y="161265"/>
                  <a:pt x="72968" y="269960"/>
                </a:cubicBezTo>
                <a:cubicBezTo>
                  <a:pt x="72968" y="274527"/>
                  <a:pt x="73273" y="279094"/>
                  <a:pt x="73577" y="283661"/>
                </a:cubicBezTo>
                <a:lnTo>
                  <a:pt x="72968" y="283661"/>
                </a:lnTo>
                <a:lnTo>
                  <a:pt x="73577" y="284879"/>
                </a:lnTo>
                <a:cubicBezTo>
                  <a:pt x="76318" y="322633"/>
                  <a:pt x="90019" y="357647"/>
                  <a:pt x="111027" y="386572"/>
                </a:cubicBezTo>
                <a:cubicBezTo>
                  <a:pt x="144214" y="431938"/>
                  <a:pt x="174661" y="479131"/>
                  <a:pt x="200541" y="529064"/>
                </a:cubicBezTo>
                <a:lnTo>
                  <a:pt x="269656" y="661812"/>
                </a:lnTo>
                <a:lnTo>
                  <a:pt x="337552" y="530890"/>
                </a:lnTo>
                <a:cubicBezTo>
                  <a:pt x="363736" y="480348"/>
                  <a:pt x="394488" y="432547"/>
                  <a:pt x="428284" y="386572"/>
                </a:cubicBezTo>
                <a:cubicBezTo>
                  <a:pt x="449597" y="357343"/>
                  <a:pt x="463298" y="322024"/>
                  <a:pt x="465734" y="283966"/>
                </a:cubicBezTo>
                <a:lnTo>
                  <a:pt x="465734" y="283966"/>
                </a:lnTo>
                <a:cubicBezTo>
                  <a:pt x="466038" y="279399"/>
                  <a:pt x="466343" y="274832"/>
                  <a:pt x="466343" y="270265"/>
                </a:cubicBezTo>
                <a:cubicBezTo>
                  <a:pt x="466952" y="161265"/>
                  <a:pt x="378655" y="72969"/>
                  <a:pt x="269960" y="72969"/>
                </a:cubicBezTo>
                <a:close/>
                <a:moveTo>
                  <a:pt x="269960" y="396315"/>
                </a:moveTo>
                <a:cubicBezTo>
                  <a:pt x="200237" y="396315"/>
                  <a:pt x="143605" y="339684"/>
                  <a:pt x="143605" y="269960"/>
                </a:cubicBezTo>
                <a:cubicBezTo>
                  <a:pt x="143605" y="200237"/>
                  <a:pt x="200237" y="143605"/>
                  <a:pt x="269960" y="143605"/>
                </a:cubicBezTo>
                <a:cubicBezTo>
                  <a:pt x="339683" y="143605"/>
                  <a:pt x="396315" y="200237"/>
                  <a:pt x="396315" y="269960"/>
                </a:cubicBezTo>
                <a:cubicBezTo>
                  <a:pt x="396315" y="339684"/>
                  <a:pt x="339683" y="396315"/>
                  <a:pt x="269960" y="396315"/>
                </a:cubicBezTo>
                <a:close/>
              </a:path>
            </a:pathLst>
          </a:custGeom>
          <a:solidFill>
            <a:srgbClr val="E9554C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2D09EDC-DD29-4976-B981-1D1550435194}"/>
              </a:ext>
            </a:extLst>
          </p:cNvPr>
          <p:cNvSpPr/>
          <p:nvPr/>
        </p:nvSpPr>
        <p:spPr>
          <a:xfrm>
            <a:off x="3988569" y="3073495"/>
            <a:ext cx="517598" cy="730726"/>
          </a:xfrm>
          <a:custGeom>
            <a:avLst/>
            <a:gdLst>
              <a:gd name="connsiteX0" fmla="*/ 269960 w 517597"/>
              <a:gd name="connsiteY0" fmla="*/ 72969 h 730726"/>
              <a:gd name="connsiteX1" fmla="*/ 72968 w 517597"/>
              <a:gd name="connsiteY1" fmla="*/ 269960 h 730726"/>
              <a:gd name="connsiteX2" fmla="*/ 73577 w 517597"/>
              <a:gd name="connsiteY2" fmla="*/ 283661 h 730726"/>
              <a:gd name="connsiteX3" fmla="*/ 72968 w 517597"/>
              <a:gd name="connsiteY3" fmla="*/ 283661 h 730726"/>
              <a:gd name="connsiteX4" fmla="*/ 73577 w 517597"/>
              <a:gd name="connsiteY4" fmla="*/ 284879 h 730726"/>
              <a:gd name="connsiteX5" fmla="*/ 111027 w 517597"/>
              <a:gd name="connsiteY5" fmla="*/ 386572 h 730726"/>
              <a:gd name="connsiteX6" fmla="*/ 200541 w 517597"/>
              <a:gd name="connsiteY6" fmla="*/ 529064 h 730726"/>
              <a:gd name="connsiteX7" fmla="*/ 269655 w 517597"/>
              <a:gd name="connsiteY7" fmla="*/ 661812 h 730726"/>
              <a:gd name="connsiteX8" fmla="*/ 337552 w 517597"/>
              <a:gd name="connsiteY8" fmla="*/ 530890 h 730726"/>
              <a:gd name="connsiteX9" fmla="*/ 428284 w 517597"/>
              <a:gd name="connsiteY9" fmla="*/ 386572 h 730726"/>
              <a:gd name="connsiteX10" fmla="*/ 465734 w 517597"/>
              <a:gd name="connsiteY10" fmla="*/ 283966 h 730726"/>
              <a:gd name="connsiteX11" fmla="*/ 465734 w 517597"/>
              <a:gd name="connsiteY11" fmla="*/ 283966 h 730726"/>
              <a:gd name="connsiteX12" fmla="*/ 466343 w 517597"/>
              <a:gd name="connsiteY12" fmla="*/ 270265 h 730726"/>
              <a:gd name="connsiteX13" fmla="*/ 269960 w 517597"/>
              <a:gd name="connsiteY13" fmla="*/ 72969 h 730726"/>
              <a:gd name="connsiteX14" fmla="*/ 269960 w 517597"/>
              <a:gd name="connsiteY14" fmla="*/ 396315 h 730726"/>
              <a:gd name="connsiteX15" fmla="*/ 143605 w 517597"/>
              <a:gd name="connsiteY15" fmla="*/ 269960 h 730726"/>
              <a:gd name="connsiteX16" fmla="*/ 269960 w 517597"/>
              <a:gd name="connsiteY16" fmla="*/ 143605 h 730726"/>
              <a:gd name="connsiteX17" fmla="*/ 396315 w 517597"/>
              <a:gd name="connsiteY17" fmla="*/ 269960 h 730726"/>
              <a:gd name="connsiteX18" fmla="*/ 269960 w 517597"/>
              <a:gd name="connsiteY18" fmla="*/ 396315 h 73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97" h="730726">
                <a:moveTo>
                  <a:pt x="269960" y="72969"/>
                </a:moveTo>
                <a:cubicBezTo>
                  <a:pt x="161265" y="72969"/>
                  <a:pt x="72968" y="161265"/>
                  <a:pt x="72968" y="269960"/>
                </a:cubicBezTo>
                <a:cubicBezTo>
                  <a:pt x="72968" y="274527"/>
                  <a:pt x="73273" y="279094"/>
                  <a:pt x="73577" y="283661"/>
                </a:cubicBezTo>
                <a:lnTo>
                  <a:pt x="72968" y="283661"/>
                </a:lnTo>
                <a:lnTo>
                  <a:pt x="73577" y="284879"/>
                </a:lnTo>
                <a:cubicBezTo>
                  <a:pt x="76318" y="322633"/>
                  <a:pt x="90019" y="357647"/>
                  <a:pt x="111027" y="386572"/>
                </a:cubicBezTo>
                <a:cubicBezTo>
                  <a:pt x="144214" y="431938"/>
                  <a:pt x="174661" y="479131"/>
                  <a:pt x="200541" y="529064"/>
                </a:cubicBezTo>
                <a:lnTo>
                  <a:pt x="269655" y="661812"/>
                </a:lnTo>
                <a:lnTo>
                  <a:pt x="337552" y="530890"/>
                </a:lnTo>
                <a:cubicBezTo>
                  <a:pt x="363737" y="480348"/>
                  <a:pt x="394488" y="432547"/>
                  <a:pt x="428284" y="386572"/>
                </a:cubicBezTo>
                <a:cubicBezTo>
                  <a:pt x="449597" y="357343"/>
                  <a:pt x="463298" y="322024"/>
                  <a:pt x="465734" y="283966"/>
                </a:cubicBezTo>
                <a:lnTo>
                  <a:pt x="465734" y="283966"/>
                </a:lnTo>
                <a:cubicBezTo>
                  <a:pt x="466038" y="279399"/>
                  <a:pt x="466343" y="274832"/>
                  <a:pt x="466343" y="270265"/>
                </a:cubicBezTo>
                <a:cubicBezTo>
                  <a:pt x="466952" y="161265"/>
                  <a:pt x="378655" y="72969"/>
                  <a:pt x="269960" y="72969"/>
                </a:cubicBezTo>
                <a:close/>
                <a:moveTo>
                  <a:pt x="269960" y="396315"/>
                </a:moveTo>
                <a:cubicBezTo>
                  <a:pt x="200237" y="396315"/>
                  <a:pt x="143605" y="339684"/>
                  <a:pt x="143605" y="269960"/>
                </a:cubicBezTo>
                <a:cubicBezTo>
                  <a:pt x="143605" y="200237"/>
                  <a:pt x="200237" y="143605"/>
                  <a:pt x="269960" y="143605"/>
                </a:cubicBezTo>
                <a:cubicBezTo>
                  <a:pt x="339683" y="143605"/>
                  <a:pt x="396315" y="200237"/>
                  <a:pt x="396315" y="269960"/>
                </a:cubicBezTo>
                <a:cubicBezTo>
                  <a:pt x="396315" y="339684"/>
                  <a:pt x="339683" y="396315"/>
                  <a:pt x="269960" y="396315"/>
                </a:cubicBezTo>
                <a:close/>
              </a:path>
            </a:pathLst>
          </a:custGeom>
          <a:solidFill>
            <a:srgbClr val="FCCB69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6613702-E37B-464A-BCC5-529BF8062032}"/>
              </a:ext>
            </a:extLst>
          </p:cNvPr>
          <p:cNvSpPr/>
          <p:nvPr/>
        </p:nvSpPr>
        <p:spPr>
          <a:xfrm>
            <a:off x="6366168" y="3073495"/>
            <a:ext cx="517598" cy="730726"/>
          </a:xfrm>
          <a:custGeom>
            <a:avLst/>
            <a:gdLst>
              <a:gd name="connsiteX0" fmla="*/ 269960 w 517597"/>
              <a:gd name="connsiteY0" fmla="*/ 72969 h 730726"/>
              <a:gd name="connsiteX1" fmla="*/ 72968 w 517597"/>
              <a:gd name="connsiteY1" fmla="*/ 269960 h 730726"/>
              <a:gd name="connsiteX2" fmla="*/ 73577 w 517597"/>
              <a:gd name="connsiteY2" fmla="*/ 283661 h 730726"/>
              <a:gd name="connsiteX3" fmla="*/ 72968 w 517597"/>
              <a:gd name="connsiteY3" fmla="*/ 283661 h 730726"/>
              <a:gd name="connsiteX4" fmla="*/ 73577 w 517597"/>
              <a:gd name="connsiteY4" fmla="*/ 284879 h 730726"/>
              <a:gd name="connsiteX5" fmla="*/ 111027 w 517597"/>
              <a:gd name="connsiteY5" fmla="*/ 386572 h 730726"/>
              <a:gd name="connsiteX6" fmla="*/ 200541 w 517597"/>
              <a:gd name="connsiteY6" fmla="*/ 529064 h 730726"/>
              <a:gd name="connsiteX7" fmla="*/ 269655 w 517597"/>
              <a:gd name="connsiteY7" fmla="*/ 661812 h 730726"/>
              <a:gd name="connsiteX8" fmla="*/ 337552 w 517597"/>
              <a:gd name="connsiteY8" fmla="*/ 530890 h 730726"/>
              <a:gd name="connsiteX9" fmla="*/ 428284 w 517597"/>
              <a:gd name="connsiteY9" fmla="*/ 386572 h 730726"/>
              <a:gd name="connsiteX10" fmla="*/ 466038 w 517597"/>
              <a:gd name="connsiteY10" fmla="*/ 283966 h 730726"/>
              <a:gd name="connsiteX11" fmla="*/ 466038 w 517597"/>
              <a:gd name="connsiteY11" fmla="*/ 283966 h 730726"/>
              <a:gd name="connsiteX12" fmla="*/ 466647 w 517597"/>
              <a:gd name="connsiteY12" fmla="*/ 270265 h 730726"/>
              <a:gd name="connsiteX13" fmla="*/ 269960 w 517597"/>
              <a:gd name="connsiteY13" fmla="*/ 72969 h 730726"/>
              <a:gd name="connsiteX14" fmla="*/ 269960 w 517597"/>
              <a:gd name="connsiteY14" fmla="*/ 396315 h 730726"/>
              <a:gd name="connsiteX15" fmla="*/ 143605 w 517597"/>
              <a:gd name="connsiteY15" fmla="*/ 269960 h 730726"/>
              <a:gd name="connsiteX16" fmla="*/ 269960 w 517597"/>
              <a:gd name="connsiteY16" fmla="*/ 143605 h 730726"/>
              <a:gd name="connsiteX17" fmla="*/ 396315 w 517597"/>
              <a:gd name="connsiteY17" fmla="*/ 269960 h 730726"/>
              <a:gd name="connsiteX18" fmla="*/ 269960 w 517597"/>
              <a:gd name="connsiteY18" fmla="*/ 396315 h 73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97" h="730726">
                <a:moveTo>
                  <a:pt x="269960" y="72969"/>
                </a:moveTo>
                <a:cubicBezTo>
                  <a:pt x="161264" y="72969"/>
                  <a:pt x="72968" y="161265"/>
                  <a:pt x="72968" y="269960"/>
                </a:cubicBezTo>
                <a:cubicBezTo>
                  <a:pt x="72968" y="274527"/>
                  <a:pt x="73273" y="279094"/>
                  <a:pt x="73577" y="283661"/>
                </a:cubicBezTo>
                <a:lnTo>
                  <a:pt x="72968" y="283661"/>
                </a:lnTo>
                <a:lnTo>
                  <a:pt x="73577" y="284879"/>
                </a:lnTo>
                <a:cubicBezTo>
                  <a:pt x="76318" y="322633"/>
                  <a:pt x="90019" y="357647"/>
                  <a:pt x="111027" y="386572"/>
                </a:cubicBezTo>
                <a:cubicBezTo>
                  <a:pt x="144214" y="431938"/>
                  <a:pt x="174661" y="479131"/>
                  <a:pt x="200541" y="529064"/>
                </a:cubicBezTo>
                <a:lnTo>
                  <a:pt x="269655" y="661812"/>
                </a:lnTo>
                <a:lnTo>
                  <a:pt x="337552" y="530890"/>
                </a:lnTo>
                <a:cubicBezTo>
                  <a:pt x="363737" y="480348"/>
                  <a:pt x="394488" y="432547"/>
                  <a:pt x="428284" y="386572"/>
                </a:cubicBezTo>
                <a:cubicBezTo>
                  <a:pt x="449597" y="357343"/>
                  <a:pt x="463298" y="322024"/>
                  <a:pt x="466038" y="283966"/>
                </a:cubicBezTo>
                <a:lnTo>
                  <a:pt x="466038" y="283966"/>
                </a:lnTo>
                <a:cubicBezTo>
                  <a:pt x="466343" y="279399"/>
                  <a:pt x="466647" y="274832"/>
                  <a:pt x="466647" y="270265"/>
                </a:cubicBezTo>
                <a:cubicBezTo>
                  <a:pt x="466952" y="161265"/>
                  <a:pt x="378655" y="72969"/>
                  <a:pt x="269960" y="72969"/>
                </a:cubicBezTo>
                <a:close/>
                <a:moveTo>
                  <a:pt x="269960" y="396315"/>
                </a:moveTo>
                <a:cubicBezTo>
                  <a:pt x="200236" y="396315"/>
                  <a:pt x="143605" y="339684"/>
                  <a:pt x="143605" y="269960"/>
                </a:cubicBezTo>
                <a:cubicBezTo>
                  <a:pt x="143605" y="200237"/>
                  <a:pt x="200236" y="143605"/>
                  <a:pt x="269960" y="143605"/>
                </a:cubicBezTo>
                <a:cubicBezTo>
                  <a:pt x="339683" y="143605"/>
                  <a:pt x="396315" y="200237"/>
                  <a:pt x="396315" y="269960"/>
                </a:cubicBezTo>
                <a:cubicBezTo>
                  <a:pt x="396315" y="339684"/>
                  <a:pt x="339683" y="396315"/>
                  <a:pt x="269960" y="396315"/>
                </a:cubicBezTo>
                <a:close/>
              </a:path>
            </a:pathLst>
          </a:custGeom>
          <a:solidFill>
            <a:srgbClr val="29B1A3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FC1A09F9-A431-4740-9EAB-AF0E9E57D690}"/>
              </a:ext>
            </a:extLst>
          </p:cNvPr>
          <p:cNvSpPr/>
          <p:nvPr/>
        </p:nvSpPr>
        <p:spPr>
          <a:xfrm>
            <a:off x="8743768" y="3073495"/>
            <a:ext cx="517598" cy="730726"/>
          </a:xfrm>
          <a:custGeom>
            <a:avLst/>
            <a:gdLst>
              <a:gd name="connsiteX0" fmla="*/ 269960 w 517597"/>
              <a:gd name="connsiteY0" fmla="*/ 72969 h 730726"/>
              <a:gd name="connsiteX1" fmla="*/ 72968 w 517597"/>
              <a:gd name="connsiteY1" fmla="*/ 269960 h 730726"/>
              <a:gd name="connsiteX2" fmla="*/ 73578 w 517597"/>
              <a:gd name="connsiteY2" fmla="*/ 283661 h 730726"/>
              <a:gd name="connsiteX3" fmla="*/ 72968 w 517597"/>
              <a:gd name="connsiteY3" fmla="*/ 283661 h 730726"/>
              <a:gd name="connsiteX4" fmla="*/ 73578 w 517597"/>
              <a:gd name="connsiteY4" fmla="*/ 284879 h 730726"/>
              <a:gd name="connsiteX5" fmla="*/ 111027 w 517597"/>
              <a:gd name="connsiteY5" fmla="*/ 386572 h 730726"/>
              <a:gd name="connsiteX6" fmla="*/ 200541 w 517597"/>
              <a:gd name="connsiteY6" fmla="*/ 529064 h 730726"/>
              <a:gd name="connsiteX7" fmla="*/ 269656 w 517597"/>
              <a:gd name="connsiteY7" fmla="*/ 661812 h 730726"/>
              <a:gd name="connsiteX8" fmla="*/ 337552 w 517597"/>
              <a:gd name="connsiteY8" fmla="*/ 530890 h 730726"/>
              <a:gd name="connsiteX9" fmla="*/ 428284 w 517597"/>
              <a:gd name="connsiteY9" fmla="*/ 386572 h 730726"/>
              <a:gd name="connsiteX10" fmla="*/ 466038 w 517597"/>
              <a:gd name="connsiteY10" fmla="*/ 283966 h 730726"/>
              <a:gd name="connsiteX11" fmla="*/ 466038 w 517597"/>
              <a:gd name="connsiteY11" fmla="*/ 283966 h 730726"/>
              <a:gd name="connsiteX12" fmla="*/ 466647 w 517597"/>
              <a:gd name="connsiteY12" fmla="*/ 270265 h 730726"/>
              <a:gd name="connsiteX13" fmla="*/ 269960 w 517597"/>
              <a:gd name="connsiteY13" fmla="*/ 72969 h 730726"/>
              <a:gd name="connsiteX14" fmla="*/ 269960 w 517597"/>
              <a:gd name="connsiteY14" fmla="*/ 396315 h 730726"/>
              <a:gd name="connsiteX15" fmla="*/ 143605 w 517597"/>
              <a:gd name="connsiteY15" fmla="*/ 269960 h 730726"/>
              <a:gd name="connsiteX16" fmla="*/ 269960 w 517597"/>
              <a:gd name="connsiteY16" fmla="*/ 143605 h 730726"/>
              <a:gd name="connsiteX17" fmla="*/ 396315 w 517597"/>
              <a:gd name="connsiteY17" fmla="*/ 269960 h 730726"/>
              <a:gd name="connsiteX18" fmla="*/ 269960 w 517597"/>
              <a:gd name="connsiteY18" fmla="*/ 396315 h 73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97" h="730726">
                <a:moveTo>
                  <a:pt x="269960" y="72969"/>
                </a:moveTo>
                <a:cubicBezTo>
                  <a:pt x="161264" y="72969"/>
                  <a:pt x="72968" y="161265"/>
                  <a:pt x="72968" y="269960"/>
                </a:cubicBezTo>
                <a:cubicBezTo>
                  <a:pt x="72968" y="274527"/>
                  <a:pt x="73273" y="279094"/>
                  <a:pt x="73578" y="283661"/>
                </a:cubicBezTo>
                <a:lnTo>
                  <a:pt x="72968" y="283661"/>
                </a:lnTo>
                <a:lnTo>
                  <a:pt x="73578" y="284879"/>
                </a:lnTo>
                <a:cubicBezTo>
                  <a:pt x="76318" y="322633"/>
                  <a:pt x="90019" y="357647"/>
                  <a:pt x="111027" y="386572"/>
                </a:cubicBezTo>
                <a:cubicBezTo>
                  <a:pt x="144214" y="431938"/>
                  <a:pt x="174661" y="479131"/>
                  <a:pt x="200541" y="529064"/>
                </a:cubicBezTo>
                <a:lnTo>
                  <a:pt x="269656" y="661812"/>
                </a:lnTo>
                <a:lnTo>
                  <a:pt x="337552" y="530890"/>
                </a:lnTo>
                <a:cubicBezTo>
                  <a:pt x="363737" y="480348"/>
                  <a:pt x="394488" y="432547"/>
                  <a:pt x="428284" y="386572"/>
                </a:cubicBezTo>
                <a:cubicBezTo>
                  <a:pt x="449597" y="357343"/>
                  <a:pt x="463298" y="322024"/>
                  <a:pt x="466038" y="283966"/>
                </a:cubicBezTo>
                <a:lnTo>
                  <a:pt x="466038" y="283966"/>
                </a:lnTo>
                <a:cubicBezTo>
                  <a:pt x="466343" y="279399"/>
                  <a:pt x="466647" y="274832"/>
                  <a:pt x="466647" y="270265"/>
                </a:cubicBezTo>
                <a:cubicBezTo>
                  <a:pt x="466952" y="161265"/>
                  <a:pt x="378655" y="72969"/>
                  <a:pt x="269960" y="72969"/>
                </a:cubicBezTo>
                <a:close/>
                <a:moveTo>
                  <a:pt x="269960" y="396315"/>
                </a:moveTo>
                <a:cubicBezTo>
                  <a:pt x="200236" y="396315"/>
                  <a:pt x="143605" y="339684"/>
                  <a:pt x="143605" y="269960"/>
                </a:cubicBezTo>
                <a:cubicBezTo>
                  <a:pt x="143605" y="200237"/>
                  <a:pt x="200236" y="143605"/>
                  <a:pt x="269960" y="143605"/>
                </a:cubicBezTo>
                <a:cubicBezTo>
                  <a:pt x="339683" y="143605"/>
                  <a:pt x="396315" y="200237"/>
                  <a:pt x="396315" y="269960"/>
                </a:cubicBezTo>
                <a:cubicBezTo>
                  <a:pt x="396315" y="339684"/>
                  <a:pt x="339683" y="396315"/>
                  <a:pt x="269960" y="396315"/>
                </a:cubicBezTo>
                <a:close/>
              </a:path>
            </a:pathLst>
          </a:custGeom>
          <a:solidFill>
            <a:srgbClr val="32485A"/>
          </a:solidFill>
          <a:ln w="304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9AEEB6C-5204-409D-918F-255EC12EE427}"/>
              </a:ext>
            </a:extLst>
          </p:cNvPr>
          <p:cNvGrpSpPr/>
          <p:nvPr/>
        </p:nvGrpSpPr>
        <p:grpSpPr>
          <a:xfrm>
            <a:off x="6599575" y="4369483"/>
            <a:ext cx="352699" cy="352699"/>
            <a:chOff x="746465" y="2902362"/>
            <a:chExt cx="390525" cy="390525"/>
          </a:xfrm>
          <a:solidFill>
            <a:srgbClr val="29B1A3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89480C3-5735-4085-91FF-3FF89168B312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86E1F52-5F39-4211-9B23-D924B99DD5D0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1029BBE-BFB5-41B3-9F81-E4BB692438F6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D84DDFF-FA8E-44A9-BAFA-25CA1D80A744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0A56506-376C-4850-845D-9D593F0D20B8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96DD718-BFA0-4D02-A63E-253626498335}"/>
              </a:ext>
            </a:extLst>
          </p:cNvPr>
          <p:cNvGrpSpPr/>
          <p:nvPr/>
        </p:nvGrpSpPr>
        <p:grpSpPr>
          <a:xfrm>
            <a:off x="1872813" y="4368021"/>
            <a:ext cx="266675" cy="355624"/>
            <a:chOff x="3471472" y="902398"/>
            <a:chExt cx="295275" cy="393763"/>
          </a:xfrm>
          <a:solidFill>
            <a:srgbClr val="E9554C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614985E0-0464-4D11-BFBA-F91A3C2180C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B6952EEA-CC0E-4EF3-B971-11B6A91B103F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5041EACA-1C75-494D-8D78-1E171C0E4D6F}"/>
              </a:ext>
            </a:extLst>
          </p:cNvPr>
          <p:cNvSpPr/>
          <p:nvPr/>
        </p:nvSpPr>
        <p:spPr>
          <a:xfrm>
            <a:off x="4193182" y="4369483"/>
            <a:ext cx="352699" cy="352699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rgbClr val="FCCB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577A4D-2E55-46B0-A3EB-50502B75792E}"/>
              </a:ext>
            </a:extLst>
          </p:cNvPr>
          <p:cNvGrpSpPr/>
          <p:nvPr/>
        </p:nvGrpSpPr>
        <p:grpSpPr>
          <a:xfrm>
            <a:off x="9005969" y="4360585"/>
            <a:ext cx="375380" cy="370494"/>
            <a:chOff x="4107647" y="4896992"/>
            <a:chExt cx="394132" cy="389001"/>
          </a:xfrm>
          <a:solidFill>
            <a:srgbClr val="32485A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C9E795D6-643F-41DD-A6C7-A22B6F40DCA3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68A598-3D1B-4BEC-A813-7909175059EF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D47D8CA-CBD5-4047-A931-70EDBBB5CEB4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1D8F13C-D638-49B8-B8F2-0615F327D2DC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BD9E9A8-9B46-42C3-9180-25B9791ED853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E143D8-3C34-4D65-B1A1-D47928B33370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7B5BAF0D-4236-4A7C-9DF7-42E8C9220B9E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8A88D781-0AAF-4780-B9A9-A57EEBCB545E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6C8514A-E075-4FEA-8891-392B9C6ED77A}"/>
              </a:ext>
            </a:extLst>
          </p:cNvPr>
          <p:cNvSpPr/>
          <p:nvPr/>
        </p:nvSpPr>
        <p:spPr>
          <a:xfrm>
            <a:off x="11229762" y="3745406"/>
            <a:ext cx="462600" cy="462600"/>
          </a:xfrm>
          <a:prstGeom prst="ellipse">
            <a:avLst/>
          </a:pr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6" name="그래픽 75">
            <a:extLst>
              <a:ext uri="{FF2B5EF4-FFF2-40B4-BE49-F238E27FC236}">
                <a16:creationId xmlns:a16="http://schemas.microsoft.com/office/drawing/2014/main" id="{0E45A22E-AF84-4D64-8960-2D09A630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355201" y="3905897"/>
            <a:ext cx="240749" cy="141617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603161AF-D2F6-4AF2-A6CD-6375503DA266}"/>
              </a:ext>
            </a:extLst>
          </p:cNvPr>
          <p:cNvSpPr/>
          <p:nvPr/>
        </p:nvSpPr>
        <p:spPr>
          <a:xfrm flipH="1">
            <a:off x="479390" y="3745406"/>
            <a:ext cx="462600" cy="462600"/>
          </a:xfrm>
          <a:prstGeom prst="ellipse">
            <a:avLst/>
          </a:pr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9" name="그래픽 78">
            <a:extLst>
              <a:ext uri="{FF2B5EF4-FFF2-40B4-BE49-F238E27FC236}">
                <a16:creationId xmlns:a16="http://schemas.microsoft.com/office/drawing/2014/main" id="{C2FD7AEC-9F30-45B2-A454-C05F44458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575802" y="3905897"/>
            <a:ext cx="240749" cy="141617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4595BC5-E4DA-4760-8B80-ACD82F159EC2}"/>
              </a:ext>
            </a:extLst>
          </p:cNvPr>
          <p:cNvSpPr/>
          <p:nvPr/>
        </p:nvSpPr>
        <p:spPr>
          <a:xfrm>
            <a:off x="2022475" y="1485610"/>
            <a:ext cx="8147050" cy="464463"/>
          </a:xfrm>
          <a:prstGeom prst="roundRect">
            <a:avLst>
              <a:gd name="adj" fmla="val 50000"/>
            </a:avLst>
          </a:prstGeom>
          <a:noFill/>
          <a:ln w="57150" cap="flat">
            <a:solidFill>
              <a:srgbClr val="29B1A3"/>
            </a:solidFill>
            <a:prstDash val="solid"/>
            <a:miter/>
          </a:ln>
        </p:spPr>
        <p:txBody>
          <a:bodyPr lIns="18000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프로젝트 일정</a:t>
            </a:r>
          </a:p>
        </p:txBody>
      </p:sp>
      <p:pic>
        <p:nvPicPr>
          <p:cNvPr id="81" name="그래픽 80">
            <a:extLst>
              <a:ext uri="{FF2B5EF4-FFF2-40B4-BE49-F238E27FC236}">
                <a16:creationId xmlns:a16="http://schemas.microsoft.com/office/drawing/2014/main" id="{501DCE83-8281-41A8-B7F5-CA217C940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2238" y="1647032"/>
            <a:ext cx="240749" cy="14161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1F59C16-B316-4707-8E21-E8DB74121D0C}"/>
              </a:ext>
            </a:extLst>
          </p:cNvPr>
          <p:cNvSpPr txBox="1"/>
          <p:nvPr/>
        </p:nvSpPr>
        <p:spPr>
          <a:xfrm>
            <a:off x="2022477" y="2182688"/>
            <a:ext cx="81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~ 15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8ABE3-ECF0-8225-9C90-6194C7F94067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12C1D-C6C6-F61C-859D-4FD45E154F99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5507-39C3-D96A-CAD1-4543FF113E7B}"/>
              </a:ext>
            </a:extLst>
          </p:cNvPr>
          <p:cNvSpPr txBox="1"/>
          <p:nvPr/>
        </p:nvSpPr>
        <p:spPr>
          <a:xfrm>
            <a:off x="4113401" y="5629736"/>
            <a:ext cx="179527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구체화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C2D3EF-C163-247C-68A5-5E81FF49CB04}"/>
              </a:ext>
            </a:extLst>
          </p:cNvPr>
          <p:cNvSpPr/>
          <p:nvPr/>
        </p:nvSpPr>
        <p:spPr>
          <a:xfrm>
            <a:off x="4113401" y="4788017"/>
            <a:ext cx="1795277" cy="84164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구체화 단계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 ~ 7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19302-9527-6A3E-8E7A-00A02706A11B}"/>
              </a:ext>
            </a:extLst>
          </p:cNvPr>
          <p:cNvSpPr txBox="1"/>
          <p:nvPr/>
        </p:nvSpPr>
        <p:spPr>
          <a:xfrm>
            <a:off x="6491000" y="5629736"/>
            <a:ext cx="179527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구축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중간고사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944E28-9071-E190-F18C-014E644462DB}"/>
              </a:ext>
            </a:extLst>
          </p:cNvPr>
          <p:cNvSpPr/>
          <p:nvPr/>
        </p:nvSpPr>
        <p:spPr>
          <a:xfrm>
            <a:off x="6491000" y="4788017"/>
            <a:ext cx="1795277" cy="84164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발전 단계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 ~ 12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4AA5E-CA62-7311-7320-595450C836D0}"/>
              </a:ext>
            </a:extLst>
          </p:cNvPr>
          <p:cNvSpPr txBox="1"/>
          <p:nvPr/>
        </p:nvSpPr>
        <p:spPr>
          <a:xfrm>
            <a:off x="8941679" y="5629736"/>
            <a:ext cx="179527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구축 완료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기말고사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1941E5-DB0A-FFB4-E9EC-64A3524F6A7E}"/>
              </a:ext>
            </a:extLst>
          </p:cNvPr>
          <p:cNvSpPr/>
          <p:nvPr/>
        </p:nvSpPr>
        <p:spPr>
          <a:xfrm>
            <a:off x="8941679" y="4788017"/>
            <a:ext cx="1795277" cy="84164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마무리 단계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 ~ 15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51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7D0CDABD-7A27-4CEB-B9DF-E0E7DD4D9BA6}"/>
              </a:ext>
            </a:extLst>
          </p:cNvPr>
          <p:cNvSpPr txBox="1"/>
          <p:nvPr/>
        </p:nvSpPr>
        <p:spPr>
          <a:xfrm>
            <a:off x="7035519" y="2116682"/>
            <a:ext cx="405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 시스템을 통한 이용자들의 참여 유도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이용자들의 참여 반복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차산업혁명 핵심 분야인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문화의 대중화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C1F4627-9E28-4950-8837-05E5146AA061}"/>
              </a:ext>
            </a:extLst>
          </p:cNvPr>
          <p:cNvSpPr/>
          <p:nvPr/>
        </p:nvSpPr>
        <p:spPr>
          <a:xfrm>
            <a:off x="7035518" y="1716364"/>
            <a:ext cx="4098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이용자들을 통한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문화의 대중화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F8F2-3504-45DB-AC0D-134B5DEB1FB1}"/>
              </a:ext>
            </a:extLst>
          </p:cNvPr>
          <p:cNvSpPr txBox="1"/>
          <p:nvPr/>
        </p:nvSpPr>
        <p:spPr>
          <a:xfrm>
            <a:off x="7035519" y="3739412"/>
            <a:ext cx="4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문제들과 직면하고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창의적으로 해결해가며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역량 발전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F291E6-7DA6-4E01-BBB5-5E3C99399ABA}"/>
              </a:ext>
            </a:extLst>
          </p:cNvPr>
          <p:cNvSpPr/>
          <p:nvPr/>
        </p:nvSpPr>
        <p:spPr>
          <a:xfrm>
            <a:off x="7035518" y="3339094"/>
            <a:ext cx="399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창의력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해결능력 증진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8647D-39A3-4252-B08A-652A558BC6FE}"/>
              </a:ext>
            </a:extLst>
          </p:cNvPr>
          <p:cNvSpPr/>
          <p:nvPr/>
        </p:nvSpPr>
        <p:spPr>
          <a:xfrm>
            <a:off x="798286" y="1448286"/>
            <a:ext cx="4789713" cy="4938071"/>
          </a:xfrm>
          <a:prstGeom prst="rect">
            <a:avLst/>
          </a:prstGeom>
          <a:solidFill>
            <a:srgbClr val="29B1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5382F7-1247-4CF8-80A8-E8B06CBDCB67}"/>
              </a:ext>
            </a:extLst>
          </p:cNvPr>
          <p:cNvSpPr/>
          <p:nvPr/>
        </p:nvSpPr>
        <p:spPr>
          <a:xfrm>
            <a:off x="1551170" y="3228604"/>
            <a:ext cx="3274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성과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97F680-8C13-4D23-A873-44CDBAEA0E03}"/>
              </a:ext>
            </a:extLst>
          </p:cNvPr>
          <p:cNvSpPr txBox="1"/>
          <p:nvPr/>
        </p:nvSpPr>
        <p:spPr>
          <a:xfrm>
            <a:off x="1551170" y="3974030"/>
            <a:ext cx="327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드론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 구축 프로젝트 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예상성과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6CFFF58-E7FB-4776-9233-9D6BC8CB23D5}"/>
              </a:ext>
            </a:extLst>
          </p:cNvPr>
          <p:cNvSpPr/>
          <p:nvPr/>
        </p:nvSpPr>
        <p:spPr>
          <a:xfrm>
            <a:off x="2025196" y="5269808"/>
            <a:ext cx="2328907" cy="4539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29B1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</a:t>
            </a:r>
            <a:r>
              <a:rPr lang="en-US" altLang="ko-KR" dirty="0">
                <a:solidFill>
                  <a:srgbClr val="29B1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29B1A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D8BD81-2A43-40E7-8815-68D6568FDBAE}"/>
              </a:ext>
            </a:extLst>
          </p:cNvPr>
          <p:cNvGrpSpPr/>
          <p:nvPr/>
        </p:nvGrpSpPr>
        <p:grpSpPr>
          <a:xfrm>
            <a:off x="2852074" y="2116474"/>
            <a:ext cx="672278" cy="683414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92DFF68-BB6C-42BB-98B0-F12C95C23CE9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B5FEC667-09DC-42A0-979C-46B82E06F23C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74704A6-4C23-42B2-AB63-05287B4D7BD2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76EBBDD-0FFF-474D-8371-665A3375459B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E3861AF-FFA1-411E-B6CF-ED10D4778804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1EB7FB7-C016-436C-A648-F5C89257CBE4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6B4CA7-E2FE-4010-86CB-65C6C4402D82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63DFB90-52F0-4EF0-A94B-D7FD3F8A8246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B3C4601-9E6B-4330-9C9D-8FD96433F552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333F57E-C5DB-4854-B3C3-3B5C18C034B9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F050754-FFE3-438E-B371-BE72A11FD6ED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004C1B5-7BA4-4A8B-B79B-D21BCDD91C95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01FE74F-00BD-4FD2-90FF-7FD7C3910257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6C19FB9-5763-4F97-81F7-4854F032C349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C193C1E-840E-4137-A4A8-2319E275C3F9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985AF1A-C6BE-49C4-AD51-5D29D8FEFD78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F927F31-A8EC-4E53-9255-A57E0D2DB1B1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DCCB921-8181-4D62-B50B-5656D438771D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6B7EB83-ACE0-4815-BBFB-C38752371965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702A88-CD6F-4ECA-2518-72B916C3DC82}"/>
              </a:ext>
            </a:extLst>
          </p:cNvPr>
          <p:cNvSpPr txBox="1"/>
          <p:nvPr/>
        </p:nvSpPr>
        <p:spPr>
          <a:xfrm>
            <a:off x="1374366" y="616053"/>
            <a:ext cx="990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형님즈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82F91-522B-8813-F74D-84DFE64A7A5A}"/>
              </a:ext>
            </a:extLst>
          </p:cNvPr>
          <p:cNvSpPr txBox="1"/>
          <p:nvPr/>
        </p:nvSpPr>
        <p:spPr>
          <a:xfrm>
            <a:off x="50391" y="169048"/>
            <a:ext cx="2207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2024-2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융합캡스톤디자인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F54FD-C2CD-BA9B-ED22-AD299D85D388}"/>
              </a:ext>
            </a:extLst>
          </p:cNvPr>
          <p:cNvSpPr txBox="1"/>
          <p:nvPr/>
        </p:nvSpPr>
        <p:spPr>
          <a:xfrm>
            <a:off x="7035519" y="5366616"/>
            <a:ext cx="4098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분야의 전공자들이 모여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융합적인 지식 함양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 프로젝트를 통한 소통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협업 능력 발전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42EA6-7397-8558-F1D7-BE99BFC6FCDB}"/>
              </a:ext>
            </a:extLst>
          </p:cNvPr>
          <p:cNvSpPr/>
          <p:nvPr/>
        </p:nvSpPr>
        <p:spPr>
          <a:xfrm>
            <a:off x="7035518" y="4966298"/>
            <a:ext cx="3354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팀원들의 협업 기량 향상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11053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ubik SemiBold - Rubik">
      <a:majorFont>
        <a:latin typeface="Rubik SemiBold"/>
        <a:ea typeface="Arial Unicode MS"/>
        <a:cs typeface=""/>
      </a:majorFont>
      <a:minorFont>
        <a:latin typeface="Rubik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517</Words>
  <Application>Microsoft Office PowerPoint</Application>
  <PresentationFormat>와이드스크린</PresentationFormat>
  <Paragraphs>158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나눔스퀘어</vt:lpstr>
      <vt:lpstr>Arial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Hojun Lee</cp:lastModifiedBy>
  <cp:revision>175</cp:revision>
  <dcterms:created xsi:type="dcterms:W3CDTF">2019-04-06T05:20:47Z</dcterms:created>
  <dcterms:modified xsi:type="dcterms:W3CDTF">2024-12-05T05:13:53Z</dcterms:modified>
</cp:coreProperties>
</file>