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57" r:id="rId3"/>
    <p:sldId id="312" r:id="rId4"/>
    <p:sldId id="314" r:id="rId5"/>
    <p:sldId id="258" r:id="rId6"/>
    <p:sldId id="261" r:id="rId7"/>
    <p:sldId id="316" r:id="rId8"/>
    <p:sldId id="315" r:id="rId9"/>
    <p:sldId id="259" r:id="rId10"/>
    <p:sldId id="266" r:id="rId11"/>
    <p:sldId id="263" r:id="rId12"/>
    <p:sldId id="282" r:id="rId13"/>
    <p:sldId id="260" r:id="rId14"/>
    <p:sldId id="318" r:id="rId15"/>
    <p:sldId id="317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05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8D6A03-DBB3-4E62-AFAD-9CB152CC852B}">
  <a:tblStyle styleId="{F68D6A03-DBB3-4E62-AFAD-9CB152CC85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BA0368-5947-44A8-ADE4-D79C7A43F5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078c75ea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078c75ea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2078cde308e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2078cde308e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20790a158ac_0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20790a158ac_0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1895f2e09d5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1895f2e09d5_0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0790a158ac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0790a158ac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>
          <a:extLst>
            <a:ext uri="{FF2B5EF4-FFF2-40B4-BE49-F238E27FC236}">
              <a16:creationId xmlns:a16="http://schemas.microsoft.com/office/drawing/2014/main" id="{FEF23C5A-072B-B6D1-D995-B9E5EE50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1895f2e09d5_0_1003:notes">
            <a:extLst>
              <a:ext uri="{FF2B5EF4-FFF2-40B4-BE49-F238E27FC236}">
                <a16:creationId xmlns:a16="http://schemas.microsoft.com/office/drawing/2014/main" id="{B902E452-8815-F5E8-32C9-0FB627CC6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1895f2e09d5_0_1003:notes">
            <a:extLst>
              <a:ext uri="{FF2B5EF4-FFF2-40B4-BE49-F238E27FC236}">
                <a16:creationId xmlns:a16="http://schemas.microsoft.com/office/drawing/2014/main" id="{9346D878-AE74-CB34-87D5-E1AE5A0C9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946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>
          <a:extLst>
            <a:ext uri="{FF2B5EF4-FFF2-40B4-BE49-F238E27FC236}">
              <a16:creationId xmlns:a16="http://schemas.microsoft.com/office/drawing/2014/main" id="{7053AFF9-65CB-789F-BB8F-7870DB2A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0790a158ac_0_207:notes">
            <a:extLst>
              <a:ext uri="{FF2B5EF4-FFF2-40B4-BE49-F238E27FC236}">
                <a16:creationId xmlns:a16="http://schemas.microsoft.com/office/drawing/2014/main" id="{1A8A41AD-4F83-0F44-632B-13166F376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0790a158ac_0_207:notes">
            <a:extLst>
              <a:ext uri="{FF2B5EF4-FFF2-40B4-BE49-F238E27FC236}">
                <a16:creationId xmlns:a16="http://schemas.microsoft.com/office/drawing/2014/main" id="{4B0201CE-E4CA-204A-9F16-B52192728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44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207de3bc1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207de3bc1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 슬라이드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0790a158a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0790a158a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>
          <a:extLst>
            <a:ext uri="{FF2B5EF4-FFF2-40B4-BE49-F238E27FC236}">
              <a16:creationId xmlns:a16="http://schemas.microsoft.com/office/drawing/2014/main" id="{E59B040F-7FBE-F573-7A9B-9BDE426BE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d431007ba2_0_215:notes">
            <a:extLst>
              <a:ext uri="{FF2B5EF4-FFF2-40B4-BE49-F238E27FC236}">
                <a16:creationId xmlns:a16="http://schemas.microsoft.com/office/drawing/2014/main" id="{DE726A52-63AD-C20A-2EB6-DE584AB01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d431007ba2_0_215:notes">
            <a:extLst>
              <a:ext uri="{FF2B5EF4-FFF2-40B4-BE49-F238E27FC236}">
                <a16:creationId xmlns:a16="http://schemas.microsoft.com/office/drawing/2014/main" id="{ADF449E4-2C63-2BC3-2A4E-517E086C5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6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>
          <a:extLst>
            <a:ext uri="{FF2B5EF4-FFF2-40B4-BE49-F238E27FC236}">
              <a16:creationId xmlns:a16="http://schemas.microsoft.com/office/drawing/2014/main" id="{8A6EB24C-3E7B-E831-9377-7986B9490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d431007ba2_0_215:notes">
            <a:extLst>
              <a:ext uri="{FF2B5EF4-FFF2-40B4-BE49-F238E27FC236}">
                <a16:creationId xmlns:a16="http://schemas.microsoft.com/office/drawing/2014/main" id="{338AF9A1-82E0-A48D-4DB9-B7C42C2F0C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d431007ba2_0_215:notes">
            <a:extLst>
              <a:ext uri="{FF2B5EF4-FFF2-40B4-BE49-F238E27FC236}">
                <a16:creationId xmlns:a16="http://schemas.microsoft.com/office/drawing/2014/main" id="{562EEB14-3FA9-E4B8-F923-F25D470DBB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3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0790a158ac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0790a158ac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>
          <a:extLst>
            <a:ext uri="{FF2B5EF4-FFF2-40B4-BE49-F238E27FC236}">
              <a16:creationId xmlns:a16="http://schemas.microsoft.com/office/drawing/2014/main" id="{7A3756FE-B76A-D786-E7AA-BCEE94A1C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0790a158ac_0_643:notes">
            <a:extLst>
              <a:ext uri="{FF2B5EF4-FFF2-40B4-BE49-F238E27FC236}">
                <a16:creationId xmlns:a16="http://schemas.microsoft.com/office/drawing/2014/main" id="{52EFE2AE-B6D9-E7FE-F8BE-B60E44774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0790a158ac_0_643:notes">
            <a:extLst>
              <a:ext uri="{FF2B5EF4-FFF2-40B4-BE49-F238E27FC236}">
                <a16:creationId xmlns:a16="http://schemas.microsoft.com/office/drawing/2014/main" id="{CA85B7D1-2CE3-2944-6CB4-C58158CA0B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074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>
          <a:extLst>
            <a:ext uri="{FF2B5EF4-FFF2-40B4-BE49-F238E27FC236}">
              <a16:creationId xmlns:a16="http://schemas.microsoft.com/office/drawing/2014/main" id="{3A4843C3-E4E1-44CA-2722-246276F44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20790a158ac_0_1311:notes">
            <a:extLst>
              <a:ext uri="{FF2B5EF4-FFF2-40B4-BE49-F238E27FC236}">
                <a16:creationId xmlns:a16="http://schemas.microsoft.com/office/drawing/2014/main" id="{739E5121-F0E0-E6B9-E293-1C35F00311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20790a158ac_0_1311:notes">
            <a:extLst>
              <a:ext uri="{FF2B5EF4-FFF2-40B4-BE49-F238E27FC236}">
                <a16:creationId xmlns:a16="http://schemas.microsoft.com/office/drawing/2014/main" id="{5A9B79B6-DE23-219A-CF60-7026BBB1C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896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0790a158a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0790a158a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one flight required documentation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2850" y="1676675"/>
            <a:ext cx="5790900" cy="22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 b="1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2852" y="3909885"/>
            <a:ext cx="5790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630388" y="1724775"/>
            <a:ext cx="757976" cy="672190"/>
            <a:chOff x="7464925" y="-1654250"/>
            <a:chExt cx="757976" cy="672190"/>
          </a:xfrm>
        </p:grpSpPr>
        <p:sp>
          <p:nvSpPr>
            <p:cNvPr id="15" name="Google Shape;15;p2"/>
            <p:cNvSpPr/>
            <p:nvPr/>
          </p:nvSpPr>
          <p:spPr>
            <a:xfrm>
              <a:off x="7464925" y="-1654250"/>
              <a:ext cx="757976" cy="672190"/>
            </a:xfrm>
            <a:custGeom>
              <a:avLst/>
              <a:gdLst/>
              <a:ahLst/>
              <a:cxnLst/>
              <a:rect l="l" t="t" r="r" b="b"/>
              <a:pathLst>
                <a:path w="34170" h="17973" extrusionOk="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98685" y="-1654213"/>
              <a:ext cx="690430" cy="672078"/>
            </a:xfrm>
            <a:custGeom>
              <a:avLst/>
              <a:gdLst/>
              <a:ahLst/>
              <a:cxnLst/>
              <a:rect l="l" t="t" r="r" b="b"/>
              <a:pathLst>
                <a:path w="31125" h="17970" extrusionOk="0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-247294" y="3137700"/>
            <a:ext cx="829069" cy="895560"/>
            <a:chOff x="-247294" y="3137700"/>
            <a:chExt cx="829069" cy="895560"/>
          </a:xfrm>
        </p:grpSpPr>
        <p:sp>
          <p:nvSpPr>
            <p:cNvPr id="18" name="Google Shape;18;p2"/>
            <p:cNvSpPr/>
            <p:nvPr/>
          </p:nvSpPr>
          <p:spPr>
            <a:xfrm>
              <a:off x="105975" y="3137700"/>
              <a:ext cx="475800" cy="475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-247294" y="3403858"/>
              <a:ext cx="596199" cy="629402"/>
              <a:chOff x="-3171395" y="736983"/>
              <a:chExt cx="1712232" cy="1807587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name="adj1" fmla="val 5816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name="adj" fmla="val 4017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498" extrusionOk="0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498" extrusionOk="0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7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356" name="Google Shape;356;p27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27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7"/>
          <p:cNvSpPr txBox="1">
            <a:spLocks noGrp="1"/>
          </p:cNvSpPr>
          <p:nvPr>
            <p:ph type="subTitle" idx="1"/>
          </p:nvPr>
        </p:nvSpPr>
        <p:spPr>
          <a:xfrm>
            <a:off x="4847575" y="1762550"/>
            <a:ext cx="3583200" cy="22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7"/>
          <p:cNvSpPr txBox="1">
            <a:spLocks noGrp="1"/>
          </p:cNvSpPr>
          <p:nvPr>
            <p:ph type="subTitle" idx="2"/>
          </p:nvPr>
        </p:nvSpPr>
        <p:spPr>
          <a:xfrm>
            <a:off x="713225" y="1762550"/>
            <a:ext cx="3583200" cy="22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7"/>
          <p:cNvSpPr/>
          <p:nvPr/>
        </p:nvSpPr>
        <p:spPr>
          <a:xfrm rot="10800000">
            <a:off x="8386500" y="4009600"/>
            <a:ext cx="484800" cy="484800"/>
          </a:xfrm>
          <a:prstGeom prst="ellipse">
            <a:avLst/>
          </a:prstGeom>
          <a:gradFill>
            <a:gsLst>
              <a:gs pos="0">
                <a:srgbClr val="68BAAC">
                  <a:alpha val="59215"/>
                </a:srgbClr>
              </a:gs>
              <a:gs pos="8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7"/>
          <p:cNvGrpSpPr/>
          <p:nvPr/>
        </p:nvGrpSpPr>
        <p:grpSpPr>
          <a:xfrm>
            <a:off x="8547806" y="3611033"/>
            <a:ext cx="596199" cy="629402"/>
            <a:chOff x="-3171395" y="736983"/>
            <a:chExt cx="1712232" cy="1807587"/>
          </a:xfrm>
        </p:grpSpPr>
        <p:grpSp>
          <p:nvGrpSpPr>
            <p:cNvPr id="363" name="Google Shape;363;p27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364" name="Google Shape;364;p27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7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7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367" name="Google Shape;367;p27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" name="Google Shape;371;p27"/>
          <p:cNvSpPr/>
          <p:nvPr/>
        </p:nvSpPr>
        <p:spPr>
          <a:xfrm>
            <a:off x="287300" y="1152225"/>
            <a:ext cx="475800" cy="47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/>
          <p:cNvSpPr/>
          <p:nvPr/>
        </p:nvSpPr>
        <p:spPr>
          <a:xfrm rot="10800000">
            <a:off x="5469500" y="151725"/>
            <a:ext cx="3794400" cy="2157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30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402" name="Google Shape;402;p30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30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4" name="Google Shape;404;p30"/>
          <p:cNvSpPr txBox="1">
            <a:spLocks noGrp="1"/>
          </p:cNvSpPr>
          <p:nvPr>
            <p:ph type="subTitle" idx="1"/>
          </p:nvPr>
        </p:nvSpPr>
        <p:spPr>
          <a:xfrm>
            <a:off x="721568" y="1987807"/>
            <a:ext cx="23055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30"/>
          <p:cNvSpPr txBox="1">
            <a:spLocks noGrp="1"/>
          </p:cNvSpPr>
          <p:nvPr>
            <p:ph type="subTitle" idx="2"/>
          </p:nvPr>
        </p:nvSpPr>
        <p:spPr>
          <a:xfrm>
            <a:off x="721556" y="1698882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6" name="Google Shape;406;p30"/>
          <p:cNvSpPr txBox="1">
            <a:spLocks noGrp="1"/>
          </p:cNvSpPr>
          <p:nvPr>
            <p:ph type="subTitle" idx="3"/>
          </p:nvPr>
        </p:nvSpPr>
        <p:spPr>
          <a:xfrm>
            <a:off x="3427593" y="1987807"/>
            <a:ext cx="23055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30"/>
          <p:cNvSpPr txBox="1">
            <a:spLocks noGrp="1"/>
          </p:cNvSpPr>
          <p:nvPr>
            <p:ph type="subTitle" idx="4"/>
          </p:nvPr>
        </p:nvSpPr>
        <p:spPr>
          <a:xfrm>
            <a:off x="3427581" y="1698882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8" name="Google Shape;408;p30"/>
          <p:cNvSpPr txBox="1">
            <a:spLocks noGrp="1"/>
          </p:cNvSpPr>
          <p:nvPr>
            <p:ph type="subTitle" idx="5"/>
          </p:nvPr>
        </p:nvSpPr>
        <p:spPr>
          <a:xfrm>
            <a:off x="6133618" y="1987807"/>
            <a:ext cx="23055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ubTitle" idx="6"/>
          </p:nvPr>
        </p:nvSpPr>
        <p:spPr>
          <a:xfrm>
            <a:off x="6133606" y="1698882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0" name="Google Shape;410;p30"/>
          <p:cNvSpPr txBox="1">
            <a:spLocks noGrp="1"/>
          </p:cNvSpPr>
          <p:nvPr>
            <p:ph type="subTitle" idx="7"/>
          </p:nvPr>
        </p:nvSpPr>
        <p:spPr>
          <a:xfrm>
            <a:off x="2070956" y="3476825"/>
            <a:ext cx="23055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subTitle" idx="8"/>
          </p:nvPr>
        </p:nvSpPr>
        <p:spPr>
          <a:xfrm>
            <a:off x="2070943" y="31879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2" name="Google Shape;412;p30"/>
          <p:cNvSpPr txBox="1">
            <a:spLocks noGrp="1"/>
          </p:cNvSpPr>
          <p:nvPr>
            <p:ph type="subTitle" idx="9"/>
          </p:nvPr>
        </p:nvSpPr>
        <p:spPr>
          <a:xfrm>
            <a:off x="4784221" y="3476825"/>
            <a:ext cx="23055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30"/>
          <p:cNvSpPr txBox="1">
            <a:spLocks noGrp="1"/>
          </p:cNvSpPr>
          <p:nvPr>
            <p:ph type="subTitle" idx="13"/>
          </p:nvPr>
        </p:nvSpPr>
        <p:spPr>
          <a:xfrm>
            <a:off x="4784208" y="31879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4" name="Google Shape;414;p30"/>
          <p:cNvSpPr/>
          <p:nvPr/>
        </p:nvSpPr>
        <p:spPr>
          <a:xfrm rot="10800000">
            <a:off x="7967182" y="72272"/>
            <a:ext cx="394800" cy="39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30"/>
          <p:cNvGrpSpPr/>
          <p:nvPr/>
        </p:nvGrpSpPr>
        <p:grpSpPr>
          <a:xfrm rot="10800000">
            <a:off x="-193713" y="2229748"/>
            <a:ext cx="647909" cy="683991"/>
            <a:chOff x="-3171395" y="736983"/>
            <a:chExt cx="1712232" cy="1807587"/>
          </a:xfrm>
        </p:grpSpPr>
        <p:grpSp>
          <p:nvGrpSpPr>
            <p:cNvPr id="416" name="Google Shape;416;p30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417" name="Google Shape;417;p30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30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420" name="Google Shape;420;p30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0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31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426" name="Google Shape;426;p31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31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8" name="Google Shape;42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31"/>
          <p:cNvSpPr txBox="1">
            <a:spLocks noGrp="1"/>
          </p:cNvSpPr>
          <p:nvPr>
            <p:ph type="subTitle" idx="1"/>
          </p:nvPr>
        </p:nvSpPr>
        <p:spPr>
          <a:xfrm>
            <a:off x="1030200" y="2213875"/>
            <a:ext cx="211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1"/>
          <p:cNvSpPr txBox="1">
            <a:spLocks noGrp="1"/>
          </p:cNvSpPr>
          <p:nvPr>
            <p:ph type="subTitle" idx="2"/>
          </p:nvPr>
        </p:nvSpPr>
        <p:spPr>
          <a:xfrm>
            <a:off x="1030200" y="1924950"/>
            <a:ext cx="2116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1" name="Google Shape;431;p31"/>
          <p:cNvSpPr txBox="1">
            <a:spLocks noGrp="1"/>
          </p:cNvSpPr>
          <p:nvPr>
            <p:ph type="subTitle" idx="3"/>
          </p:nvPr>
        </p:nvSpPr>
        <p:spPr>
          <a:xfrm>
            <a:off x="3513897" y="2213875"/>
            <a:ext cx="211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31"/>
          <p:cNvSpPr txBox="1">
            <a:spLocks noGrp="1"/>
          </p:cNvSpPr>
          <p:nvPr>
            <p:ph type="subTitle" idx="4"/>
          </p:nvPr>
        </p:nvSpPr>
        <p:spPr>
          <a:xfrm>
            <a:off x="3513897" y="1924950"/>
            <a:ext cx="2116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3" name="Google Shape;433;p31"/>
          <p:cNvSpPr txBox="1">
            <a:spLocks noGrp="1"/>
          </p:cNvSpPr>
          <p:nvPr>
            <p:ph type="subTitle" idx="5"/>
          </p:nvPr>
        </p:nvSpPr>
        <p:spPr>
          <a:xfrm>
            <a:off x="5997594" y="2213875"/>
            <a:ext cx="211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31"/>
          <p:cNvSpPr txBox="1">
            <a:spLocks noGrp="1"/>
          </p:cNvSpPr>
          <p:nvPr>
            <p:ph type="subTitle" idx="6"/>
          </p:nvPr>
        </p:nvSpPr>
        <p:spPr>
          <a:xfrm>
            <a:off x="5997594" y="1924950"/>
            <a:ext cx="2116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5" name="Google Shape;435;p31"/>
          <p:cNvSpPr txBox="1">
            <a:spLocks noGrp="1"/>
          </p:cNvSpPr>
          <p:nvPr>
            <p:ph type="subTitle" idx="7"/>
          </p:nvPr>
        </p:nvSpPr>
        <p:spPr>
          <a:xfrm>
            <a:off x="1030200" y="3989750"/>
            <a:ext cx="211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31"/>
          <p:cNvSpPr txBox="1">
            <a:spLocks noGrp="1"/>
          </p:cNvSpPr>
          <p:nvPr>
            <p:ph type="subTitle" idx="8"/>
          </p:nvPr>
        </p:nvSpPr>
        <p:spPr>
          <a:xfrm>
            <a:off x="1030200" y="3700825"/>
            <a:ext cx="2116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subTitle" idx="9"/>
          </p:nvPr>
        </p:nvSpPr>
        <p:spPr>
          <a:xfrm>
            <a:off x="3513897" y="3989750"/>
            <a:ext cx="211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31"/>
          <p:cNvSpPr txBox="1">
            <a:spLocks noGrp="1"/>
          </p:cNvSpPr>
          <p:nvPr>
            <p:ph type="subTitle" idx="13"/>
          </p:nvPr>
        </p:nvSpPr>
        <p:spPr>
          <a:xfrm>
            <a:off x="3513897" y="3700825"/>
            <a:ext cx="2116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9" name="Google Shape;439;p31"/>
          <p:cNvSpPr txBox="1">
            <a:spLocks noGrp="1"/>
          </p:cNvSpPr>
          <p:nvPr>
            <p:ph type="subTitle" idx="14"/>
          </p:nvPr>
        </p:nvSpPr>
        <p:spPr>
          <a:xfrm>
            <a:off x="5997594" y="3989750"/>
            <a:ext cx="211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1"/>
          <p:cNvSpPr txBox="1">
            <a:spLocks noGrp="1"/>
          </p:cNvSpPr>
          <p:nvPr>
            <p:ph type="subTitle" idx="15"/>
          </p:nvPr>
        </p:nvSpPr>
        <p:spPr>
          <a:xfrm>
            <a:off x="5997594" y="3700825"/>
            <a:ext cx="2116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41" name="Google Shape;441;p31"/>
          <p:cNvGrpSpPr/>
          <p:nvPr/>
        </p:nvGrpSpPr>
        <p:grpSpPr>
          <a:xfrm rot="10800000">
            <a:off x="-774435" y="1924942"/>
            <a:ext cx="1437141" cy="1584270"/>
            <a:chOff x="310284" y="3367548"/>
            <a:chExt cx="872634" cy="961971"/>
          </a:xfrm>
        </p:grpSpPr>
        <p:sp>
          <p:nvSpPr>
            <p:cNvPr id="442" name="Google Shape;442;p31"/>
            <p:cNvSpPr/>
            <p:nvPr/>
          </p:nvSpPr>
          <p:spPr>
            <a:xfrm rot="5400000">
              <a:off x="265615" y="3412217"/>
              <a:ext cx="961971" cy="872634"/>
            </a:xfrm>
            <a:custGeom>
              <a:avLst/>
              <a:gdLst/>
              <a:ahLst/>
              <a:cxnLst/>
              <a:rect l="l" t="t" r="r" b="b"/>
              <a:pathLst>
                <a:path w="34170" h="17973" extrusionOk="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5400000">
              <a:off x="308502" y="3412272"/>
              <a:ext cx="876247" cy="872488"/>
            </a:xfrm>
            <a:custGeom>
              <a:avLst/>
              <a:gdLst/>
              <a:ahLst/>
              <a:cxnLst/>
              <a:rect l="l" t="t" r="r" b="b"/>
              <a:pathLst>
                <a:path w="31125" h="17970" extrusionOk="0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1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5"/>
          <p:cNvGrpSpPr/>
          <p:nvPr/>
        </p:nvGrpSpPr>
        <p:grpSpPr>
          <a:xfrm>
            <a:off x="190589" y="78791"/>
            <a:ext cx="8762822" cy="4985917"/>
            <a:chOff x="194711" y="84616"/>
            <a:chExt cx="8762822" cy="4985917"/>
          </a:xfrm>
        </p:grpSpPr>
        <p:grpSp>
          <p:nvGrpSpPr>
            <p:cNvPr id="518" name="Google Shape;518;p35"/>
            <p:cNvGrpSpPr/>
            <p:nvPr/>
          </p:nvGrpSpPr>
          <p:grpSpPr>
            <a:xfrm>
              <a:off x="194711" y="84616"/>
              <a:ext cx="344672" cy="363867"/>
              <a:chOff x="-3171395" y="736983"/>
              <a:chExt cx="1712232" cy="1807587"/>
            </a:xfrm>
          </p:grpSpPr>
          <p:grpSp>
            <p:nvGrpSpPr>
              <p:cNvPr id="519" name="Google Shape;519;p35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520" name="Google Shape;520;p35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name="adj1" fmla="val 5816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5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name="adj" fmla="val 4017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" name="Google Shape;522;p35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523" name="Google Shape;523;p35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5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5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498" extrusionOk="0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5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498" extrusionOk="0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7" name="Google Shape;527;p35"/>
            <p:cNvGrpSpPr/>
            <p:nvPr/>
          </p:nvGrpSpPr>
          <p:grpSpPr>
            <a:xfrm>
              <a:off x="194711" y="4706666"/>
              <a:ext cx="344672" cy="363867"/>
              <a:chOff x="-3171395" y="736983"/>
              <a:chExt cx="1712232" cy="1807587"/>
            </a:xfrm>
          </p:grpSpPr>
          <p:grpSp>
            <p:nvGrpSpPr>
              <p:cNvPr id="528" name="Google Shape;528;p35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529" name="Google Shape;529;p35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name="adj1" fmla="val 5816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5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name="adj" fmla="val 4017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" name="Google Shape;531;p35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532" name="Google Shape;532;p35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5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5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498" extrusionOk="0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5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498" extrusionOk="0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6" name="Google Shape;536;p35"/>
            <p:cNvGrpSpPr/>
            <p:nvPr/>
          </p:nvGrpSpPr>
          <p:grpSpPr>
            <a:xfrm>
              <a:off x="8612861" y="84616"/>
              <a:ext cx="344672" cy="363867"/>
              <a:chOff x="-3171395" y="736983"/>
              <a:chExt cx="1712232" cy="1807587"/>
            </a:xfrm>
          </p:grpSpPr>
          <p:grpSp>
            <p:nvGrpSpPr>
              <p:cNvPr id="537" name="Google Shape;537;p35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538" name="Google Shape;538;p35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name="adj1" fmla="val 5816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35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name="adj" fmla="val 4017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0" name="Google Shape;540;p35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541" name="Google Shape;541;p35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35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35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498" extrusionOk="0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35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498" extrusionOk="0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5" name="Google Shape;545;p35"/>
            <p:cNvGrpSpPr/>
            <p:nvPr/>
          </p:nvGrpSpPr>
          <p:grpSpPr>
            <a:xfrm>
              <a:off x="8612861" y="4706666"/>
              <a:ext cx="344672" cy="363867"/>
              <a:chOff x="-3171395" y="736983"/>
              <a:chExt cx="1712232" cy="1807587"/>
            </a:xfrm>
          </p:grpSpPr>
          <p:grpSp>
            <p:nvGrpSpPr>
              <p:cNvPr id="546" name="Google Shape;546;p35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547" name="Google Shape;547;p35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name="adj1" fmla="val 5816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35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name="adj" fmla="val 4017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9" name="Google Shape;549;p35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550" name="Google Shape;550;p35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5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5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498" extrusionOk="0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5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498" extrusionOk="0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/>
          <p:nvPr/>
        </p:nvSpPr>
        <p:spPr>
          <a:xfrm>
            <a:off x="-171125" y="123050"/>
            <a:ext cx="9315000" cy="2157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 flipH="1">
            <a:off x="-171075" y="4778500"/>
            <a:ext cx="9468600" cy="2157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4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9200"/>
            <a:ext cx="17973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256200"/>
            <a:ext cx="40326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33" name="Google Shape;33;p3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" name="Google Shape;35;p3"/>
          <p:cNvGrpSpPr/>
          <p:nvPr/>
        </p:nvGrpSpPr>
        <p:grpSpPr>
          <a:xfrm rot="-2700000">
            <a:off x="1811264" y="341191"/>
            <a:ext cx="618199" cy="652627"/>
            <a:chOff x="-3171395" y="736983"/>
            <a:chExt cx="1712232" cy="1807587"/>
          </a:xfrm>
        </p:grpSpPr>
        <p:grpSp>
          <p:nvGrpSpPr>
            <p:cNvPr id="36" name="Google Shape;36;p3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3"/>
          <p:cNvGrpSpPr/>
          <p:nvPr/>
        </p:nvGrpSpPr>
        <p:grpSpPr>
          <a:xfrm>
            <a:off x="509845" y="4365874"/>
            <a:ext cx="736602" cy="777624"/>
            <a:chOff x="-3171395" y="736983"/>
            <a:chExt cx="1712232" cy="1807587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3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1366475" y="302050"/>
            <a:ext cx="394500" cy="3945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56" name="Google Shape;56;p4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20000" y="1148125"/>
            <a:ext cx="77040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60" name="Google Shape;60;p4"/>
          <p:cNvGrpSpPr/>
          <p:nvPr/>
        </p:nvGrpSpPr>
        <p:grpSpPr>
          <a:xfrm>
            <a:off x="130100" y="4224525"/>
            <a:ext cx="852193" cy="663530"/>
            <a:chOff x="130100" y="4224525"/>
            <a:chExt cx="852193" cy="663530"/>
          </a:xfrm>
        </p:grpSpPr>
        <p:sp>
          <p:nvSpPr>
            <p:cNvPr id="61" name="Google Shape;61;p4"/>
            <p:cNvSpPr/>
            <p:nvPr/>
          </p:nvSpPr>
          <p:spPr>
            <a:xfrm>
              <a:off x="130100" y="4224525"/>
              <a:ext cx="475800" cy="475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444138" y="4319930"/>
              <a:ext cx="538155" cy="568125"/>
              <a:chOff x="-3171395" y="736983"/>
              <a:chExt cx="1712232" cy="1807587"/>
            </a:xfrm>
          </p:grpSpPr>
          <p:grpSp>
            <p:nvGrpSpPr>
              <p:cNvPr id="63" name="Google Shape;63;p4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64" name="Google Shape;64;p4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name="adj1" fmla="val 5816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name="adj" fmla="val 4017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66;p4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67" name="Google Shape;67;p4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4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498" extrusionOk="0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498" extrusionOk="0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5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73" name="Google Shape;73;p5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1141488" y="2367300"/>
            <a:ext cx="2861700" cy="16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1141488" y="2078375"/>
            <a:ext cx="2861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5140805" y="2367300"/>
            <a:ext cx="2861700" cy="16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5140805" y="2078375"/>
            <a:ext cx="2861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-104475" y="4770150"/>
            <a:ext cx="3555600" cy="2157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01" name="Google Shape;101;p7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695000" cy="21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05" name="Google Shape;105;p7"/>
          <p:cNvGrpSpPr/>
          <p:nvPr/>
        </p:nvGrpSpPr>
        <p:grpSpPr>
          <a:xfrm rot="10800000">
            <a:off x="-273727" y="1918278"/>
            <a:ext cx="736590" cy="812000"/>
            <a:chOff x="310284" y="3367548"/>
            <a:chExt cx="872634" cy="961971"/>
          </a:xfrm>
        </p:grpSpPr>
        <p:sp>
          <p:nvSpPr>
            <p:cNvPr id="106" name="Google Shape;106;p7"/>
            <p:cNvSpPr/>
            <p:nvPr/>
          </p:nvSpPr>
          <p:spPr>
            <a:xfrm rot="5400000">
              <a:off x="265615" y="3412217"/>
              <a:ext cx="961971" cy="872634"/>
            </a:xfrm>
            <a:custGeom>
              <a:avLst/>
              <a:gdLst/>
              <a:ahLst/>
              <a:cxnLst/>
              <a:rect l="l" t="t" r="r" b="b"/>
              <a:pathLst>
                <a:path w="34170" h="17973" extrusionOk="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 rot="5400000">
              <a:off x="308502" y="3412272"/>
              <a:ext cx="876247" cy="872488"/>
            </a:xfrm>
            <a:custGeom>
              <a:avLst/>
              <a:gdLst/>
              <a:ahLst/>
              <a:cxnLst/>
              <a:rect l="l" t="t" r="r" b="b"/>
              <a:pathLst>
                <a:path w="31125" h="17970" extrusionOk="0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8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10" name="Google Shape;110;p8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8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1079725" y="1736313"/>
            <a:ext cx="6987000" cy="1671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3" name="Google Shape;113;p8"/>
          <p:cNvSpPr/>
          <p:nvPr/>
        </p:nvSpPr>
        <p:spPr>
          <a:xfrm>
            <a:off x="-49300" y="2226125"/>
            <a:ext cx="484800" cy="484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8"/>
          <p:cNvGrpSpPr/>
          <p:nvPr/>
        </p:nvGrpSpPr>
        <p:grpSpPr>
          <a:xfrm>
            <a:off x="-142541" y="2423514"/>
            <a:ext cx="855774" cy="903432"/>
            <a:chOff x="-3171395" y="736983"/>
            <a:chExt cx="1712232" cy="1807587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19" name="Google Shape;119;p8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" name="Google Shape;123;p8"/>
          <p:cNvSpPr/>
          <p:nvPr/>
        </p:nvSpPr>
        <p:spPr>
          <a:xfrm>
            <a:off x="8993475" y="3489575"/>
            <a:ext cx="475800" cy="47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8732670" y="3623099"/>
            <a:ext cx="736602" cy="777624"/>
            <a:chOff x="-3171395" y="736983"/>
            <a:chExt cx="1712232" cy="1807587"/>
          </a:xfrm>
        </p:grpSpPr>
        <p:grpSp>
          <p:nvGrpSpPr>
            <p:cNvPr id="125" name="Google Shape;125;p8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8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1702038" y="1329800"/>
            <a:ext cx="5739900" cy="1671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1704475" y="3592400"/>
            <a:ext cx="57375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37" name="Google Shape;137;p9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9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2"/>
          </p:nvPr>
        </p:nvSpPr>
        <p:spPr>
          <a:xfrm>
            <a:off x="3419269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3"/>
          </p:nvPr>
        </p:nvSpPr>
        <p:spPr>
          <a:xfrm>
            <a:off x="720000" y="4119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4"/>
          </p:nvPr>
        </p:nvSpPr>
        <p:spPr>
          <a:xfrm>
            <a:off x="3419269" y="4119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5"/>
          </p:nvPr>
        </p:nvSpPr>
        <p:spPr>
          <a:xfrm>
            <a:off x="6118545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6"/>
          </p:nvPr>
        </p:nvSpPr>
        <p:spPr>
          <a:xfrm>
            <a:off x="6118545" y="4119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7" hasCustomPrompt="1"/>
          </p:nvPr>
        </p:nvSpPr>
        <p:spPr>
          <a:xfrm>
            <a:off x="818402" y="1344783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8402" y="3270816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9" hasCustomPrompt="1"/>
          </p:nvPr>
        </p:nvSpPr>
        <p:spPr>
          <a:xfrm>
            <a:off x="3517677" y="1344783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3" hasCustomPrompt="1"/>
          </p:nvPr>
        </p:nvSpPr>
        <p:spPr>
          <a:xfrm>
            <a:off x="3517677" y="3270816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14" hasCustomPrompt="1"/>
          </p:nvPr>
        </p:nvSpPr>
        <p:spPr>
          <a:xfrm>
            <a:off x="6216952" y="1344783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15" hasCustomPrompt="1"/>
          </p:nvPr>
        </p:nvSpPr>
        <p:spPr>
          <a:xfrm>
            <a:off x="6216952" y="3270816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6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7"/>
          </p:nvPr>
        </p:nvSpPr>
        <p:spPr>
          <a:xfrm>
            <a:off x="3419275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8"/>
          </p:nvPr>
        </p:nvSpPr>
        <p:spPr>
          <a:xfrm>
            <a:off x="611855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9"/>
          </p:nvPr>
        </p:nvSpPr>
        <p:spPr>
          <a:xfrm>
            <a:off x="720000" y="38302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20"/>
          </p:nvPr>
        </p:nvSpPr>
        <p:spPr>
          <a:xfrm>
            <a:off x="3419275" y="38302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21"/>
          </p:nvPr>
        </p:nvSpPr>
        <p:spPr>
          <a:xfrm>
            <a:off x="6118550" y="38302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70" name="Google Shape;170;p13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3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3"/>
          <p:cNvSpPr/>
          <p:nvPr/>
        </p:nvSpPr>
        <p:spPr>
          <a:xfrm>
            <a:off x="100575" y="2792775"/>
            <a:ext cx="484800" cy="484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00575" y="3175875"/>
            <a:ext cx="394500" cy="3945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 rot="-2700000">
            <a:off x="8314043" y="679491"/>
            <a:ext cx="1684369" cy="1778172"/>
            <a:chOff x="-3171395" y="736983"/>
            <a:chExt cx="1712232" cy="1807587"/>
          </a:xfrm>
        </p:grpSpPr>
        <p:grpSp>
          <p:nvGrpSpPr>
            <p:cNvPr id="175" name="Google Shape;175;p13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3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" name="Google Shape;183;p13"/>
          <p:cNvGrpSpPr/>
          <p:nvPr/>
        </p:nvGrpSpPr>
        <p:grpSpPr>
          <a:xfrm>
            <a:off x="8705148" y="4154678"/>
            <a:ext cx="736590" cy="812000"/>
            <a:chOff x="310284" y="3367548"/>
            <a:chExt cx="872634" cy="961971"/>
          </a:xfrm>
        </p:grpSpPr>
        <p:sp>
          <p:nvSpPr>
            <p:cNvPr id="184" name="Google Shape;184;p13"/>
            <p:cNvSpPr/>
            <p:nvPr/>
          </p:nvSpPr>
          <p:spPr>
            <a:xfrm rot="5400000">
              <a:off x="265615" y="3412217"/>
              <a:ext cx="961971" cy="872634"/>
            </a:xfrm>
            <a:custGeom>
              <a:avLst/>
              <a:gdLst/>
              <a:ahLst/>
              <a:cxnLst/>
              <a:rect l="l" t="t" r="r" b="b"/>
              <a:pathLst>
                <a:path w="34170" h="17973" extrusionOk="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 rot="5400000">
              <a:off x="308502" y="3412272"/>
              <a:ext cx="876247" cy="872488"/>
            </a:xfrm>
            <a:custGeom>
              <a:avLst/>
              <a:gdLst/>
              <a:ahLst/>
              <a:cxnLst/>
              <a:rect l="l" t="t" r="r" b="b"/>
              <a:pathLst>
                <a:path w="31125" h="17970" extrusionOk="0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■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■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utfit"/>
              <a:buChar char="■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73" r:id="rId10"/>
    <p:sldLayoutId id="2147483676" r:id="rId11"/>
    <p:sldLayoutId id="2147483677" r:id="rId12"/>
    <p:sldLayoutId id="2147483681" r:id="rId13"/>
    <p:sldLayoutId id="214748368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junhojun/Brother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ronetoyo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 txBox="1">
            <a:spLocks noGrp="1"/>
          </p:cNvSpPr>
          <p:nvPr>
            <p:ph type="ctrTitle"/>
          </p:nvPr>
        </p:nvSpPr>
        <p:spPr>
          <a:xfrm>
            <a:off x="722850" y="1159847"/>
            <a:ext cx="5790900" cy="22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chemeClr val="accent3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공유 경제와 </a:t>
            </a:r>
            <a:r>
              <a:rPr lang="ko-KR" altLang="en-US" sz="4000" dirty="0" err="1">
                <a:solidFill>
                  <a:schemeClr val="accent3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드론의</a:t>
            </a:r>
            <a:r>
              <a:rPr lang="ko-KR" altLang="en-US" sz="4000" dirty="0">
                <a:solidFill>
                  <a:schemeClr val="accent3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만남</a:t>
            </a:r>
            <a:r>
              <a:rPr lang="en" sz="3600" dirty="0">
                <a:solidFill>
                  <a:schemeClr val="accent3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혁신적 연결의 시작</a:t>
            </a:r>
            <a:endParaRPr sz="36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568" name="Google Shape;568;p40"/>
          <p:cNvSpPr txBox="1">
            <a:spLocks noGrp="1"/>
          </p:cNvSpPr>
          <p:nvPr>
            <p:ph type="subTitle" idx="1"/>
          </p:nvPr>
        </p:nvSpPr>
        <p:spPr>
          <a:xfrm>
            <a:off x="722852" y="3393056"/>
            <a:ext cx="5790900" cy="938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융합캡스톤디자인</a:t>
            </a: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– </a:t>
            </a:r>
            <a:r>
              <a:rPr lang="ko-KR" altLang="en-US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형님즈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C2C </a:t>
            </a: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모델을 적용한 </a:t>
            </a:r>
            <a:r>
              <a:rPr lang="ko-KR" altLang="en-US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드론</a:t>
            </a: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공유 플랫폼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플랫폼명 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: </a:t>
            </a:r>
            <a:r>
              <a:rPr lang="ko-KR" altLang="en-US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드론투유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(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DroneToYou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pSp>
        <p:nvGrpSpPr>
          <p:cNvPr id="569" name="Google Shape;569;p40"/>
          <p:cNvGrpSpPr/>
          <p:nvPr/>
        </p:nvGrpSpPr>
        <p:grpSpPr>
          <a:xfrm>
            <a:off x="7712476" y="2790530"/>
            <a:ext cx="1126976" cy="2966259"/>
            <a:chOff x="2562382" y="1842098"/>
            <a:chExt cx="1090552" cy="2870388"/>
          </a:xfrm>
        </p:grpSpPr>
        <p:sp>
          <p:nvSpPr>
            <p:cNvPr id="570" name="Google Shape;570;p40"/>
            <p:cNvSpPr/>
            <p:nvPr/>
          </p:nvSpPr>
          <p:spPr>
            <a:xfrm>
              <a:off x="2798912" y="2469605"/>
              <a:ext cx="301364" cy="210451"/>
            </a:xfrm>
            <a:custGeom>
              <a:avLst/>
              <a:gdLst/>
              <a:ahLst/>
              <a:cxnLst/>
              <a:rect l="l" t="t" r="r" b="b"/>
              <a:pathLst>
                <a:path w="6043" h="4220" extrusionOk="0">
                  <a:moveTo>
                    <a:pt x="1074" y="1"/>
                  </a:moveTo>
                  <a:cubicBezTo>
                    <a:pt x="1046" y="1"/>
                    <a:pt x="1018" y="6"/>
                    <a:pt x="993" y="18"/>
                  </a:cubicBezTo>
                  <a:cubicBezTo>
                    <a:pt x="913" y="52"/>
                    <a:pt x="819" y="177"/>
                    <a:pt x="778" y="352"/>
                  </a:cubicBezTo>
                  <a:cubicBezTo>
                    <a:pt x="754" y="443"/>
                    <a:pt x="747" y="546"/>
                    <a:pt x="761" y="660"/>
                  </a:cubicBezTo>
                  <a:cubicBezTo>
                    <a:pt x="801" y="992"/>
                    <a:pt x="1027" y="1147"/>
                    <a:pt x="1027" y="1147"/>
                  </a:cubicBezTo>
                  <a:lnTo>
                    <a:pt x="1" y="1904"/>
                  </a:lnTo>
                  <a:cubicBezTo>
                    <a:pt x="1" y="1904"/>
                    <a:pt x="433" y="2838"/>
                    <a:pt x="624" y="3115"/>
                  </a:cubicBezTo>
                  <a:cubicBezTo>
                    <a:pt x="813" y="3391"/>
                    <a:pt x="1004" y="3668"/>
                    <a:pt x="1431" y="3785"/>
                  </a:cubicBezTo>
                  <a:cubicBezTo>
                    <a:pt x="1565" y="3822"/>
                    <a:pt x="1681" y="3833"/>
                    <a:pt x="1785" y="3833"/>
                  </a:cubicBezTo>
                  <a:cubicBezTo>
                    <a:pt x="1930" y="3833"/>
                    <a:pt x="2050" y="3812"/>
                    <a:pt x="2156" y="3812"/>
                  </a:cubicBezTo>
                  <a:cubicBezTo>
                    <a:pt x="2215" y="3812"/>
                    <a:pt x="2270" y="3818"/>
                    <a:pt x="2323" y="3839"/>
                  </a:cubicBezTo>
                  <a:cubicBezTo>
                    <a:pt x="2505" y="3912"/>
                    <a:pt x="3627" y="4220"/>
                    <a:pt x="4254" y="4220"/>
                  </a:cubicBezTo>
                  <a:cubicBezTo>
                    <a:pt x="4369" y="4220"/>
                    <a:pt x="4467" y="4209"/>
                    <a:pt x="4540" y="4185"/>
                  </a:cubicBezTo>
                  <a:cubicBezTo>
                    <a:pt x="4618" y="4159"/>
                    <a:pt x="4714" y="4084"/>
                    <a:pt x="4817" y="3974"/>
                  </a:cubicBezTo>
                  <a:cubicBezTo>
                    <a:pt x="5332" y="3428"/>
                    <a:pt x="6043" y="2058"/>
                    <a:pt x="5757" y="2050"/>
                  </a:cubicBezTo>
                  <a:cubicBezTo>
                    <a:pt x="5732" y="2049"/>
                    <a:pt x="5699" y="2049"/>
                    <a:pt x="5658" y="2049"/>
                  </a:cubicBezTo>
                  <a:cubicBezTo>
                    <a:pt x="5358" y="2049"/>
                    <a:pt x="4654" y="2067"/>
                    <a:pt x="4076" y="2067"/>
                  </a:cubicBezTo>
                  <a:cubicBezTo>
                    <a:pt x="3629" y="2067"/>
                    <a:pt x="3257" y="2056"/>
                    <a:pt x="3202" y="2018"/>
                  </a:cubicBezTo>
                  <a:cubicBezTo>
                    <a:pt x="3068" y="1919"/>
                    <a:pt x="2407" y="1043"/>
                    <a:pt x="2231" y="867"/>
                  </a:cubicBezTo>
                  <a:cubicBezTo>
                    <a:pt x="2057" y="690"/>
                    <a:pt x="1427" y="660"/>
                    <a:pt x="1427" y="660"/>
                  </a:cubicBezTo>
                  <a:cubicBezTo>
                    <a:pt x="1427" y="660"/>
                    <a:pt x="1297" y="441"/>
                    <a:pt x="1291" y="240"/>
                  </a:cubicBezTo>
                  <a:cubicBezTo>
                    <a:pt x="1286" y="81"/>
                    <a:pt x="1178" y="1"/>
                    <a:pt x="107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2911168" y="4497895"/>
              <a:ext cx="394222" cy="214591"/>
            </a:xfrm>
            <a:custGeom>
              <a:avLst/>
              <a:gdLst/>
              <a:ahLst/>
              <a:cxnLst/>
              <a:rect l="l" t="t" r="r" b="b"/>
              <a:pathLst>
                <a:path w="7905" h="4303" extrusionOk="0">
                  <a:moveTo>
                    <a:pt x="716" y="0"/>
                  </a:moveTo>
                  <a:cubicBezTo>
                    <a:pt x="703" y="0"/>
                    <a:pt x="690" y="1"/>
                    <a:pt x="680" y="2"/>
                  </a:cubicBezTo>
                  <a:cubicBezTo>
                    <a:pt x="171" y="73"/>
                    <a:pt x="89" y="452"/>
                    <a:pt x="89" y="452"/>
                  </a:cubicBezTo>
                  <a:cubicBezTo>
                    <a:pt x="89" y="452"/>
                    <a:pt x="0" y="1073"/>
                    <a:pt x="32" y="1221"/>
                  </a:cubicBezTo>
                  <a:cubicBezTo>
                    <a:pt x="63" y="1367"/>
                    <a:pt x="168" y="2131"/>
                    <a:pt x="1465" y="2750"/>
                  </a:cubicBezTo>
                  <a:cubicBezTo>
                    <a:pt x="2229" y="3115"/>
                    <a:pt x="2807" y="3182"/>
                    <a:pt x="3200" y="3182"/>
                  </a:cubicBezTo>
                  <a:cubicBezTo>
                    <a:pt x="3424" y="3182"/>
                    <a:pt x="3588" y="3160"/>
                    <a:pt x="3692" y="3160"/>
                  </a:cubicBezTo>
                  <a:cubicBezTo>
                    <a:pt x="3714" y="3160"/>
                    <a:pt x="3734" y="3161"/>
                    <a:pt x="3750" y="3163"/>
                  </a:cubicBezTo>
                  <a:cubicBezTo>
                    <a:pt x="3980" y="3197"/>
                    <a:pt x="4455" y="3343"/>
                    <a:pt x="4472" y="3451"/>
                  </a:cubicBezTo>
                  <a:cubicBezTo>
                    <a:pt x="4489" y="3557"/>
                    <a:pt x="4573" y="3703"/>
                    <a:pt x="4573" y="3703"/>
                  </a:cubicBezTo>
                  <a:cubicBezTo>
                    <a:pt x="4573" y="3703"/>
                    <a:pt x="5395" y="4162"/>
                    <a:pt x="5936" y="4266"/>
                  </a:cubicBezTo>
                  <a:cubicBezTo>
                    <a:pt x="6064" y="4291"/>
                    <a:pt x="6191" y="4302"/>
                    <a:pt x="6315" y="4302"/>
                  </a:cubicBezTo>
                  <a:cubicBezTo>
                    <a:pt x="6721" y="4302"/>
                    <a:pt x="7102" y="4184"/>
                    <a:pt x="7394" y="4020"/>
                  </a:cubicBezTo>
                  <a:cubicBezTo>
                    <a:pt x="7777" y="3806"/>
                    <a:pt x="7903" y="3546"/>
                    <a:pt x="7897" y="3305"/>
                  </a:cubicBezTo>
                  <a:cubicBezTo>
                    <a:pt x="7890" y="3063"/>
                    <a:pt x="7876" y="2607"/>
                    <a:pt x="7876" y="2607"/>
                  </a:cubicBezTo>
                  <a:cubicBezTo>
                    <a:pt x="7876" y="2607"/>
                    <a:pt x="7905" y="2256"/>
                    <a:pt x="7074" y="1931"/>
                  </a:cubicBezTo>
                  <a:cubicBezTo>
                    <a:pt x="6261" y="1613"/>
                    <a:pt x="1392" y="0"/>
                    <a:pt x="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3180413" y="4323153"/>
              <a:ext cx="345300" cy="227607"/>
            </a:xfrm>
            <a:custGeom>
              <a:avLst/>
              <a:gdLst/>
              <a:ahLst/>
              <a:cxnLst/>
              <a:rect l="l" t="t" r="r" b="b"/>
              <a:pathLst>
                <a:path w="6924" h="4564" extrusionOk="0">
                  <a:moveTo>
                    <a:pt x="1482" y="0"/>
                  </a:moveTo>
                  <a:cubicBezTo>
                    <a:pt x="1451" y="0"/>
                    <a:pt x="1421" y="3"/>
                    <a:pt x="1392" y="9"/>
                  </a:cubicBezTo>
                  <a:cubicBezTo>
                    <a:pt x="1371" y="12"/>
                    <a:pt x="1351" y="18"/>
                    <a:pt x="1329" y="22"/>
                  </a:cubicBezTo>
                  <a:cubicBezTo>
                    <a:pt x="882" y="141"/>
                    <a:pt x="351" y="648"/>
                    <a:pt x="305" y="707"/>
                  </a:cubicBezTo>
                  <a:cubicBezTo>
                    <a:pt x="274" y="745"/>
                    <a:pt x="94" y="1155"/>
                    <a:pt x="34" y="1490"/>
                  </a:cubicBezTo>
                  <a:cubicBezTo>
                    <a:pt x="0" y="1674"/>
                    <a:pt x="3" y="1839"/>
                    <a:pt x="88" y="1904"/>
                  </a:cubicBezTo>
                  <a:cubicBezTo>
                    <a:pt x="326" y="2088"/>
                    <a:pt x="1402" y="2600"/>
                    <a:pt x="1857" y="2687"/>
                  </a:cubicBezTo>
                  <a:cubicBezTo>
                    <a:pt x="2315" y="2773"/>
                    <a:pt x="3086" y="2890"/>
                    <a:pt x="3280" y="2945"/>
                  </a:cubicBezTo>
                  <a:cubicBezTo>
                    <a:pt x="3354" y="2968"/>
                    <a:pt x="3426" y="3020"/>
                    <a:pt x="3501" y="3086"/>
                  </a:cubicBezTo>
                  <a:cubicBezTo>
                    <a:pt x="3618" y="3196"/>
                    <a:pt x="3740" y="3339"/>
                    <a:pt x="3880" y="3451"/>
                  </a:cubicBezTo>
                  <a:cubicBezTo>
                    <a:pt x="4107" y="3637"/>
                    <a:pt x="4424" y="4434"/>
                    <a:pt x="5366" y="4546"/>
                  </a:cubicBezTo>
                  <a:cubicBezTo>
                    <a:pt x="5467" y="4558"/>
                    <a:pt x="5563" y="4564"/>
                    <a:pt x="5654" y="4564"/>
                  </a:cubicBezTo>
                  <a:cubicBezTo>
                    <a:pt x="6404" y="4564"/>
                    <a:pt x="6784" y="4183"/>
                    <a:pt x="6850" y="3966"/>
                  </a:cubicBezTo>
                  <a:cubicBezTo>
                    <a:pt x="6924" y="3722"/>
                    <a:pt x="6910" y="3277"/>
                    <a:pt x="6821" y="3008"/>
                  </a:cubicBezTo>
                  <a:cubicBezTo>
                    <a:pt x="6807" y="2965"/>
                    <a:pt x="6787" y="2923"/>
                    <a:pt x="6765" y="2885"/>
                  </a:cubicBezTo>
                  <a:cubicBezTo>
                    <a:pt x="6647" y="2682"/>
                    <a:pt x="6442" y="2545"/>
                    <a:pt x="6442" y="2545"/>
                  </a:cubicBezTo>
                  <a:cubicBezTo>
                    <a:pt x="6442" y="2545"/>
                    <a:pt x="4996" y="1781"/>
                    <a:pt x="3898" y="1213"/>
                  </a:cubicBezTo>
                  <a:cubicBezTo>
                    <a:pt x="3281" y="891"/>
                    <a:pt x="2775" y="630"/>
                    <a:pt x="2701" y="604"/>
                  </a:cubicBezTo>
                  <a:cubicBezTo>
                    <a:pt x="2531" y="541"/>
                    <a:pt x="2041" y="98"/>
                    <a:pt x="1617" y="15"/>
                  </a:cubicBezTo>
                  <a:cubicBezTo>
                    <a:pt x="1571" y="6"/>
                    <a:pt x="1525" y="0"/>
                    <a:pt x="1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2915607" y="4476102"/>
              <a:ext cx="387191" cy="199530"/>
            </a:xfrm>
            <a:custGeom>
              <a:avLst/>
              <a:gdLst/>
              <a:ahLst/>
              <a:cxnLst/>
              <a:rect l="l" t="t" r="r" b="b"/>
              <a:pathLst>
                <a:path w="7764" h="4001" extrusionOk="0">
                  <a:moveTo>
                    <a:pt x="5293" y="1"/>
                  </a:moveTo>
                  <a:cubicBezTo>
                    <a:pt x="5113" y="1"/>
                    <a:pt x="4934" y="14"/>
                    <a:pt x="4763" y="46"/>
                  </a:cubicBezTo>
                  <a:cubicBezTo>
                    <a:pt x="4106" y="167"/>
                    <a:pt x="3364" y="292"/>
                    <a:pt x="2773" y="292"/>
                  </a:cubicBezTo>
                  <a:cubicBezTo>
                    <a:pt x="2592" y="292"/>
                    <a:pt x="2426" y="280"/>
                    <a:pt x="2280" y="253"/>
                  </a:cubicBezTo>
                  <a:cubicBezTo>
                    <a:pt x="2280" y="253"/>
                    <a:pt x="1352" y="167"/>
                    <a:pt x="876" y="167"/>
                  </a:cubicBezTo>
                  <a:cubicBezTo>
                    <a:pt x="767" y="167"/>
                    <a:pt x="682" y="171"/>
                    <a:pt x="637" y="183"/>
                  </a:cubicBezTo>
                  <a:cubicBezTo>
                    <a:pt x="397" y="244"/>
                    <a:pt x="0" y="441"/>
                    <a:pt x="53" y="1278"/>
                  </a:cubicBezTo>
                  <a:cubicBezTo>
                    <a:pt x="105" y="2113"/>
                    <a:pt x="751" y="2561"/>
                    <a:pt x="1451" y="2833"/>
                  </a:cubicBezTo>
                  <a:cubicBezTo>
                    <a:pt x="1982" y="3041"/>
                    <a:pt x="2072" y="3097"/>
                    <a:pt x="3180" y="3265"/>
                  </a:cubicBezTo>
                  <a:cubicBezTo>
                    <a:pt x="3574" y="3325"/>
                    <a:pt x="4132" y="3405"/>
                    <a:pt x="4480" y="3522"/>
                  </a:cubicBezTo>
                  <a:cubicBezTo>
                    <a:pt x="5100" y="3730"/>
                    <a:pt x="5460" y="3988"/>
                    <a:pt x="5904" y="3988"/>
                  </a:cubicBezTo>
                  <a:cubicBezTo>
                    <a:pt x="5909" y="3988"/>
                    <a:pt x="5914" y="3988"/>
                    <a:pt x="5919" y="3988"/>
                  </a:cubicBezTo>
                  <a:cubicBezTo>
                    <a:pt x="6499" y="3982"/>
                    <a:pt x="7136" y="4000"/>
                    <a:pt x="7450" y="3471"/>
                  </a:cubicBezTo>
                  <a:cubicBezTo>
                    <a:pt x="7764" y="2941"/>
                    <a:pt x="7641" y="2779"/>
                    <a:pt x="7625" y="2187"/>
                  </a:cubicBezTo>
                  <a:cubicBezTo>
                    <a:pt x="7593" y="870"/>
                    <a:pt x="7493" y="682"/>
                    <a:pt x="7039" y="403"/>
                  </a:cubicBezTo>
                  <a:cubicBezTo>
                    <a:pt x="6742" y="219"/>
                    <a:pt x="6011" y="1"/>
                    <a:pt x="5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3175725" y="4319562"/>
              <a:ext cx="342806" cy="197236"/>
            </a:xfrm>
            <a:custGeom>
              <a:avLst/>
              <a:gdLst/>
              <a:ahLst/>
              <a:cxnLst/>
              <a:rect l="l" t="t" r="r" b="b"/>
              <a:pathLst>
                <a:path w="6874" h="3955" extrusionOk="0">
                  <a:moveTo>
                    <a:pt x="4144" y="0"/>
                  </a:moveTo>
                  <a:cubicBezTo>
                    <a:pt x="4140" y="0"/>
                    <a:pt x="4136" y="0"/>
                    <a:pt x="4132" y="1"/>
                  </a:cubicBezTo>
                  <a:cubicBezTo>
                    <a:pt x="4127" y="0"/>
                    <a:pt x="4122" y="0"/>
                    <a:pt x="4117" y="0"/>
                  </a:cubicBezTo>
                  <a:cubicBezTo>
                    <a:pt x="3892" y="0"/>
                    <a:pt x="3754" y="164"/>
                    <a:pt x="3472" y="181"/>
                  </a:cubicBezTo>
                  <a:cubicBezTo>
                    <a:pt x="3456" y="181"/>
                    <a:pt x="3435" y="181"/>
                    <a:pt x="3409" y="181"/>
                  </a:cubicBezTo>
                  <a:cubicBezTo>
                    <a:pt x="3396" y="181"/>
                    <a:pt x="3381" y="181"/>
                    <a:pt x="3366" y="181"/>
                  </a:cubicBezTo>
                  <a:cubicBezTo>
                    <a:pt x="3069" y="165"/>
                    <a:pt x="2366" y="85"/>
                    <a:pt x="1729" y="85"/>
                  </a:cubicBezTo>
                  <a:cubicBezTo>
                    <a:pt x="1723" y="85"/>
                    <a:pt x="1717" y="85"/>
                    <a:pt x="1711" y="85"/>
                  </a:cubicBezTo>
                  <a:cubicBezTo>
                    <a:pt x="1612" y="87"/>
                    <a:pt x="1516" y="88"/>
                    <a:pt x="1423" y="94"/>
                  </a:cubicBezTo>
                  <a:cubicBezTo>
                    <a:pt x="1088" y="111"/>
                    <a:pt x="797" y="161"/>
                    <a:pt x="625" y="268"/>
                  </a:cubicBezTo>
                  <a:cubicBezTo>
                    <a:pt x="171" y="548"/>
                    <a:pt x="0" y="1147"/>
                    <a:pt x="128" y="1562"/>
                  </a:cubicBezTo>
                  <a:cubicBezTo>
                    <a:pt x="164" y="1682"/>
                    <a:pt x="223" y="1785"/>
                    <a:pt x="310" y="1862"/>
                  </a:cubicBezTo>
                  <a:cubicBezTo>
                    <a:pt x="694" y="2203"/>
                    <a:pt x="2580" y="2517"/>
                    <a:pt x="3261" y="2689"/>
                  </a:cubicBezTo>
                  <a:cubicBezTo>
                    <a:pt x="3375" y="2717"/>
                    <a:pt x="3481" y="2762"/>
                    <a:pt x="3583" y="2817"/>
                  </a:cubicBezTo>
                  <a:cubicBezTo>
                    <a:pt x="4087" y="3086"/>
                    <a:pt x="4478" y="3623"/>
                    <a:pt x="5175" y="3869"/>
                  </a:cubicBezTo>
                  <a:cubicBezTo>
                    <a:pt x="5345" y="3930"/>
                    <a:pt x="5512" y="3955"/>
                    <a:pt x="5670" y="3955"/>
                  </a:cubicBezTo>
                  <a:cubicBezTo>
                    <a:pt x="6287" y="3955"/>
                    <a:pt x="6773" y="3574"/>
                    <a:pt x="6825" y="3435"/>
                  </a:cubicBezTo>
                  <a:cubicBezTo>
                    <a:pt x="6862" y="3334"/>
                    <a:pt x="6873" y="3198"/>
                    <a:pt x="6859" y="2957"/>
                  </a:cubicBezTo>
                  <a:cubicBezTo>
                    <a:pt x="6849" y="2785"/>
                    <a:pt x="6824" y="2560"/>
                    <a:pt x="6789" y="2257"/>
                  </a:cubicBezTo>
                  <a:cubicBezTo>
                    <a:pt x="6718" y="1650"/>
                    <a:pt x="6710" y="1483"/>
                    <a:pt x="6536" y="1125"/>
                  </a:cubicBezTo>
                  <a:cubicBezTo>
                    <a:pt x="6502" y="1056"/>
                    <a:pt x="6461" y="977"/>
                    <a:pt x="6413" y="887"/>
                  </a:cubicBezTo>
                  <a:cubicBezTo>
                    <a:pt x="6221" y="528"/>
                    <a:pt x="4492" y="59"/>
                    <a:pt x="4207" y="8"/>
                  </a:cubicBezTo>
                  <a:cubicBezTo>
                    <a:pt x="4186" y="3"/>
                    <a:pt x="4164" y="0"/>
                    <a:pt x="4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3087107" y="4476551"/>
              <a:ext cx="207659" cy="102283"/>
            </a:xfrm>
            <a:custGeom>
              <a:avLst/>
              <a:gdLst/>
              <a:ahLst/>
              <a:cxnLst/>
              <a:rect l="l" t="t" r="r" b="b"/>
              <a:pathLst>
                <a:path w="4164" h="2051" extrusionOk="0">
                  <a:moveTo>
                    <a:pt x="1952" y="1"/>
                  </a:moveTo>
                  <a:cubicBezTo>
                    <a:pt x="1502" y="1"/>
                    <a:pt x="1028" y="92"/>
                    <a:pt x="579" y="324"/>
                  </a:cubicBezTo>
                  <a:cubicBezTo>
                    <a:pt x="579" y="324"/>
                    <a:pt x="1" y="927"/>
                    <a:pt x="921" y="1469"/>
                  </a:cubicBezTo>
                  <a:cubicBezTo>
                    <a:pt x="1595" y="1865"/>
                    <a:pt x="2262" y="2050"/>
                    <a:pt x="2801" y="2050"/>
                  </a:cubicBezTo>
                  <a:cubicBezTo>
                    <a:pt x="2997" y="2050"/>
                    <a:pt x="3176" y="2026"/>
                    <a:pt x="3333" y="1978"/>
                  </a:cubicBezTo>
                  <a:cubicBezTo>
                    <a:pt x="3920" y="1796"/>
                    <a:pt x="4163" y="1598"/>
                    <a:pt x="4063" y="930"/>
                  </a:cubicBezTo>
                  <a:cubicBezTo>
                    <a:pt x="4005" y="551"/>
                    <a:pt x="3053" y="1"/>
                    <a:pt x="1952" y="1"/>
                  </a:cubicBezTo>
                  <a:close/>
                </a:path>
              </a:pathLst>
            </a:custGeom>
            <a:solidFill>
              <a:srgbClr val="31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3334360" y="4326793"/>
              <a:ext cx="170406" cy="98094"/>
            </a:xfrm>
            <a:custGeom>
              <a:avLst/>
              <a:gdLst/>
              <a:ahLst/>
              <a:cxnLst/>
              <a:rect l="l" t="t" r="r" b="b"/>
              <a:pathLst>
                <a:path w="3417" h="1967" extrusionOk="0">
                  <a:moveTo>
                    <a:pt x="789" y="1"/>
                  </a:moveTo>
                  <a:cubicBezTo>
                    <a:pt x="665" y="1"/>
                    <a:pt x="617" y="16"/>
                    <a:pt x="617" y="16"/>
                  </a:cubicBezTo>
                  <a:cubicBezTo>
                    <a:pt x="142" y="154"/>
                    <a:pt x="0" y="619"/>
                    <a:pt x="257" y="851"/>
                  </a:cubicBezTo>
                  <a:cubicBezTo>
                    <a:pt x="514" y="1083"/>
                    <a:pt x="842" y="1391"/>
                    <a:pt x="1751" y="1775"/>
                  </a:cubicBezTo>
                  <a:cubicBezTo>
                    <a:pt x="2070" y="1911"/>
                    <a:pt x="2344" y="1967"/>
                    <a:pt x="2569" y="1967"/>
                  </a:cubicBezTo>
                  <a:cubicBezTo>
                    <a:pt x="2986" y="1967"/>
                    <a:pt x="3237" y="1774"/>
                    <a:pt x="3308" y="1537"/>
                  </a:cubicBezTo>
                  <a:cubicBezTo>
                    <a:pt x="3417" y="1169"/>
                    <a:pt x="3334" y="934"/>
                    <a:pt x="3101" y="715"/>
                  </a:cubicBezTo>
                  <a:cubicBezTo>
                    <a:pt x="2869" y="497"/>
                    <a:pt x="2539" y="325"/>
                    <a:pt x="1700" y="132"/>
                  </a:cubicBezTo>
                  <a:cubicBezTo>
                    <a:pt x="1231" y="25"/>
                    <a:pt x="948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277658" y="3096813"/>
              <a:ext cx="285256" cy="1314424"/>
            </a:xfrm>
            <a:custGeom>
              <a:avLst/>
              <a:gdLst/>
              <a:ahLst/>
              <a:cxnLst/>
              <a:rect l="l" t="t" r="r" b="b"/>
              <a:pathLst>
                <a:path w="5720" h="26357" extrusionOk="0">
                  <a:moveTo>
                    <a:pt x="953" y="14730"/>
                  </a:moveTo>
                  <a:cubicBezTo>
                    <a:pt x="1479" y="16678"/>
                    <a:pt x="1364" y="24533"/>
                    <a:pt x="1364" y="24533"/>
                  </a:cubicBezTo>
                  <a:cubicBezTo>
                    <a:pt x="1364" y="24533"/>
                    <a:pt x="1325" y="24593"/>
                    <a:pt x="1322" y="24700"/>
                  </a:cubicBezTo>
                  <a:cubicBezTo>
                    <a:pt x="1314" y="24890"/>
                    <a:pt x="1416" y="25235"/>
                    <a:pt x="2036" y="25672"/>
                  </a:cubicBezTo>
                  <a:cubicBezTo>
                    <a:pt x="3006" y="26356"/>
                    <a:pt x="4162" y="26098"/>
                    <a:pt x="4489" y="25807"/>
                  </a:cubicBezTo>
                  <a:cubicBezTo>
                    <a:pt x="4488" y="25756"/>
                    <a:pt x="4489" y="25702"/>
                    <a:pt x="4492" y="25646"/>
                  </a:cubicBezTo>
                  <a:cubicBezTo>
                    <a:pt x="4534" y="24536"/>
                    <a:pt x="5049" y="20105"/>
                    <a:pt x="5057" y="17267"/>
                  </a:cubicBezTo>
                  <a:cubicBezTo>
                    <a:pt x="5065" y="14281"/>
                    <a:pt x="3912" y="13551"/>
                    <a:pt x="4566" y="9877"/>
                  </a:cubicBezTo>
                  <a:cubicBezTo>
                    <a:pt x="4635" y="9490"/>
                    <a:pt x="4655" y="9121"/>
                    <a:pt x="4765" y="8799"/>
                  </a:cubicBezTo>
                  <a:cubicBezTo>
                    <a:pt x="5200" y="7499"/>
                    <a:pt x="5720" y="6683"/>
                    <a:pt x="5663" y="4592"/>
                  </a:cubicBezTo>
                  <a:cubicBezTo>
                    <a:pt x="5661" y="4531"/>
                    <a:pt x="5658" y="4468"/>
                    <a:pt x="5655" y="4403"/>
                  </a:cubicBezTo>
                  <a:cubicBezTo>
                    <a:pt x="5643" y="4114"/>
                    <a:pt x="5620" y="3801"/>
                    <a:pt x="5586" y="3460"/>
                  </a:cubicBezTo>
                  <a:cubicBezTo>
                    <a:pt x="5578" y="3389"/>
                    <a:pt x="5571" y="3319"/>
                    <a:pt x="5561" y="3245"/>
                  </a:cubicBezTo>
                  <a:cubicBezTo>
                    <a:pt x="5543" y="3082"/>
                    <a:pt x="5521" y="2911"/>
                    <a:pt x="5497" y="2734"/>
                  </a:cubicBezTo>
                  <a:cubicBezTo>
                    <a:pt x="5125" y="39"/>
                    <a:pt x="3226" y="1"/>
                    <a:pt x="3226" y="1"/>
                  </a:cubicBezTo>
                  <a:cubicBezTo>
                    <a:pt x="3226" y="1"/>
                    <a:pt x="195" y="1566"/>
                    <a:pt x="22" y="4857"/>
                  </a:cubicBezTo>
                  <a:cubicBezTo>
                    <a:pt x="19" y="4894"/>
                    <a:pt x="18" y="4931"/>
                    <a:pt x="16" y="4967"/>
                  </a:cubicBezTo>
                  <a:cubicBezTo>
                    <a:pt x="8" y="5192"/>
                    <a:pt x="5" y="5421"/>
                    <a:pt x="4" y="5655"/>
                  </a:cubicBezTo>
                  <a:cubicBezTo>
                    <a:pt x="2" y="5712"/>
                    <a:pt x="2" y="5769"/>
                    <a:pt x="2" y="5826"/>
                  </a:cubicBezTo>
                  <a:cubicBezTo>
                    <a:pt x="1" y="6038"/>
                    <a:pt x="2" y="6252"/>
                    <a:pt x="5" y="6469"/>
                  </a:cubicBezTo>
                  <a:lnTo>
                    <a:pt x="10" y="6630"/>
                  </a:lnTo>
                  <a:cubicBezTo>
                    <a:pt x="70" y="9676"/>
                    <a:pt x="510" y="13089"/>
                    <a:pt x="953" y="147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3035443" y="3228918"/>
              <a:ext cx="374773" cy="1355666"/>
            </a:xfrm>
            <a:custGeom>
              <a:avLst/>
              <a:gdLst/>
              <a:ahLst/>
              <a:cxnLst/>
              <a:rect l="l" t="t" r="r" b="b"/>
              <a:pathLst>
                <a:path w="7515" h="27184" extrusionOk="0">
                  <a:moveTo>
                    <a:pt x="7511" y="3357"/>
                  </a:moveTo>
                  <a:cubicBezTo>
                    <a:pt x="7511" y="3406"/>
                    <a:pt x="7508" y="3454"/>
                    <a:pt x="7507" y="3501"/>
                  </a:cubicBezTo>
                  <a:cubicBezTo>
                    <a:pt x="7500" y="3791"/>
                    <a:pt x="7479" y="4092"/>
                    <a:pt x="7439" y="4404"/>
                  </a:cubicBezTo>
                  <a:cubicBezTo>
                    <a:pt x="7148" y="6753"/>
                    <a:pt x="5898" y="7056"/>
                    <a:pt x="5716" y="8937"/>
                  </a:cubicBezTo>
                  <a:cubicBezTo>
                    <a:pt x="5531" y="10819"/>
                    <a:pt x="4844" y="13200"/>
                    <a:pt x="5213" y="15369"/>
                  </a:cubicBezTo>
                  <a:cubicBezTo>
                    <a:pt x="5585" y="17536"/>
                    <a:pt x="5333" y="26427"/>
                    <a:pt x="5333" y="26427"/>
                  </a:cubicBezTo>
                  <a:cubicBezTo>
                    <a:pt x="5333" y="26427"/>
                    <a:pt x="5079" y="27184"/>
                    <a:pt x="3307" y="26930"/>
                  </a:cubicBezTo>
                  <a:cubicBezTo>
                    <a:pt x="2586" y="26828"/>
                    <a:pt x="2154" y="26636"/>
                    <a:pt x="1886" y="26419"/>
                  </a:cubicBezTo>
                  <a:cubicBezTo>
                    <a:pt x="1821" y="26368"/>
                    <a:pt x="1769" y="26314"/>
                    <a:pt x="1723" y="26261"/>
                  </a:cubicBezTo>
                  <a:cubicBezTo>
                    <a:pt x="1488" y="25991"/>
                    <a:pt x="1461" y="25713"/>
                    <a:pt x="1426" y="25550"/>
                  </a:cubicBezTo>
                  <a:cubicBezTo>
                    <a:pt x="1360" y="25222"/>
                    <a:pt x="1258" y="13675"/>
                    <a:pt x="1009" y="11960"/>
                  </a:cubicBezTo>
                  <a:cubicBezTo>
                    <a:pt x="769" y="10302"/>
                    <a:pt x="0" y="5981"/>
                    <a:pt x="309" y="3112"/>
                  </a:cubicBezTo>
                  <a:cubicBezTo>
                    <a:pt x="315" y="3055"/>
                    <a:pt x="323" y="3000"/>
                    <a:pt x="331" y="2946"/>
                  </a:cubicBezTo>
                  <a:cubicBezTo>
                    <a:pt x="334" y="2908"/>
                    <a:pt x="338" y="2871"/>
                    <a:pt x="345" y="2834"/>
                  </a:cubicBezTo>
                  <a:cubicBezTo>
                    <a:pt x="374" y="2625"/>
                    <a:pt x="432" y="2432"/>
                    <a:pt x="515" y="2254"/>
                  </a:cubicBezTo>
                  <a:cubicBezTo>
                    <a:pt x="534" y="2214"/>
                    <a:pt x="555" y="2174"/>
                    <a:pt x="577" y="2134"/>
                  </a:cubicBezTo>
                  <a:cubicBezTo>
                    <a:pt x="1752" y="0"/>
                    <a:pt x="6659" y="156"/>
                    <a:pt x="7051" y="300"/>
                  </a:cubicBezTo>
                  <a:cubicBezTo>
                    <a:pt x="7051" y="300"/>
                    <a:pt x="7388" y="1174"/>
                    <a:pt x="7485" y="2515"/>
                  </a:cubicBezTo>
                  <a:cubicBezTo>
                    <a:pt x="7490" y="2563"/>
                    <a:pt x="7493" y="2612"/>
                    <a:pt x="7496" y="2663"/>
                  </a:cubicBezTo>
                  <a:cubicBezTo>
                    <a:pt x="7508" y="2881"/>
                    <a:pt x="7514" y="3114"/>
                    <a:pt x="7511" y="3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3444721" y="3363864"/>
              <a:ext cx="110711" cy="75802"/>
            </a:xfrm>
            <a:custGeom>
              <a:avLst/>
              <a:gdLst/>
              <a:ahLst/>
              <a:cxnLst/>
              <a:rect l="l" t="t" r="r" b="b"/>
              <a:pathLst>
                <a:path w="2220" h="1520" extrusionOk="0">
                  <a:moveTo>
                    <a:pt x="2207" y="0"/>
                  </a:moveTo>
                  <a:lnTo>
                    <a:pt x="1108" y="666"/>
                  </a:lnTo>
                  <a:lnTo>
                    <a:pt x="1" y="1065"/>
                  </a:lnTo>
                  <a:lnTo>
                    <a:pt x="15" y="1520"/>
                  </a:lnTo>
                  <a:lnTo>
                    <a:pt x="1079" y="1146"/>
                  </a:lnTo>
                  <a:lnTo>
                    <a:pt x="2219" y="383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205547" y="3442159"/>
              <a:ext cx="160332" cy="42190"/>
            </a:xfrm>
            <a:custGeom>
              <a:avLst/>
              <a:gdLst/>
              <a:ahLst/>
              <a:cxnLst/>
              <a:rect l="l" t="t" r="r" b="b"/>
              <a:pathLst>
                <a:path w="3215" h="846" extrusionOk="0">
                  <a:moveTo>
                    <a:pt x="3177" y="1"/>
                  </a:moveTo>
                  <a:cubicBezTo>
                    <a:pt x="2599" y="221"/>
                    <a:pt x="482" y="325"/>
                    <a:pt x="482" y="325"/>
                  </a:cubicBezTo>
                  <a:lnTo>
                    <a:pt x="1" y="341"/>
                  </a:lnTo>
                  <a:lnTo>
                    <a:pt x="16" y="845"/>
                  </a:lnTo>
                  <a:cubicBezTo>
                    <a:pt x="16" y="845"/>
                    <a:pt x="387" y="815"/>
                    <a:pt x="832" y="815"/>
                  </a:cubicBezTo>
                  <a:cubicBezTo>
                    <a:pt x="862" y="815"/>
                    <a:pt x="893" y="816"/>
                    <a:pt x="924" y="816"/>
                  </a:cubicBezTo>
                  <a:cubicBezTo>
                    <a:pt x="928" y="816"/>
                    <a:pt x="933" y="816"/>
                    <a:pt x="938" y="816"/>
                  </a:cubicBezTo>
                  <a:cubicBezTo>
                    <a:pt x="1443" y="816"/>
                    <a:pt x="3214" y="504"/>
                    <a:pt x="3214" y="504"/>
                  </a:cubicBezTo>
                  <a:lnTo>
                    <a:pt x="3205" y="242"/>
                  </a:lnTo>
                  <a:lnTo>
                    <a:pt x="31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3035792" y="2349719"/>
              <a:ext cx="617141" cy="1059937"/>
            </a:xfrm>
            <a:custGeom>
              <a:avLst/>
              <a:gdLst/>
              <a:ahLst/>
              <a:cxnLst/>
              <a:rect l="l" t="t" r="r" b="b"/>
              <a:pathLst>
                <a:path w="12375" h="21254" extrusionOk="0">
                  <a:moveTo>
                    <a:pt x="9596" y="1"/>
                  </a:moveTo>
                  <a:cubicBezTo>
                    <a:pt x="9113" y="1"/>
                    <a:pt x="8693" y="46"/>
                    <a:pt x="8693" y="46"/>
                  </a:cubicBezTo>
                  <a:lnTo>
                    <a:pt x="5472" y="930"/>
                  </a:lnTo>
                  <a:cubicBezTo>
                    <a:pt x="5472" y="930"/>
                    <a:pt x="1476" y="2433"/>
                    <a:pt x="911" y="3311"/>
                  </a:cubicBezTo>
                  <a:cubicBezTo>
                    <a:pt x="522" y="3917"/>
                    <a:pt x="570" y="6243"/>
                    <a:pt x="604" y="8856"/>
                  </a:cubicBezTo>
                  <a:cubicBezTo>
                    <a:pt x="610" y="9433"/>
                    <a:pt x="616" y="10024"/>
                    <a:pt x="618" y="10613"/>
                  </a:cubicBezTo>
                  <a:cubicBezTo>
                    <a:pt x="619" y="10630"/>
                    <a:pt x="618" y="10648"/>
                    <a:pt x="618" y="10665"/>
                  </a:cubicBezTo>
                  <a:cubicBezTo>
                    <a:pt x="618" y="10932"/>
                    <a:pt x="619" y="11196"/>
                    <a:pt x="616" y="11461"/>
                  </a:cubicBezTo>
                  <a:cubicBezTo>
                    <a:pt x="616" y="11473"/>
                    <a:pt x="615" y="11487"/>
                    <a:pt x="615" y="11501"/>
                  </a:cubicBezTo>
                  <a:cubicBezTo>
                    <a:pt x="615" y="11647"/>
                    <a:pt x="613" y="11794"/>
                    <a:pt x="610" y="11939"/>
                  </a:cubicBezTo>
                  <a:cubicBezTo>
                    <a:pt x="608" y="12097"/>
                    <a:pt x="602" y="12256"/>
                    <a:pt x="599" y="12413"/>
                  </a:cubicBezTo>
                  <a:cubicBezTo>
                    <a:pt x="591" y="12724"/>
                    <a:pt x="579" y="13034"/>
                    <a:pt x="562" y="13346"/>
                  </a:cubicBezTo>
                  <a:cubicBezTo>
                    <a:pt x="538" y="13782"/>
                    <a:pt x="508" y="14217"/>
                    <a:pt x="473" y="14648"/>
                  </a:cubicBezTo>
                  <a:cubicBezTo>
                    <a:pt x="465" y="14749"/>
                    <a:pt x="456" y="14851"/>
                    <a:pt x="447" y="14952"/>
                  </a:cubicBezTo>
                  <a:cubicBezTo>
                    <a:pt x="438" y="15059"/>
                    <a:pt x="427" y="15163"/>
                    <a:pt x="418" y="15269"/>
                  </a:cubicBezTo>
                  <a:cubicBezTo>
                    <a:pt x="408" y="15372"/>
                    <a:pt x="399" y="15475"/>
                    <a:pt x="387" y="15580"/>
                  </a:cubicBezTo>
                  <a:cubicBezTo>
                    <a:pt x="319" y="16264"/>
                    <a:pt x="242" y="16921"/>
                    <a:pt x="164" y="17524"/>
                  </a:cubicBezTo>
                  <a:cubicBezTo>
                    <a:pt x="133" y="17753"/>
                    <a:pt x="98" y="17989"/>
                    <a:pt x="73" y="18223"/>
                  </a:cubicBezTo>
                  <a:cubicBezTo>
                    <a:pt x="8" y="18824"/>
                    <a:pt x="1" y="19435"/>
                    <a:pt x="244" y="19992"/>
                  </a:cubicBezTo>
                  <a:cubicBezTo>
                    <a:pt x="275" y="20062"/>
                    <a:pt x="310" y="20125"/>
                    <a:pt x="347" y="20182"/>
                  </a:cubicBezTo>
                  <a:cubicBezTo>
                    <a:pt x="376" y="20225"/>
                    <a:pt x="405" y="20264"/>
                    <a:pt x="439" y="20301"/>
                  </a:cubicBezTo>
                  <a:cubicBezTo>
                    <a:pt x="708" y="20601"/>
                    <a:pt x="1096" y="20688"/>
                    <a:pt x="1508" y="20845"/>
                  </a:cubicBezTo>
                  <a:cubicBezTo>
                    <a:pt x="2428" y="21196"/>
                    <a:pt x="3386" y="21154"/>
                    <a:pt x="4354" y="21217"/>
                  </a:cubicBezTo>
                  <a:cubicBezTo>
                    <a:pt x="4689" y="21241"/>
                    <a:pt x="5026" y="21253"/>
                    <a:pt x="5364" y="21253"/>
                  </a:cubicBezTo>
                  <a:cubicBezTo>
                    <a:pt x="6175" y="21253"/>
                    <a:pt x="6989" y="21181"/>
                    <a:pt x="7779" y="21008"/>
                  </a:cubicBezTo>
                  <a:cubicBezTo>
                    <a:pt x="8676" y="20811"/>
                    <a:pt x="9710" y="19975"/>
                    <a:pt x="10261" y="19186"/>
                  </a:cubicBezTo>
                  <a:cubicBezTo>
                    <a:pt x="10537" y="18399"/>
                    <a:pt x="10504" y="16037"/>
                    <a:pt x="10494" y="14008"/>
                  </a:cubicBezTo>
                  <a:cubicBezTo>
                    <a:pt x="10485" y="11979"/>
                    <a:pt x="10707" y="10393"/>
                    <a:pt x="11540" y="7341"/>
                  </a:cubicBezTo>
                  <a:cubicBezTo>
                    <a:pt x="12374" y="4290"/>
                    <a:pt x="12220" y="3891"/>
                    <a:pt x="12179" y="2542"/>
                  </a:cubicBezTo>
                  <a:cubicBezTo>
                    <a:pt x="12137" y="1190"/>
                    <a:pt x="11357" y="418"/>
                    <a:pt x="10744" y="153"/>
                  </a:cubicBezTo>
                  <a:cubicBezTo>
                    <a:pt x="10462" y="33"/>
                    <a:pt x="10007" y="1"/>
                    <a:pt x="9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3035792" y="2675417"/>
              <a:ext cx="184220" cy="686710"/>
            </a:xfrm>
            <a:custGeom>
              <a:avLst/>
              <a:gdLst/>
              <a:ahLst/>
              <a:cxnLst/>
              <a:rect l="l" t="t" r="r" b="b"/>
              <a:pathLst>
                <a:path w="3694" h="13770" extrusionOk="0">
                  <a:moveTo>
                    <a:pt x="2653" y="0"/>
                  </a:moveTo>
                  <a:cubicBezTo>
                    <a:pt x="2171" y="0"/>
                    <a:pt x="1867" y="652"/>
                    <a:pt x="1867" y="652"/>
                  </a:cubicBezTo>
                  <a:cubicBezTo>
                    <a:pt x="1867" y="652"/>
                    <a:pt x="1157" y="1478"/>
                    <a:pt x="604" y="2325"/>
                  </a:cubicBezTo>
                  <a:cubicBezTo>
                    <a:pt x="610" y="2902"/>
                    <a:pt x="616" y="3491"/>
                    <a:pt x="619" y="4081"/>
                  </a:cubicBezTo>
                  <a:cubicBezTo>
                    <a:pt x="619" y="4099"/>
                    <a:pt x="618" y="4117"/>
                    <a:pt x="619" y="4134"/>
                  </a:cubicBezTo>
                  <a:cubicBezTo>
                    <a:pt x="618" y="4205"/>
                    <a:pt x="618" y="4274"/>
                    <a:pt x="618" y="4347"/>
                  </a:cubicBezTo>
                  <a:cubicBezTo>
                    <a:pt x="616" y="4542"/>
                    <a:pt x="618" y="4734"/>
                    <a:pt x="616" y="4928"/>
                  </a:cubicBezTo>
                  <a:cubicBezTo>
                    <a:pt x="616" y="4942"/>
                    <a:pt x="615" y="4956"/>
                    <a:pt x="615" y="4970"/>
                  </a:cubicBezTo>
                  <a:cubicBezTo>
                    <a:pt x="615" y="5116"/>
                    <a:pt x="613" y="5263"/>
                    <a:pt x="610" y="5408"/>
                  </a:cubicBezTo>
                  <a:cubicBezTo>
                    <a:pt x="608" y="5566"/>
                    <a:pt x="605" y="5725"/>
                    <a:pt x="599" y="5882"/>
                  </a:cubicBezTo>
                  <a:cubicBezTo>
                    <a:pt x="591" y="6191"/>
                    <a:pt x="579" y="6503"/>
                    <a:pt x="562" y="6815"/>
                  </a:cubicBezTo>
                  <a:cubicBezTo>
                    <a:pt x="539" y="7251"/>
                    <a:pt x="508" y="7686"/>
                    <a:pt x="473" y="8115"/>
                  </a:cubicBezTo>
                  <a:cubicBezTo>
                    <a:pt x="465" y="8218"/>
                    <a:pt x="456" y="8320"/>
                    <a:pt x="447" y="8421"/>
                  </a:cubicBezTo>
                  <a:cubicBezTo>
                    <a:pt x="438" y="8528"/>
                    <a:pt x="428" y="8632"/>
                    <a:pt x="418" y="8737"/>
                  </a:cubicBezTo>
                  <a:cubicBezTo>
                    <a:pt x="408" y="8841"/>
                    <a:pt x="399" y="8944"/>
                    <a:pt x="387" y="9049"/>
                  </a:cubicBezTo>
                  <a:cubicBezTo>
                    <a:pt x="319" y="9733"/>
                    <a:pt x="244" y="10390"/>
                    <a:pt x="165" y="10993"/>
                  </a:cubicBezTo>
                  <a:cubicBezTo>
                    <a:pt x="135" y="11235"/>
                    <a:pt x="104" y="11469"/>
                    <a:pt x="73" y="11692"/>
                  </a:cubicBezTo>
                  <a:cubicBezTo>
                    <a:pt x="10" y="12293"/>
                    <a:pt x="1" y="12904"/>
                    <a:pt x="244" y="13461"/>
                  </a:cubicBezTo>
                  <a:cubicBezTo>
                    <a:pt x="275" y="13531"/>
                    <a:pt x="308" y="13594"/>
                    <a:pt x="347" y="13651"/>
                  </a:cubicBezTo>
                  <a:cubicBezTo>
                    <a:pt x="375" y="13694"/>
                    <a:pt x="405" y="13733"/>
                    <a:pt x="439" y="13770"/>
                  </a:cubicBezTo>
                  <a:lnTo>
                    <a:pt x="1347" y="4837"/>
                  </a:lnTo>
                  <a:cubicBezTo>
                    <a:pt x="1877" y="3771"/>
                    <a:pt x="3694" y="1006"/>
                    <a:pt x="3694" y="1006"/>
                  </a:cubicBezTo>
                  <a:cubicBezTo>
                    <a:pt x="3301" y="239"/>
                    <a:pt x="2944" y="0"/>
                    <a:pt x="2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051900" y="3258590"/>
              <a:ext cx="507826" cy="161778"/>
            </a:xfrm>
            <a:custGeom>
              <a:avLst/>
              <a:gdLst/>
              <a:ahLst/>
              <a:cxnLst/>
              <a:rect l="l" t="t" r="r" b="b"/>
              <a:pathLst>
                <a:path w="10183" h="3244" extrusionOk="0">
                  <a:moveTo>
                    <a:pt x="10088" y="1"/>
                  </a:moveTo>
                  <a:cubicBezTo>
                    <a:pt x="9602" y="836"/>
                    <a:pt x="8486" y="1497"/>
                    <a:pt x="7155" y="1920"/>
                  </a:cubicBezTo>
                  <a:cubicBezTo>
                    <a:pt x="6329" y="2180"/>
                    <a:pt x="5421" y="2351"/>
                    <a:pt x="4531" y="2411"/>
                  </a:cubicBezTo>
                  <a:cubicBezTo>
                    <a:pt x="4299" y="2426"/>
                    <a:pt x="4068" y="2434"/>
                    <a:pt x="3839" y="2434"/>
                  </a:cubicBezTo>
                  <a:cubicBezTo>
                    <a:pt x="3268" y="2434"/>
                    <a:pt x="2714" y="2386"/>
                    <a:pt x="2207" y="2283"/>
                  </a:cubicBezTo>
                  <a:cubicBezTo>
                    <a:pt x="1084" y="2059"/>
                    <a:pt x="525" y="1771"/>
                    <a:pt x="247" y="1539"/>
                  </a:cubicBezTo>
                  <a:cubicBezTo>
                    <a:pt x="225" y="1577"/>
                    <a:pt x="204" y="1619"/>
                    <a:pt x="185" y="1660"/>
                  </a:cubicBezTo>
                  <a:cubicBezTo>
                    <a:pt x="102" y="1837"/>
                    <a:pt x="44" y="2031"/>
                    <a:pt x="15" y="2240"/>
                  </a:cubicBezTo>
                  <a:cubicBezTo>
                    <a:pt x="10" y="2276"/>
                    <a:pt x="4" y="2313"/>
                    <a:pt x="1" y="2350"/>
                  </a:cubicBezTo>
                  <a:cubicBezTo>
                    <a:pt x="482" y="2656"/>
                    <a:pt x="1167" y="2899"/>
                    <a:pt x="2048" y="3074"/>
                  </a:cubicBezTo>
                  <a:cubicBezTo>
                    <a:pt x="2620" y="3189"/>
                    <a:pt x="3236" y="3244"/>
                    <a:pt x="3868" y="3244"/>
                  </a:cubicBezTo>
                  <a:cubicBezTo>
                    <a:pt x="3982" y="3244"/>
                    <a:pt x="4095" y="3242"/>
                    <a:pt x="4209" y="3239"/>
                  </a:cubicBezTo>
                  <a:cubicBezTo>
                    <a:pt x="4315" y="3236"/>
                    <a:pt x="4423" y="3231"/>
                    <a:pt x="4532" y="3223"/>
                  </a:cubicBezTo>
                  <a:cubicBezTo>
                    <a:pt x="5428" y="3172"/>
                    <a:pt x="6337" y="3014"/>
                    <a:pt x="7181" y="2762"/>
                  </a:cubicBezTo>
                  <a:cubicBezTo>
                    <a:pt x="8382" y="2405"/>
                    <a:pt x="9456" y="1859"/>
                    <a:pt x="10182" y="1159"/>
                  </a:cubicBezTo>
                  <a:cubicBezTo>
                    <a:pt x="10170" y="870"/>
                    <a:pt x="10147" y="557"/>
                    <a:pt x="10113" y="216"/>
                  </a:cubicBezTo>
                  <a:cubicBezTo>
                    <a:pt x="10105" y="145"/>
                    <a:pt x="10098" y="75"/>
                    <a:pt x="10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3050852" y="3269362"/>
              <a:ext cx="509223" cy="159385"/>
            </a:xfrm>
            <a:custGeom>
              <a:avLst/>
              <a:gdLst/>
              <a:ahLst/>
              <a:cxnLst/>
              <a:rect l="l" t="t" r="r" b="b"/>
              <a:pathLst>
                <a:path w="10211" h="3196" extrusionOk="0">
                  <a:moveTo>
                    <a:pt x="10134" y="0"/>
                  </a:moveTo>
                  <a:cubicBezTo>
                    <a:pt x="9637" y="758"/>
                    <a:pt x="8523" y="1417"/>
                    <a:pt x="7185" y="1850"/>
                  </a:cubicBezTo>
                  <a:cubicBezTo>
                    <a:pt x="6361" y="2117"/>
                    <a:pt x="5452" y="2300"/>
                    <a:pt x="4550" y="2366"/>
                  </a:cubicBezTo>
                  <a:cubicBezTo>
                    <a:pt x="4301" y="2384"/>
                    <a:pt x="4052" y="2393"/>
                    <a:pt x="3806" y="2393"/>
                  </a:cubicBezTo>
                  <a:cubicBezTo>
                    <a:pt x="3261" y="2393"/>
                    <a:pt x="2729" y="2347"/>
                    <a:pt x="2232" y="2249"/>
                  </a:cubicBezTo>
                  <a:cubicBezTo>
                    <a:pt x="1014" y="2004"/>
                    <a:pt x="457" y="1684"/>
                    <a:pt x="206" y="1444"/>
                  </a:cubicBezTo>
                  <a:cubicBezTo>
                    <a:pt x="123" y="1621"/>
                    <a:pt x="65" y="1815"/>
                    <a:pt x="36" y="2024"/>
                  </a:cubicBezTo>
                  <a:cubicBezTo>
                    <a:pt x="31" y="2060"/>
                    <a:pt x="25" y="2097"/>
                    <a:pt x="22" y="2134"/>
                  </a:cubicBezTo>
                  <a:cubicBezTo>
                    <a:pt x="14" y="2189"/>
                    <a:pt x="6" y="2244"/>
                    <a:pt x="0" y="2300"/>
                  </a:cubicBezTo>
                  <a:cubicBezTo>
                    <a:pt x="483" y="2612"/>
                    <a:pt x="1177" y="2861"/>
                    <a:pt x="2075" y="3040"/>
                  </a:cubicBezTo>
                  <a:cubicBezTo>
                    <a:pt x="2600" y="3145"/>
                    <a:pt x="3174" y="3196"/>
                    <a:pt x="3770" y="3196"/>
                  </a:cubicBezTo>
                  <a:cubicBezTo>
                    <a:pt x="3884" y="3196"/>
                    <a:pt x="4000" y="3194"/>
                    <a:pt x="4116" y="3190"/>
                  </a:cubicBezTo>
                  <a:cubicBezTo>
                    <a:pt x="4263" y="3187"/>
                    <a:pt x="4410" y="3179"/>
                    <a:pt x="4558" y="3169"/>
                  </a:cubicBezTo>
                  <a:cubicBezTo>
                    <a:pt x="5442" y="3107"/>
                    <a:pt x="6350" y="2944"/>
                    <a:pt x="7198" y="2692"/>
                  </a:cubicBezTo>
                  <a:cubicBezTo>
                    <a:pt x="8393" y="2337"/>
                    <a:pt x="9473" y="1804"/>
                    <a:pt x="10211" y="1131"/>
                  </a:cubicBezTo>
                  <a:cubicBezTo>
                    <a:pt x="10208" y="1071"/>
                    <a:pt x="10206" y="1008"/>
                    <a:pt x="10203" y="943"/>
                  </a:cubicBezTo>
                  <a:cubicBezTo>
                    <a:pt x="10191" y="654"/>
                    <a:pt x="10168" y="341"/>
                    <a:pt x="10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3535184" y="3278687"/>
              <a:ext cx="18402" cy="74256"/>
            </a:xfrm>
            <a:custGeom>
              <a:avLst/>
              <a:gdLst/>
              <a:ahLst/>
              <a:cxnLst/>
              <a:rect l="l" t="t" r="r" b="b"/>
              <a:pathLst>
                <a:path w="369" h="1489" extrusionOk="0">
                  <a:moveTo>
                    <a:pt x="262" y="1"/>
                  </a:moveTo>
                  <a:lnTo>
                    <a:pt x="1" y="25"/>
                  </a:lnTo>
                  <a:cubicBezTo>
                    <a:pt x="30" y="324"/>
                    <a:pt x="88" y="1157"/>
                    <a:pt x="25" y="1428"/>
                  </a:cubicBezTo>
                  <a:lnTo>
                    <a:pt x="280" y="1488"/>
                  </a:lnTo>
                  <a:cubicBezTo>
                    <a:pt x="368" y="1120"/>
                    <a:pt x="267" y="45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3417742" y="3350100"/>
              <a:ext cx="18402" cy="74306"/>
            </a:xfrm>
            <a:custGeom>
              <a:avLst/>
              <a:gdLst/>
              <a:ahLst/>
              <a:cxnLst/>
              <a:rect l="l" t="t" r="r" b="b"/>
              <a:pathLst>
                <a:path w="369" h="1490" extrusionOk="0">
                  <a:moveTo>
                    <a:pt x="262" y="1"/>
                  </a:moveTo>
                  <a:lnTo>
                    <a:pt x="1" y="27"/>
                  </a:lnTo>
                  <a:cubicBezTo>
                    <a:pt x="30" y="325"/>
                    <a:pt x="88" y="1159"/>
                    <a:pt x="25" y="1430"/>
                  </a:cubicBezTo>
                  <a:lnTo>
                    <a:pt x="280" y="1490"/>
                  </a:lnTo>
                  <a:cubicBezTo>
                    <a:pt x="368" y="1122"/>
                    <a:pt x="267" y="47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17167" y="3381269"/>
              <a:ext cx="22940" cy="64332"/>
            </a:xfrm>
            <a:custGeom>
              <a:avLst/>
              <a:gdLst/>
              <a:ahLst/>
              <a:cxnLst/>
              <a:rect l="l" t="t" r="r" b="b"/>
              <a:pathLst>
                <a:path w="460" h="1290" extrusionOk="0">
                  <a:moveTo>
                    <a:pt x="79" y="0"/>
                  </a:moveTo>
                  <a:lnTo>
                    <a:pt x="79" y="0"/>
                  </a:lnTo>
                  <a:cubicBezTo>
                    <a:pt x="71" y="93"/>
                    <a:pt x="0" y="917"/>
                    <a:pt x="165" y="1289"/>
                  </a:cubicBezTo>
                  <a:lnTo>
                    <a:pt x="460" y="1159"/>
                  </a:lnTo>
                  <a:cubicBezTo>
                    <a:pt x="349" y="908"/>
                    <a:pt x="380" y="259"/>
                    <a:pt x="400" y="29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071648" y="3352394"/>
              <a:ext cx="26431" cy="64183"/>
            </a:xfrm>
            <a:custGeom>
              <a:avLst/>
              <a:gdLst/>
              <a:ahLst/>
              <a:cxnLst/>
              <a:rect l="l" t="t" r="r" b="b"/>
              <a:pathLst>
                <a:path w="530" h="1287" extrusionOk="0">
                  <a:moveTo>
                    <a:pt x="215" y="1"/>
                  </a:moveTo>
                  <a:cubicBezTo>
                    <a:pt x="192" y="92"/>
                    <a:pt x="0" y="896"/>
                    <a:pt x="106" y="1287"/>
                  </a:cubicBezTo>
                  <a:lnTo>
                    <a:pt x="108" y="1287"/>
                  </a:lnTo>
                  <a:lnTo>
                    <a:pt x="418" y="1202"/>
                  </a:lnTo>
                  <a:cubicBezTo>
                    <a:pt x="346" y="939"/>
                    <a:pt x="474" y="302"/>
                    <a:pt x="529" y="78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159219" y="1918448"/>
              <a:ext cx="339515" cy="488826"/>
            </a:xfrm>
            <a:custGeom>
              <a:avLst/>
              <a:gdLst/>
              <a:ahLst/>
              <a:cxnLst/>
              <a:rect l="l" t="t" r="r" b="b"/>
              <a:pathLst>
                <a:path w="6808" h="9802" extrusionOk="0">
                  <a:moveTo>
                    <a:pt x="1506" y="0"/>
                  </a:moveTo>
                  <a:cubicBezTo>
                    <a:pt x="979" y="0"/>
                    <a:pt x="610" y="67"/>
                    <a:pt x="547" y="103"/>
                  </a:cubicBezTo>
                  <a:cubicBezTo>
                    <a:pt x="299" y="241"/>
                    <a:pt x="82" y="741"/>
                    <a:pt x="42" y="1732"/>
                  </a:cubicBezTo>
                  <a:cubicBezTo>
                    <a:pt x="1" y="2721"/>
                    <a:pt x="113" y="3362"/>
                    <a:pt x="210" y="3582"/>
                  </a:cubicBezTo>
                  <a:cubicBezTo>
                    <a:pt x="307" y="3801"/>
                    <a:pt x="296" y="4437"/>
                    <a:pt x="321" y="4548"/>
                  </a:cubicBezTo>
                  <a:cubicBezTo>
                    <a:pt x="345" y="4656"/>
                    <a:pt x="515" y="5600"/>
                    <a:pt x="594" y="6243"/>
                  </a:cubicBezTo>
                  <a:cubicBezTo>
                    <a:pt x="650" y="6679"/>
                    <a:pt x="618" y="7172"/>
                    <a:pt x="759" y="7478"/>
                  </a:cubicBezTo>
                  <a:cubicBezTo>
                    <a:pt x="825" y="7625"/>
                    <a:pt x="930" y="7726"/>
                    <a:pt x="1102" y="7761"/>
                  </a:cubicBezTo>
                  <a:cubicBezTo>
                    <a:pt x="1637" y="7866"/>
                    <a:pt x="2239" y="7875"/>
                    <a:pt x="2239" y="7875"/>
                  </a:cubicBezTo>
                  <a:cubicBezTo>
                    <a:pt x="2239" y="7875"/>
                    <a:pt x="2351" y="8503"/>
                    <a:pt x="2431" y="9801"/>
                  </a:cubicBezTo>
                  <a:cubicBezTo>
                    <a:pt x="3094" y="9529"/>
                    <a:pt x="3909" y="9706"/>
                    <a:pt x="5234" y="9450"/>
                  </a:cubicBezTo>
                  <a:cubicBezTo>
                    <a:pt x="6557" y="9195"/>
                    <a:pt x="6806" y="8729"/>
                    <a:pt x="6807" y="8581"/>
                  </a:cubicBezTo>
                  <a:cubicBezTo>
                    <a:pt x="6807" y="8435"/>
                    <a:pt x="6230" y="7765"/>
                    <a:pt x="6192" y="6931"/>
                  </a:cubicBezTo>
                  <a:cubicBezTo>
                    <a:pt x="6181" y="6720"/>
                    <a:pt x="6195" y="6434"/>
                    <a:pt x="6221" y="6125"/>
                  </a:cubicBezTo>
                  <a:cubicBezTo>
                    <a:pt x="6298" y="5222"/>
                    <a:pt x="6481" y="4125"/>
                    <a:pt x="6481" y="4125"/>
                  </a:cubicBezTo>
                  <a:cubicBezTo>
                    <a:pt x="5921" y="568"/>
                    <a:pt x="3042" y="0"/>
                    <a:pt x="150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120670" y="1842098"/>
              <a:ext cx="412425" cy="404845"/>
            </a:xfrm>
            <a:custGeom>
              <a:avLst/>
              <a:gdLst/>
              <a:ahLst/>
              <a:cxnLst/>
              <a:rect l="l" t="t" r="r" b="b"/>
              <a:pathLst>
                <a:path w="8270" h="8118" extrusionOk="0">
                  <a:moveTo>
                    <a:pt x="4496" y="1"/>
                  </a:moveTo>
                  <a:cubicBezTo>
                    <a:pt x="3628" y="1"/>
                    <a:pt x="2583" y="180"/>
                    <a:pt x="1727" y="597"/>
                  </a:cubicBezTo>
                  <a:cubicBezTo>
                    <a:pt x="1727" y="597"/>
                    <a:pt x="1547" y="684"/>
                    <a:pt x="1327" y="684"/>
                  </a:cubicBezTo>
                  <a:cubicBezTo>
                    <a:pt x="1231" y="684"/>
                    <a:pt x="1126" y="667"/>
                    <a:pt x="1026" y="619"/>
                  </a:cubicBezTo>
                  <a:cubicBezTo>
                    <a:pt x="984" y="599"/>
                    <a:pt x="943" y="590"/>
                    <a:pt x="903" y="590"/>
                  </a:cubicBezTo>
                  <a:cubicBezTo>
                    <a:pt x="625" y="590"/>
                    <a:pt x="388" y="1014"/>
                    <a:pt x="358" y="1218"/>
                  </a:cubicBezTo>
                  <a:lnTo>
                    <a:pt x="360" y="1218"/>
                  </a:lnTo>
                  <a:cubicBezTo>
                    <a:pt x="326" y="1451"/>
                    <a:pt x="0" y="1774"/>
                    <a:pt x="488" y="1972"/>
                  </a:cubicBezTo>
                  <a:cubicBezTo>
                    <a:pt x="585" y="2044"/>
                    <a:pt x="708" y="2129"/>
                    <a:pt x="812" y="2172"/>
                  </a:cubicBezTo>
                  <a:cubicBezTo>
                    <a:pt x="1017" y="2257"/>
                    <a:pt x="1129" y="2294"/>
                    <a:pt x="1129" y="2294"/>
                  </a:cubicBezTo>
                  <a:cubicBezTo>
                    <a:pt x="1129" y="2294"/>
                    <a:pt x="957" y="3257"/>
                    <a:pt x="969" y="3640"/>
                  </a:cubicBezTo>
                  <a:cubicBezTo>
                    <a:pt x="980" y="4023"/>
                    <a:pt x="931" y="4378"/>
                    <a:pt x="1089" y="4606"/>
                  </a:cubicBezTo>
                  <a:cubicBezTo>
                    <a:pt x="1248" y="4832"/>
                    <a:pt x="1481" y="4916"/>
                    <a:pt x="1538" y="5105"/>
                  </a:cubicBezTo>
                  <a:cubicBezTo>
                    <a:pt x="1592" y="5285"/>
                    <a:pt x="1629" y="5470"/>
                    <a:pt x="1672" y="5653"/>
                  </a:cubicBezTo>
                  <a:cubicBezTo>
                    <a:pt x="1698" y="5767"/>
                    <a:pt x="1724" y="5879"/>
                    <a:pt x="1751" y="5993"/>
                  </a:cubicBezTo>
                  <a:cubicBezTo>
                    <a:pt x="1760" y="6038"/>
                    <a:pt x="1763" y="6088"/>
                    <a:pt x="1797" y="6122"/>
                  </a:cubicBezTo>
                  <a:cubicBezTo>
                    <a:pt x="1834" y="6159"/>
                    <a:pt x="1895" y="6195"/>
                    <a:pt x="1940" y="6230"/>
                  </a:cubicBezTo>
                  <a:cubicBezTo>
                    <a:pt x="2007" y="6285"/>
                    <a:pt x="2095" y="6311"/>
                    <a:pt x="2178" y="6338"/>
                  </a:cubicBezTo>
                  <a:cubicBezTo>
                    <a:pt x="2186" y="6167"/>
                    <a:pt x="2167" y="5992"/>
                    <a:pt x="2230" y="5828"/>
                  </a:cubicBezTo>
                  <a:cubicBezTo>
                    <a:pt x="2297" y="5661"/>
                    <a:pt x="2438" y="5558"/>
                    <a:pt x="2610" y="5516"/>
                  </a:cubicBezTo>
                  <a:cubicBezTo>
                    <a:pt x="2642" y="5509"/>
                    <a:pt x="2674" y="5505"/>
                    <a:pt x="2706" y="5505"/>
                  </a:cubicBezTo>
                  <a:cubicBezTo>
                    <a:pt x="3310" y="5505"/>
                    <a:pt x="4034" y="6765"/>
                    <a:pt x="4107" y="6964"/>
                  </a:cubicBezTo>
                  <a:cubicBezTo>
                    <a:pt x="4184" y="7173"/>
                    <a:pt x="4492" y="7677"/>
                    <a:pt x="5025" y="7934"/>
                  </a:cubicBezTo>
                  <a:cubicBezTo>
                    <a:pt x="5310" y="8071"/>
                    <a:pt x="5616" y="8118"/>
                    <a:pt x="5885" y="8118"/>
                  </a:cubicBezTo>
                  <a:cubicBezTo>
                    <a:pt x="6120" y="8118"/>
                    <a:pt x="6327" y="8083"/>
                    <a:pt x="6471" y="8040"/>
                  </a:cubicBezTo>
                  <a:cubicBezTo>
                    <a:pt x="6780" y="7951"/>
                    <a:pt x="6982" y="7814"/>
                    <a:pt x="6982" y="7814"/>
                  </a:cubicBezTo>
                  <a:cubicBezTo>
                    <a:pt x="6982" y="7814"/>
                    <a:pt x="7706" y="6904"/>
                    <a:pt x="7988" y="6208"/>
                  </a:cubicBezTo>
                  <a:cubicBezTo>
                    <a:pt x="8269" y="5515"/>
                    <a:pt x="8125" y="2483"/>
                    <a:pt x="7857" y="1955"/>
                  </a:cubicBezTo>
                  <a:cubicBezTo>
                    <a:pt x="7588" y="1429"/>
                    <a:pt x="6767" y="316"/>
                    <a:pt x="5338" y="66"/>
                  </a:cubicBezTo>
                  <a:cubicBezTo>
                    <a:pt x="5090" y="24"/>
                    <a:pt x="4804" y="1"/>
                    <a:pt x="4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3216992" y="2098869"/>
              <a:ext cx="43736" cy="103979"/>
            </a:xfrm>
            <a:custGeom>
              <a:avLst/>
              <a:gdLst/>
              <a:ahLst/>
              <a:cxnLst/>
              <a:rect l="l" t="t" r="r" b="b"/>
              <a:pathLst>
                <a:path w="877" h="2085" extrusionOk="0">
                  <a:moveTo>
                    <a:pt x="182" y="0"/>
                  </a:moveTo>
                  <a:cubicBezTo>
                    <a:pt x="16" y="0"/>
                    <a:pt x="1" y="232"/>
                    <a:pt x="1" y="232"/>
                  </a:cubicBezTo>
                  <a:cubicBezTo>
                    <a:pt x="1" y="232"/>
                    <a:pt x="133" y="591"/>
                    <a:pt x="136" y="701"/>
                  </a:cubicBezTo>
                  <a:cubicBezTo>
                    <a:pt x="139" y="814"/>
                    <a:pt x="155" y="1317"/>
                    <a:pt x="172" y="1518"/>
                  </a:cubicBezTo>
                  <a:cubicBezTo>
                    <a:pt x="187" y="1720"/>
                    <a:pt x="327" y="1967"/>
                    <a:pt x="472" y="2073"/>
                  </a:cubicBezTo>
                  <a:cubicBezTo>
                    <a:pt x="482" y="2081"/>
                    <a:pt x="493" y="2085"/>
                    <a:pt x="505" y="2085"/>
                  </a:cubicBezTo>
                  <a:cubicBezTo>
                    <a:pt x="653" y="2085"/>
                    <a:pt x="876" y="1495"/>
                    <a:pt x="858" y="1215"/>
                  </a:cubicBezTo>
                  <a:cubicBezTo>
                    <a:pt x="839" y="912"/>
                    <a:pt x="813" y="409"/>
                    <a:pt x="421" y="108"/>
                  </a:cubicBezTo>
                  <a:cubicBezTo>
                    <a:pt x="318" y="29"/>
                    <a:pt x="241" y="0"/>
                    <a:pt x="18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40"/>
            <p:cNvGrpSpPr/>
            <p:nvPr/>
          </p:nvGrpSpPr>
          <p:grpSpPr>
            <a:xfrm>
              <a:off x="2562382" y="2497516"/>
              <a:ext cx="376455" cy="244409"/>
              <a:chOff x="537544" y="1962837"/>
              <a:chExt cx="1067050" cy="692768"/>
            </a:xfrm>
          </p:grpSpPr>
          <p:sp>
            <p:nvSpPr>
              <p:cNvPr id="593" name="Google Shape;593;p40"/>
              <p:cNvSpPr/>
              <p:nvPr/>
            </p:nvSpPr>
            <p:spPr>
              <a:xfrm>
                <a:off x="537544" y="2178035"/>
                <a:ext cx="535521" cy="477570"/>
              </a:xfrm>
              <a:custGeom>
                <a:avLst/>
                <a:gdLst/>
                <a:ahLst/>
                <a:cxnLst/>
                <a:rect l="l" t="t" r="r" b="b"/>
                <a:pathLst>
                  <a:path w="15414" h="13746" extrusionOk="0">
                    <a:moveTo>
                      <a:pt x="7689" y="0"/>
                    </a:moveTo>
                    <a:cubicBezTo>
                      <a:pt x="7014" y="373"/>
                      <a:pt x="6580" y="625"/>
                      <a:pt x="6580" y="625"/>
                    </a:cubicBezTo>
                    <a:cubicBezTo>
                      <a:pt x="6580" y="625"/>
                      <a:pt x="2105" y="1017"/>
                      <a:pt x="1721" y="2386"/>
                    </a:cubicBezTo>
                    <a:cubicBezTo>
                      <a:pt x="1601" y="2812"/>
                      <a:pt x="429" y="2843"/>
                      <a:pt x="267" y="3151"/>
                    </a:cubicBezTo>
                    <a:cubicBezTo>
                      <a:pt x="76" y="3514"/>
                      <a:pt x="1" y="3938"/>
                      <a:pt x="6" y="4214"/>
                    </a:cubicBezTo>
                    <a:cubicBezTo>
                      <a:pt x="23" y="5204"/>
                      <a:pt x="250" y="5549"/>
                      <a:pt x="267" y="5595"/>
                    </a:cubicBezTo>
                    <a:cubicBezTo>
                      <a:pt x="667" y="6736"/>
                      <a:pt x="3808" y="10420"/>
                      <a:pt x="7012" y="12474"/>
                    </a:cubicBezTo>
                    <a:cubicBezTo>
                      <a:pt x="8546" y="13457"/>
                      <a:pt x="9950" y="13745"/>
                      <a:pt x="11070" y="13745"/>
                    </a:cubicBezTo>
                    <a:cubicBezTo>
                      <a:pt x="12290" y="13745"/>
                      <a:pt x="13172" y="13403"/>
                      <a:pt x="13519" y="13244"/>
                    </a:cubicBezTo>
                    <a:cubicBezTo>
                      <a:pt x="14269" y="12901"/>
                      <a:pt x="15414" y="11780"/>
                      <a:pt x="14352" y="9017"/>
                    </a:cubicBezTo>
                    <a:cubicBezTo>
                      <a:pt x="14276" y="8819"/>
                      <a:pt x="14186" y="8673"/>
                      <a:pt x="14091" y="8567"/>
                    </a:cubicBezTo>
                    <a:cubicBezTo>
                      <a:pt x="13754" y="8592"/>
                      <a:pt x="13390" y="8620"/>
                      <a:pt x="13027" y="8620"/>
                    </a:cubicBezTo>
                    <a:cubicBezTo>
                      <a:pt x="12366" y="8620"/>
                      <a:pt x="11704" y="8528"/>
                      <a:pt x="11198" y="8161"/>
                    </a:cubicBezTo>
                    <a:cubicBezTo>
                      <a:pt x="10344" y="7542"/>
                      <a:pt x="10299" y="6216"/>
                      <a:pt x="10059" y="5293"/>
                    </a:cubicBezTo>
                    <a:cubicBezTo>
                      <a:pt x="9866" y="4552"/>
                      <a:pt x="9587" y="3837"/>
                      <a:pt x="9296" y="3129"/>
                    </a:cubicBezTo>
                    <a:cubicBezTo>
                      <a:pt x="9016" y="2443"/>
                      <a:pt x="8773" y="1711"/>
                      <a:pt x="8423" y="1059"/>
                    </a:cubicBezTo>
                    <a:cubicBezTo>
                      <a:pt x="8218" y="679"/>
                      <a:pt x="7964" y="331"/>
                      <a:pt x="7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0"/>
              <p:cNvSpPr/>
              <p:nvPr/>
            </p:nvSpPr>
            <p:spPr>
              <a:xfrm>
                <a:off x="812049" y="2072729"/>
                <a:ext cx="792546" cy="396169"/>
              </a:xfrm>
              <a:custGeom>
                <a:avLst/>
                <a:gdLst/>
                <a:ahLst/>
                <a:cxnLst/>
                <a:rect l="l" t="t" r="r" b="b"/>
                <a:pathLst>
                  <a:path w="22812" h="11403" extrusionOk="0">
                    <a:moveTo>
                      <a:pt x="7103" y="1"/>
                    </a:moveTo>
                    <a:cubicBezTo>
                      <a:pt x="5559" y="1"/>
                      <a:pt x="1956" y="1846"/>
                      <a:pt x="0" y="2915"/>
                    </a:cubicBezTo>
                    <a:cubicBezTo>
                      <a:pt x="134" y="3075"/>
                      <a:pt x="263" y="3238"/>
                      <a:pt x="383" y="3408"/>
                    </a:cubicBezTo>
                    <a:cubicBezTo>
                      <a:pt x="1075" y="4390"/>
                      <a:pt x="1460" y="5626"/>
                      <a:pt x="1889" y="6740"/>
                    </a:cubicBezTo>
                    <a:cubicBezTo>
                      <a:pt x="2148" y="7406"/>
                      <a:pt x="2369" y="8084"/>
                      <a:pt x="2518" y="8784"/>
                    </a:cubicBezTo>
                    <a:cubicBezTo>
                      <a:pt x="2637" y="9337"/>
                      <a:pt x="2724" y="9936"/>
                      <a:pt x="2994" y="10443"/>
                    </a:cubicBezTo>
                    <a:cubicBezTo>
                      <a:pt x="3418" y="11236"/>
                      <a:pt x="4299" y="11403"/>
                      <a:pt x="5180" y="11403"/>
                    </a:cubicBezTo>
                    <a:cubicBezTo>
                      <a:pt x="5235" y="11403"/>
                      <a:pt x="5290" y="11402"/>
                      <a:pt x="5344" y="11401"/>
                    </a:cubicBezTo>
                    <a:cubicBezTo>
                      <a:pt x="6036" y="10990"/>
                      <a:pt x="8513" y="10304"/>
                      <a:pt x="9354" y="9820"/>
                    </a:cubicBezTo>
                    <a:cubicBezTo>
                      <a:pt x="10237" y="9309"/>
                      <a:pt x="11503" y="7757"/>
                      <a:pt x="12197" y="7449"/>
                    </a:cubicBezTo>
                    <a:cubicBezTo>
                      <a:pt x="12427" y="7348"/>
                      <a:pt x="12612" y="7302"/>
                      <a:pt x="12840" y="7302"/>
                    </a:cubicBezTo>
                    <a:cubicBezTo>
                      <a:pt x="13301" y="7302"/>
                      <a:pt x="13937" y="7487"/>
                      <a:pt x="15468" y="7772"/>
                    </a:cubicBezTo>
                    <a:cubicBezTo>
                      <a:pt x="16968" y="8051"/>
                      <a:pt x="18248" y="8231"/>
                      <a:pt x="19175" y="8231"/>
                    </a:cubicBezTo>
                    <a:cubicBezTo>
                      <a:pt x="19663" y="8231"/>
                      <a:pt x="20054" y="8181"/>
                      <a:pt x="20326" y="8069"/>
                    </a:cubicBezTo>
                    <a:cubicBezTo>
                      <a:pt x="21958" y="7395"/>
                      <a:pt x="22812" y="4165"/>
                      <a:pt x="19726" y="1184"/>
                    </a:cubicBezTo>
                    <a:cubicBezTo>
                      <a:pt x="19460" y="926"/>
                      <a:pt x="9265" y="243"/>
                      <a:pt x="7287" y="10"/>
                    </a:cubicBezTo>
                    <a:cubicBezTo>
                      <a:pt x="7229" y="4"/>
                      <a:pt x="7168" y="1"/>
                      <a:pt x="7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0"/>
              <p:cNvSpPr/>
              <p:nvPr/>
            </p:nvSpPr>
            <p:spPr>
              <a:xfrm>
                <a:off x="545362" y="2122064"/>
                <a:ext cx="511027" cy="453251"/>
              </a:xfrm>
              <a:custGeom>
                <a:avLst/>
                <a:gdLst/>
                <a:ahLst/>
                <a:cxnLst/>
                <a:rect l="l" t="t" r="r" b="b"/>
                <a:pathLst>
                  <a:path w="14709" h="13046" extrusionOk="0">
                    <a:moveTo>
                      <a:pt x="13215" y="9041"/>
                    </a:moveTo>
                    <a:lnTo>
                      <a:pt x="13215" y="9041"/>
                    </a:lnTo>
                    <a:cubicBezTo>
                      <a:pt x="13216" y="9042"/>
                      <a:pt x="13216" y="9042"/>
                      <a:pt x="13216" y="9043"/>
                    </a:cubicBezTo>
                    <a:lnTo>
                      <a:pt x="13216" y="9043"/>
                    </a:lnTo>
                    <a:cubicBezTo>
                      <a:pt x="13217" y="9043"/>
                      <a:pt x="13217" y="9043"/>
                      <a:pt x="13217" y="9043"/>
                    </a:cubicBezTo>
                    <a:lnTo>
                      <a:pt x="13215" y="9041"/>
                    </a:lnTo>
                    <a:close/>
                    <a:moveTo>
                      <a:pt x="5866" y="1"/>
                    </a:moveTo>
                    <a:cubicBezTo>
                      <a:pt x="4637" y="535"/>
                      <a:pt x="1476" y="1998"/>
                      <a:pt x="820" y="3167"/>
                    </a:cubicBezTo>
                    <a:cubicBezTo>
                      <a:pt x="728" y="3333"/>
                      <a:pt x="1" y="4645"/>
                      <a:pt x="42" y="4762"/>
                    </a:cubicBezTo>
                    <a:cubicBezTo>
                      <a:pt x="442" y="5905"/>
                      <a:pt x="3583" y="9587"/>
                      <a:pt x="6787" y="11641"/>
                    </a:cubicBezTo>
                    <a:cubicBezTo>
                      <a:pt x="8528" y="12757"/>
                      <a:pt x="10118" y="13046"/>
                      <a:pt x="11321" y="13046"/>
                    </a:cubicBezTo>
                    <a:cubicBezTo>
                      <a:pt x="12331" y="13046"/>
                      <a:pt x="13067" y="12842"/>
                      <a:pt x="13389" y="12756"/>
                    </a:cubicBezTo>
                    <a:cubicBezTo>
                      <a:pt x="14095" y="12567"/>
                      <a:pt x="14709" y="11627"/>
                      <a:pt x="13969" y="10304"/>
                    </a:cubicBezTo>
                    <a:cubicBezTo>
                      <a:pt x="13709" y="9839"/>
                      <a:pt x="13438" y="9415"/>
                      <a:pt x="13216" y="9043"/>
                    </a:cubicBezTo>
                    <a:lnTo>
                      <a:pt x="13216" y="9043"/>
                    </a:lnTo>
                    <a:cubicBezTo>
                      <a:pt x="13056" y="9128"/>
                      <a:pt x="12876" y="9164"/>
                      <a:pt x="12686" y="9164"/>
                    </a:cubicBezTo>
                    <a:cubicBezTo>
                      <a:pt x="12093" y="9164"/>
                      <a:pt x="11412" y="8811"/>
                      <a:pt x="10977" y="8520"/>
                    </a:cubicBezTo>
                    <a:cubicBezTo>
                      <a:pt x="10457" y="8173"/>
                      <a:pt x="10144" y="7732"/>
                      <a:pt x="9880" y="7174"/>
                    </a:cubicBezTo>
                    <a:cubicBezTo>
                      <a:pt x="9594" y="6572"/>
                      <a:pt x="9118" y="6069"/>
                      <a:pt x="8888" y="5446"/>
                    </a:cubicBezTo>
                    <a:cubicBezTo>
                      <a:pt x="8873" y="5405"/>
                      <a:pt x="8882" y="5369"/>
                      <a:pt x="8904" y="5345"/>
                    </a:cubicBezTo>
                    <a:cubicBezTo>
                      <a:pt x="8047" y="3917"/>
                      <a:pt x="7187" y="2491"/>
                      <a:pt x="6410" y="1021"/>
                    </a:cubicBezTo>
                    <a:cubicBezTo>
                      <a:pt x="6232" y="682"/>
                      <a:pt x="6047" y="342"/>
                      <a:pt x="58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56738" y="1987852"/>
                <a:ext cx="800641" cy="444600"/>
              </a:xfrm>
              <a:custGeom>
                <a:avLst/>
                <a:gdLst/>
                <a:ahLst/>
                <a:cxnLst/>
                <a:rect l="l" t="t" r="r" b="b"/>
                <a:pathLst>
                  <a:path w="23045" h="12797" extrusionOk="0">
                    <a:moveTo>
                      <a:pt x="8696" y="1"/>
                    </a:moveTo>
                    <a:cubicBezTo>
                      <a:pt x="6521" y="1"/>
                      <a:pt x="271" y="3656"/>
                      <a:pt x="271" y="3656"/>
                    </a:cubicBezTo>
                    <a:cubicBezTo>
                      <a:pt x="271" y="3656"/>
                      <a:pt x="171" y="3698"/>
                      <a:pt x="0" y="3770"/>
                    </a:cubicBezTo>
                    <a:cubicBezTo>
                      <a:pt x="216" y="4173"/>
                      <a:pt x="435" y="4572"/>
                      <a:pt x="648" y="4967"/>
                    </a:cubicBezTo>
                    <a:cubicBezTo>
                      <a:pt x="1466" y="6494"/>
                      <a:pt x="2366" y="7976"/>
                      <a:pt x="3257" y="9460"/>
                    </a:cubicBezTo>
                    <a:cubicBezTo>
                      <a:pt x="3295" y="9523"/>
                      <a:pt x="3269" y="9581"/>
                      <a:pt x="3223" y="9615"/>
                    </a:cubicBezTo>
                    <a:cubicBezTo>
                      <a:pt x="3392" y="9897"/>
                      <a:pt x="3606" y="10151"/>
                      <a:pt x="3770" y="10438"/>
                    </a:cubicBezTo>
                    <a:cubicBezTo>
                      <a:pt x="3993" y="10831"/>
                      <a:pt x="4127" y="11263"/>
                      <a:pt x="4412" y="11618"/>
                    </a:cubicBezTo>
                    <a:cubicBezTo>
                      <a:pt x="4736" y="12025"/>
                      <a:pt x="5808" y="12797"/>
                      <a:pt x="6593" y="12797"/>
                    </a:cubicBezTo>
                    <a:cubicBezTo>
                      <a:pt x="6746" y="12797"/>
                      <a:pt x="6889" y="12767"/>
                      <a:pt x="7013" y="12699"/>
                    </a:cubicBezTo>
                    <a:cubicBezTo>
                      <a:pt x="6687" y="12123"/>
                      <a:pt x="6534" y="11692"/>
                      <a:pt x="6842" y="11460"/>
                    </a:cubicBezTo>
                    <a:cubicBezTo>
                      <a:pt x="7373" y="11060"/>
                      <a:pt x="10063" y="10329"/>
                      <a:pt x="10946" y="9818"/>
                    </a:cubicBezTo>
                    <a:cubicBezTo>
                      <a:pt x="11829" y="9309"/>
                      <a:pt x="13095" y="7756"/>
                      <a:pt x="13789" y="7450"/>
                    </a:cubicBezTo>
                    <a:cubicBezTo>
                      <a:pt x="13941" y="7382"/>
                      <a:pt x="14143" y="7353"/>
                      <a:pt x="14390" y="7353"/>
                    </a:cubicBezTo>
                    <a:cubicBezTo>
                      <a:pt x="15262" y="7353"/>
                      <a:pt x="16693" y="7719"/>
                      <a:pt x="18479" y="8053"/>
                    </a:cubicBezTo>
                    <a:cubicBezTo>
                      <a:pt x="19166" y="8180"/>
                      <a:pt x="19740" y="8233"/>
                      <a:pt x="20216" y="8233"/>
                    </a:cubicBezTo>
                    <a:cubicBezTo>
                      <a:pt x="21325" y="8233"/>
                      <a:pt x="21900" y="7947"/>
                      <a:pt x="22129" y="7662"/>
                    </a:cubicBezTo>
                    <a:cubicBezTo>
                      <a:pt x="22375" y="7356"/>
                      <a:pt x="23044" y="5645"/>
                      <a:pt x="22087" y="4422"/>
                    </a:cubicBezTo>
                    <a:lnTo>
                      <a:pt x="22089" y="4422"/>
                    </a:lnTo>
                    <a:cubicBezTo>
                      <a:pt x="21770" y="4016"/>
                      <a:pt x="21681" y="4367"/>
                      <a:pt x="20794" y="3906"/>
                    </a:cubicBezTo>
                    <a:cubicBezTo>
                      <a:pt x="17236" y="2055"/>
                      <a:pt x="10857" y="242"/>
                      <a:pt x="8879" y="11"/>
                    </a:cubicBezTo>
                    <a:cubicBezTo>
                      <a:pt x="8822" y="4"/>
                      <a:pt x="8760" y="1"/>
                      <a:pt x="86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0"/>
              <p:cNvSpPr/>
              <p:nvPr/>
            </p:nvSpPr>
            <p:spPr>
              <a:xfrm>
                <a:off x="573851" y="1962837"/>
                <a:ext cx="954585" cy="528503"/>
              </a:xfrm>
              <a:custGeom>
                <a:avLst/>
                <a:gdLst/>
                <a:ahLst/>
                <a:cxnLst/>
                <a:rect l="l" t="t" r="r" b="b"/>
                <a:pathLst>
                  <a:path w="27476" h="15212" extrusionOk="0">
                    <a:moveTo>
                      <a:pt x="13958" y="0"/>
                    </a:moveTo>
                    <a:cubicBezTo>
                      <a:pt x="12526" y="0"/>
                      <a:pt x="8268" y="2178"/>
                      <a:pt x="5913" y="3555"/>
                    </a:cubicBezTo>
                    <a:cubicBezTo>
                      <a:pt x="3346" y="5018"/>
                      <a:pt x="453" y="6996"/>
                      <a:pt x="0" y="7750"/>
                    </a:cubicBezTo>
                    <a:cubicBezTo>
                      <a:pt x="533" y="8840"/>
                      <a:pt x="3417" y="12203"/>
                      <a:pt x="6378" y="14101"/>
                    </a:cubicBezTo>
                    <a:cubicBezTo>
                      <a:pt x="7527" y="14838"/>
                      <a:pt x="8721" y="15211"/>
                      <a:pt x="9922" y="15211"/>
                    </a:cubicBezTo>
                    <a:cubicBezTo>
                      <a:pt x="10859" y="15211"/>
                      <a:pt x="11695" y="15151"/>
                      <a:pt x="12131" y="15018"/>
                    </a:cubicBezTo>
                    <a:cubicBezTo>
                      <a:pt x="12232" y="14987"/>
                      <a:pt x="12318" y="14961"/>
                      <a:pt x="12388" y="14942"/>
                    </a:cubicBezTo>
                    <a:cubicBezTo>
                      <a:pt x="12594" y="14887"/>
                      <a:pt x="12638" y="14624"/>
                      <a:pt x="12681" y="14524"/>
                    </a:cubicBezTo>
                    <a:cubicBezTo>
                      <a:pt x="12703" y="14472"/>
                      <a:pt x="12755" y="14261"/>
                      <a:pt x="12485" y="13776"/>
                    </a:cubicBezTo>
                    <a:cubicBezTo>
                      <a:pt x="12321" y="13484"/>
                      <a:pt x="12152" y="13209"/>
                      <a:pt x="11991" y="12943"/>
                    </a:cubicBezTo>
                    <a:cubicBezTo>
                      <a:pt x="11380" y="11944"/>
                      <a:pt x="10688" y="10814"/>
                      <a:pt x="11648" y="10089"/>
                    </a:cubicBezTo>
                    <a:cubicBezTo>
                      <a:pt x="11995" y="9828"/>
                      <a:pt x="12698" y="9575"/>
                      <a:pt x="13817" y="9185"/>
                    </a:cubicBezTo>
                    <a:cubicBezTo>
                      <a:pt x="14584" y="8916"/>
                      <a:pt x="15456" y="8611"/>
                      <a:pt x="15829" y="8397"/>
                    </a:cubicBezTo>
                    <a:cubicBezTo>
                      <a:pt x="16184" y="8191"/>
                      <a:pt x="16698" y="7700"/>
                      <a:pt x="17151" y="7268"/>
                    </a:cubicBezTo>
                    <a:cubicBezTo>
                      <a:pt x="17751" y="6694"/>
                      <a:pt x="18270" y="6201"/>
                      <a:pt x="18745" y="5990"/>
                    </a:cubicBezTo>
                    <a:cubicBezTo>
                      <a:pt x="18991" y="5881"/>
                      <a:pt x="19288" y="5828"/>
                      <a:pt x="19654" y="5828"/>
                    </a:cubicBezTo>
                    <a:cubicBezTo>
                      <a:pt x="20345" y="5828"/>
                      <a:pt x="21255" y="6015"/>
                      <a:pt x="22408" y="6248"/>
                    </a:cubicBezTo>
                    <a:cubicBezTo>
                      <a:pt x="22864" y="6342"/>
                      <a:pt x="23358" y="6444"/>
                      <a:pt x="23883" y="6541"/>
                    </a:cubicBezTo>
                    <a:cubicBezTo>
                      <a:pt x="24481" y="6651"/>
                      <a:pt x="25019" y="6708"/>
                      <a:pt x="25481" y="6708"/>
                    </a:cubicBezTo>
                    <a:cubicBezTo>
                      <a:pt x="26535" y="6708"/>
                      <a:pt x="26798" y="6425"/>
                      <a:pt x="26801" y="6422"/>
                    </a:cubicBezTo>
                    <a:cubicBezTo>
                      <a:pt x="26838" y="6376"/>
                      <a:pt x="26890" y="6318"/>
                      <a:pt x="26953" y="6250"/>
                    </a:cubicBezTo>
                    <a:cubicBezTo>
                      <a:pt x="27219" y="5961"/>
                      <a:pt x="27476" y="5652"/>
                      <a:pt x="27421" y="5335"/>
                    </a:cubicBezTo>
                    <a:cubicBezTo>
                      <a:pt x="27384" y="5129"/>
                      <a:pt x="27145" y="4566"/>
                      <a:pt x="25707" y="3818"/>
                    </a:cubicBezTo>
                    <a:cubicBezTo>
                      <a:pt x="22254" y="2023"/>
                      <a:pt x="15912" y="222"/>
                      <a:pt x="14054" y="5"/>
                    </a:cubicBezTo>
                    <a:cubicBezTo>
                      <a:pt x="14024" y="2"/>
                      <a:pt x="13992" y="0"/>
                      <a:pt x="13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0"/>
              <p:cNvSpPr/>
              <p:nvPr/>
            </p:nvSpPr>
            <p:spPr>
              <a:xfrm>
                <a:off x="1008381" y="2022561"/>
                <a:ext cx="268490" cy="147447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4244" extrusionOk="0">
                    <a:moveTo>
                      <a:pt x="3562" y="1"/>
                    </a:moveTo>
                    <a:cubicBezTo>
                      <a:pt x="2746" y="1"/>
                      <a:pt x="1951" y="174"/>
                      <a:pt x="1339" y="527"/>
                    </a:cubicBezTo>
                    <a:cubicBezTo>
                      <a:pt x="1" y="1301"/>
                      <a:pt x="47" y="2640"/>
                      <a:pt x="1442" y="3522"/>
                    </a:cubicBezTo>
                    <a:cubicBezTo>
                      <a:pt x="2198" y="3999"/>
                      <a:pt x="3197" y="4244"/>
                      <a:pt x="4165" y="4244"/>
                    </a:cubicBezTo>
                    <a:cubicBezTo>
                      <a:pt x="4982" y="4244"/>
                      <a:pt x="5777" y="4070"/>
                      <a:pt x="6389" y="3717"/>
                    </a:cubicBezTo>
                    <a:cubicBezTo>
                      <a:pt x="7727" y="2943"/>
                      <a:pt x="7682" y="1604"/>
                      <a:pt x="6287" y="722"/>
                    </a:cubicBezTo>
                    <a:cubicBezTo>
                      <a:pt x="5530" y="245"/>
                      <a:pt x="4531" y="1"/>
                      <a:pt x="35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1053860" y="2052926"/>
                <a:ext cx="185004" cy="101622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2925" extrusionOk="0">
                    <a:moveTo>
                      <a:pt x="2456" y="1"/>
                    </a:moveTo>
                    <a:cubicBezTo>
                      <a:pt x="1893" y="1"/>
                      <a:pt x="1344" y="120"/>
                      <a:pt x="922" y="364"/>
                    </a:cubicBezTo>
                    <a:cubicBezTo>
                      <a:pt x="1" y="896"/>
                      <a:pt x="31" y="1820"/>
                      <a:pt x="993" y="2426"/>
                    </a:cubicBezTo>
                    <a:cubicBezTo>
                      <a:pt x="1515" y="2756"/>
                      <a:pt x="2203" y="2925"/>
                      <a:pt x="2870" y="2925"/>
                    </a:cubicBezTo>
                    <a:cubicBezTo>
                      <a:pt x="3433" y="2925"/>
                      <a:pt x="3981" y="2805"/>
                      <a:pt x="4403" y="2562"/>
                    </a:cubicBezTo>
                    <a:cubicBezTo>
                      <a:pt x="5324" y="2028"/>
                      <a:pt x="5294" y="1105"/>
                      <a:pt x="4332" y="497"/>
                    </a:cubicBezTo>
                    <a:cubicBezTo>
                      <a:pt x="3811" y="169"/>
                      <a:pt x="3123" y="1"/>
                      <a:pt x="24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0"/>
              <p:cNvSpPr/>
              <p:nvPr/>
            </p:nvSpPr>
            <p:spPr>
              <a:xfrm>
                <a:off x="1103195" y="2074328"/>
                <a:ext cx="69277" cy="3804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095" extrusionOk="0">
                    <a:moveTo>
                      <a:pt x="920" y="0"/>
                    </a:moveTo>
                    <a:cubicBezTo>
                      <a:pt x="710" y="0"/>
                      <a:pt x="504" y="45"/>
                      <a:pt x="346" y="137"/>
                    </a:cubicBezTo>
                    <a:cubicBezTo>
                      <a:pt x="0" y="335"/>
                      <a:pt x="13" y="681"/>
                      <a:pt x="373" y="909"/>
                    </a:cubicBezTo>
                    <a:cubicBezTo>
                      <a:pt x="568" y="1032"/>
                      <a:pt x="825" y="1094"/>
                      <a:pt x="1075" y="1094"/>
                    </a:cubicBezTo>
                    <a:cubicBezTo>
                      <a:pt x="1286" y="1094"/>
                      <a:pt x="1491" y="1050"/>
                      <a:pt x="1649" y="958"/>
                    </a:cubicBezTo>
                    <a:cubicBezTo>
                      <a:pt x="1994" y="760"/>
                      <a:pt x="1982" y="414"/>
                      <a:pt x="1622" y="186"/>
                    </a:cubicBezTo>
                    <a:cubicBezTo>
                      <a:pt x="1427" y="63"/>
                      <a:pt x="1170" y="0"/>
                      <a:pt x="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0"/>
              <p:cNvSpPr/>
              <p:nvPr/>
            </p:nvSpPr>
            <p:spPr>
              <a:xfrm>
                <a:off x="878964" y="2100385"/>
                <a:ext cx="67296" cy="3536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018" extrusionOk="0">
                    <a:moveTo>
                      <a:pt x="975" y="0"/>
                    </a:moveTo>
                    <a:cubicBezTo>
                      <a:pt x="748" y="0"/>
                      <a:pt x="521" y="51"/>
                      <a:pt x="348" y="151"/>
                    </a:cubicBezTo>
                    <a:cubicBezTo>
                      <a:pt x="2" y="350"/>
                      <a:pt x="0" y="671"/>
                      <a:pt x="343" y="870"/>
                    </a:cubicBezTo>
                    <a:cubicBezTo>
                      <a:pt x="514" y="968"/>
                      <a:pt x="738" y="1018"/>
                      <a:pt x="963" y="1018"/>
                    </a:cubicBezTo>
                    <a:cubicBezTo>
                      <a:pt x="1189" y="1018"/>
                      <a:pt x="1416" y="968"/>
                      <a:pt x="1589" y="868"/>
                    </a:cubicBezTo>
                    <a:cubicBezTo>
                      <a:pt x="1934" y="668"/>
                      <a:pt x="1937" y="347"/>
                      <a:pt x="1594" y="148"/>
                    </a:cubicBezTo>
                    <a:cubicBezTo>
                      <a:pt x="1423" y="50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733738" y="2177201"/>
                <a:ext cx="260742" cy="159746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4598" extrusionOk="0">
                    <a:moveTo>
                      <a:pt x="3773" y="0"/>
                    </a:moveTo>
                    <a:cubicBezTo>
                      <a:pt x="2896" y="0"/>
                      <a:pt x="2017" y="227"/>
                      <a:pt x="1345" y="678"/>
                    </a:cubicBezTo>
                    <a:cubicBezTo>
                      <a:pt x="8" y="1580"/>
                      <a:pt x="1" y="3035"/>
                      <a:pt x="1331" y="3928"/>
                    </a:cubicBezTo>
                    <a:cubicBezTo>
                      <a:pt x="1993" y="4374"/>
                      <a:pt x="2862" y="4597"/>
                      <a:pt x="3732" y="4597"/>
                    </a:cubicBezTo>
                    <a:cubicBezTo>
                      <a:pt x="4609" y="4597"/>
                      <a:pt x="5488" y="4371"/>
                      <a:pt x="6160" y="3919"/>
                    </a:cubicBezTo>
                    <a:cubicBezTo>
                      <a:pt x="7498" y="3019"/>
                      <a:pt x="7504" y="1564"/>
                      <a:pt x="6175" y="669"/>
                    </a:cubicBezTo>
                    <a:cubicBezTo>
                      <a:pt x="5512" y="223"/>
                      <a:pt x="4644" y="0"/>
                      <a:pt x="3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0"/>
              <p:cNvSpPr/>
              <p:nvPr/>
            </p:nvSpPr>
            <p:spPr>
              <a:xfrm>
                <a:off x="778001" y="2209478"/>
                <a:ext cx="179653" cy="110064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3168" extrusionOk="0">
                    <a:moveTo>
                      <a:pt x="2600" y="1"/>
                    </a:moveTo>
                    <a:cubicBezTo>
                      <a:pt x="1995" y="1"/>
                      <a:pt x="1390" y="156"/>
                      <a:pt x="926" y="468"/>
                    </a:cubicBezTo>
                    <a:cubicBezTo>
                      <a:pt x="5" y="1087"/>
                      <a:pt x="0" y="2090"/>
                      <a:pt x="917" y="2707"/>
                    </a:cubicBezTo>
                    <a:cubicBezTo>
                      <a:pt x="1373" y="3014"/>
                      <a:pt x="1972" y="3168"/>
                      <a:pt x="2572" y="3168"/>
                    </a:cubicBezTo>
                    <a:cubicBezTo>
                      <a:pt x="3176" y="3168"/>
                      <a:pt x="3782" y="3012"/>
                      <a:pt x="4244" y="2701"/>
                    </a:cubicBezTo>
                    <a:cubicBezTo>
                      <a:pt x="5166" y="2080"/>
                      <a:pt x="5170" y="1077"/>
                      <a:pt x="4255" y="461"/>
                    </a:cubicBezTo>
                    <a:cubicBezTo>
                      <a:pt x="3798" y="154"/>
                      <a:pt x="3200" y="1"/>
                      <a:pt x="2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0"/>
              <p:cNvSpPr/>
              <p:nvPr/>
            </p:nvSpPr>
            <p:spPr>
              <a:xfrm>
                <a:off x="830115" y="2236716"/>
                <a:ext cx="67296" cy="41239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187" extrusionOk="0">
                    <a:moveTo>
                      <a:pt x="975" y="1"/>
                    </a:moveTo>
                    <a:cubicBezTo>
                      <a:pt x="748" y="1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1"/>
                      <a:pt x="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848807" y="2210034"/>
                <a:ext cx="29913" cy="54233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561" extrusionOk="0">
                    <a:moveTo>
                      <a:pt x="1" y="1"/>
                    </a:moveTo>
                    <a:lnTo>
                      <a:pt x="1" y="1271"/>
                    </a:lnTo>
                    <a:cubicBezTo>
                      <a:pt x="1" y="1345"/>
                      <a:pt x="42" y="1419"/>
                      <a:pt x="125" y="1476"/>
                    </a:cubicBezTo>
                    <a:cubicBezTo>
                      <a:pt x="209" y="1532"/>
                      <a:pt x="318" y="1560"/>
                      <a:pt x="428" y="1560"/>
                    </a:cubicBezTo>
                    <a:cubicBezTo>
                      <a:pt x="539" y="1560"/>
                      <a:pt x="649" y="1532"/>
                      <a:pt x="734" y="1474"/>
                    </a:cubicBezTo>
                    <a:cubicBezTo>
                      <a:pt x="817" y="1419"/>
                      <a:pt x="859" y="1345"/>
                      <a:pt x="860" y="1271"/>
                    </a:cubicBezTo>
                    <a:lnTo>
                      <a:pt x="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0"/>
              <p:cNvSpPr/>
              <p:nvPr/>
            </p:nvSpPr>
            <p:spPr>
              <a:xfrm>
                <a:off x="1123762" y="2041878"/>
                <a:ext cx="33596" cy="5534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593" extrusionOk="0">
                    <a:moveTo>
                      <a:pt x="110" y="0"/>
                    </a:moveTo>
                    <a:lnTo>
                      <a:pt x="8" y="1268"/>
                    </a:lnTo>
                    <a:cubicBezTo>
                      <a:pt x="1" y="1341"/>
                      <a:pt x="36" y="1418"/>
                      <a:pt x="116" y="1481"/>
                    </a:cubicBezTo>
                    <a:cubicBezTo>
                      <a:pt x="207" y="1554"/>
                      <a:pt x="336" y="1592"/>
                      <a:pt x="462" y="1592"/>
                    </a:cubicBezTo>
                    <a:cubicBezTo>
                      <a:pt x="555" y="1592"/>
                      <a:pt x="647" y="1572"/>
                      <a:pt x="722" y="1529"/>
                    </a:cubicBezTo>
                    <a:cubicBezTo>
                      <a:pt x="810" y="1480"/>
                      <a:pt x="857" y="1409"/>
                      <a:pt x="865" y="1335"/>
                    </a:cubicBezTo>
                    <a:lnTo>
                      <a:pt x="967" y="6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0"/>
              <p:cNvSpPr/>
              <p:nvPr/>
            </p:nvSpPr>
            <p:spPr>
              <a:xfrm>
                <a:off x="1109657" y="2012520"/>
                <a:ext cx="65941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691" extrusionOk="0">
                    <a:moveTo>
                      <a:pt x="94" y="1"/>
                    </a:moveTo>
                    <a:lnTo>
                      <a:pt x="1" y="1100"/>
                    </a:lnTo>
                    <a:lnTo>
                      <a:pt x="7" y="1102"/>
                    </a:lnTo>
                    <a:cubicBezTo>
                      <a:pt x="21" y="1231"/>
                      <a:pt x="102" y="1362"/>
                      <a:pt x="262" y="1473"/>
                    </a:cubicBezTo>
                    <a:cubicBezTo>
                      <a:pt x="467" y="1616"/>
                      <a:pt x="749" y="1690"/>
                      <a:pt x="1018" y="1690"/>
                    </a:cubicBezTo>
                    <a:cubicBezTo>
                      <a:pt x="1207" y="1690"/>
                      <a:pt x="1390" y="1653"/>
                      <a:pt x="1536" y="1577"/>
                    </a:cubicBezTo>
                    <a:cubicBezTo>
                      <a:pt x="1723" y="1479"/>
                      <a:pt x="1809" y="1334"/>
                      <a:pt x="1797" y="1184"/>
                    </a:cubicBezTo>
                    <a:lnTo>
                      <a:pt x="1803" y="1182"/>
                    </a:lnTo>
                    <a:lnTo>
                      <a:pt x="1897" y="102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0"/>
              <p:cNvSpPr/>
              <p:nvPr/>
            </p:nvSpPr>
            <p:spPr>
              <a:xfrm>
                <a:off x="833103" y="2176020"/>
                <a:ext cx="61286" cy="56387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623" extrusionOk="0">
                    <a:moveTo>
                      <a:pt x="2" y="0"/>
                    </a:moveTo>
                    <a:lnTo>
                      <a:pt x="2" y="1031"/>
                    </a:lnTo>
                    <a:cubicBezTo>
                      <a:pt x="0" y="1183"/>
                      <a:pt x="85" y="1335"/>
                      <a:pt x="257" y="1451"/>
                    </a:cubicBezTo>
                    <a:cubicBezTo>
                      <a:pt x="428" y="1565"/>
                      <a:pt x="652" y="1623"/>
                      <a:pt x="876" y="1623"/>
                    </a:cubicBezTo>
                    <a:cubicBezTo>
                      <a:pt x="1103" y="1623"/>
                      <a:pt x="1330" y="1564"/>
                      <a:pt x="1503" y="1447"/>
                    </a:cubicBezTo>
                    <a:cubicBezTo>
                      <a:pt x="1675" y="1332"/>
                      <a:pt x="1762" y="1181"/>
                      <a:pt x="1763" y="1031"/>
                    </a:cubicBez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0"/>
              <p:cNvSpPr/>
              <p:nvPr/>
            </p:nvSpPr>
            <p:spPr>
              <a:xfrm>
                <a:off x="1109587" y="1995947"/>
                <a:ext cx="69242" cy="3807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1096" extrusionOk="0">
                    <a:moveTo>
                      <a:pt x="919" y="1"/>
                    </a:moveTo>
                    <a:cubicBezTo>
                      <a:pt x="709" y="1"/>
                      <a:pt x="503" y="45"/>
                      <a:pt x="346" y="136"/>
                    </a:cubicBezTo>
                    <a:cubicBezTo>
                      <a:pt x="1" y="336"/>
                      <a:pt x="12" y="682"/>
                      <a:pt x="372" y="908"/>
                    </a:cubicBezTo>
                    <a:cubicBezTo>
                      <a:pt x="567" y="1032"/>
                      <a:pt x="825" y="1095"/>
                      <a:pt x="1075" y="1095"/>
                    </a:cubicBezTo>
                    <a:cubicBezTo>
                      <a:pt x="1286" y="1095"/>
                      <a:pt x="1491" y="1051"/>
                      <a:pt x="1648" y="959"/>
                    </a:cubicBezTo>
                    <a:cubicBezTo>
                      <a:pt x="1993" y="759"/>
                      <a:pt x="1982" y="415"/>
                      <a:pt x="1622" y="187"/>
                    </a:cubicBezTo>
                    <a:cubicBezTo>
                      <a:pt x="1427" y="63"/>
                      <a:pt x="1169" y="1"/>
                      <a:pt x="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0"/>
              <p:cNvSpPr/>
              <p:nvPr/>
            </p:nvSpPr>
            <p:spPr>
              <a:xfrm>
                <a:off x="830115" y="2155383"/>
                <a:ext cx="67296" cy="41239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187" extrusionOk="0">
                    <a:moveTo>
                      <a:pt x="975" y="0"/>
                    </a:moveTo>
                    <a:cubicBezTo>
                      <a:pt x="748" y="0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40"/>
            <p:cNvSpPr/>
            <p:nvPr/>
          </p:nvSpPr>
          <p:spPr>
            <a:xfrm>
              <a:off x="2583825" y="2641954"/>
              <a:ext cx="558843" cy="389784"/>
            </a:xfrm>
            <a:custGeom>
              <a:avLst/>
              <a:gdLst/>
              <a:ahLst/>
              <a:cxnLst/>
              <a:rect l="l" t="t" r="r" b="b"/>
              <a:pathLst>
                <a:path w="11206" h="7816" extrusionOk="0">
                  <a:moveTo>
                    <a:pt x="356" y="0"/>
                  </a:moveTo>
                  <a:cubicBezTo>
                    <a:pt x="356" y="0"/>
                    <a:pt x="148" y="157"/>
                    <a:pt x="139" y="200"/>
                  </a:cubicBezTo>
                  <a:cubicBezTo>
                    <a:pt x="130" y="238"/>
                    <a:pt x="1" y="608"/>
                    <a:pt x="47" y="817"/>
                  </a:cubicBezTo>
                  <a:cubicBezTo>
                    <a:pt x="93" y="1028"/>
                    <a:pt x="338" y="1392"/>
                    <a:pt x="338" y="1392"/>
                  </a:cubicBezTo>
                  <a:cubicBezTo>
                    <a:pt x="338" y="1392"/>
                    <a:pt x="227" y="1718"/>
                    <a:pt x="231" y="1910"/>
                  </a:cubicBezTo>
                  <a:cubicBezTo>
                    <a:pt x="238" y="2103"/>
                    <a:pt x="436" y="2298"/>
                    <a:pt x="436" y="2298"/>
                  </a:cubicBezTo>
                  <a:cubicBezTo>
                    <a:pt x="436" y="2298"/>
                    <a:pt x="433" y="2489"/>
                    <a:pt x="547" y="2627"/>
                  </a:cubicBezTo>
                  <a:cubicBezTo>
                    <a:pt x="662" y="2766"/>
                    <a:pt x="1287" y="3089"/>
                    <a:pt x="1645" y="3249"/>
                  </a:cubicBezTo>
                  <a:cubicBezTo>
                    <a:pt x="1819" y="3326"/>
                    <a:pt x="1996" y="3346"/>
                    <a:pt x="2132" y="3346"/>
                  </a:cubicBezTo>
                  <a:cubicBezTo>
                    <a:pt x="2276" y="3346"/>
                    <a:pt x="2374" y="3324"/>
                    <a:pt x="2374" y="3324"/>
                  </a:cubicBezTo>
                  <a:cubicBezTo>
                    <a:pt x="2374" y="3324"/>
                    <a:pt x="4541" y="6907"/>
                    <a:pt x="5054" y="7385"/>
                  </a:cubicBezTo>
                  <a:cubicBezTo>
                    <a:pt x="5198" y="7519"/>
                    <a:pt x="5616" y="7815"/>
                    <a:pt x="6203" y="7815"/>
                  </a:cubicBezTo>
                  <a:cubicBezTo>
                    <a:pt x="6309" y="7815"/>
                    <a:pt x="6421" y="7806"/>
                    <a:pt x="6538" y="7783"/>
                  </a:cubicBezTo>
                  <a:cubicBezTo>
                    <a:pt x="7301" y="7639"/>
                    <a:pt x="10041" y="4459"/>
                    <a:pt x="10041" y="4459"/>
                  </a:cubicBezTo>
                  <a:cubicBezTo>
                    <a:pt x="11206" y="1562"/>
                    <a:pt x="9225" y="1095"/>
                    <a:pt x="8541" y="1095"/>
                  </a:cubicBezTo>
                  <a:cubicBezTo>
                    <a:pt x="8431" y="1095"/>
                    <a:pt x="8355" y="1107"/>
                    <a:pt x="8330" y="1123"/>
                  </a:cubicBezTo>
                  <a:cubicBezTo>
                    <a:pt x="8289" y="1149"/>
                    <a:pt x="8178" y="1232"/>
                    <a:pt x="8035" y="1344"/>
                  </a:cubicBezTo>
                  <a:lnTo>
                    <a:pt x="8035" y="1346"/>
                  </a:lnTo>
                  <a:cubicBezTo>
                    <a:pt x="7569" y="1709"/>
                    <a:pt x="5887" y="4678"/>
                    <a:pt x="5887" y="4678"/>
                  </a:cubicBezTo>
                  <a:cubicBezTo>
                    <a:pt x="5887" y="4678"/>
                    <a:pt x="3346" y="2118"/>
                    <a:pt x="3271" y="1989"/>
                  </a:cubicBezTo>
                  <a:cubicBezTo>
                    <a:pt x="3254" y="1960"/>
                    <a:pt x="3240" y="1907"/>
                    <a:pt x="3229" y="1840"/>
                  </a:cubicBezTo>
                  <a:cubicBezTo>
                    <a:pt x="3186" y="1614"/>
                    <a:pt x="3148" y="1229"/>
                    <a:pt x="2940" y="1040"/>
                  </a:cubicBezTo>
                  <a:cubicBezTo>
                    <a:pt x="2669" y="797"/>
                    <a:pt x="2073" y="402"/>
                    <a:pt x="1750" y="380"/>
                  </a:cubicBezTo>
                  <a:cubicBezTo>
                    <a:pt x="1425" y="360"/>
                    <a:pt x="1199" y="248"/>
                    <a:pt x="937" y="214"/>
                  </a:cubicBezTo>
                  <a:cubicBezTo>
                    <a:pt x="902" y="210"/>
                    <a:pt x="871" y="208"/>
                    <a:pt x="844" y="208"/>
                  </a:cubicBezTo>
                  <a:cubicBezTo>
                    <a:pt x="669" y="208"/>
                    <a:pt x="656" y="283"/>
                    <a:pt x="656" y="283"/>
                  </a:cubicBezTo>
                  <a:lnTo>
                    <a:pt x="568" y="408"/>
                  </a:lnTo>
                  <a:lnTo>
                    <a:pt x="562" y="397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2925331" y="2508653"/>
              <a:ext cx="325103" cy="378713"/>
            </a:xfrm>
            <a:custGeom>
              <a:avLst/>
              <a:gdLst/>
              <a:ahLst/>
              <a:cxnLst/>
              <a:rect l="l" t="t" r="r" b="b"/>
              <a:pathLst>
                <a:path w="6519" h="7594" extrusionOk="0">
                  <a:moveTo>
                    <a:pt x="3459" y="0"/>
                  </a:moveTo>
                  <a:cubicBezTo>
                    <a:pt x="3266" y="0"/>
                    <a:pt x="3189" y="82"/>
                    <a:pt x="3126" y="124"/>
                  </a:cubicBezTo>
                  <a:cubicBezTo>
                    <a:pt x="2986" y="218"/>
                    <a:pt x="198" y="4613"/>
                    <a:pt x="198" y="4613"/>
                  </a:cubicBezTo>
                  <a:cubicBezTo>
                    <a:pt x="198" y="4613"/>
                    <a:pt x="1" y="5131"/>
                    <a:pt x="790" y="6234"/>
                  </a:cubicBezTo>
                  <a:cubicBezTo>
                    <a:pt x="1577" y="7337"/>
                    <a:pt x="2491" y="7592"/>
                    <a:pt x="2923" y="7594"/>
                  </a:cubicBezTo>
                  <a:cubicBezTo>
                    <a:pt x="2923" y="7594"/>
                    <a:pt x="2924" y="7594"/>
                    <a:pt x="2924" y="7594"/>
                  </a:cubicBezTo>
                  <a:cubicBezTo>
                    <a:pt x="3357" y="7594"/>
                    <a:pt x="5312" y="5340"/>
                    <a:pt x="5915" y="4691"/>
                  </a:cubicBezTo>
                  <a:cubicBezTo>
                    <a:pt x="6518" y="4044"/>
                    <a:pt x="6266" y="1435"/>
                    <a:pt x="4869" y="587"/>
                  </a:cubicBezTo>
                  <a:cubicBezTo>
                    <a:pt x="4102" y="122"/>
                    <a:pt x="3694" y="0"/>
                    <a:pt x="34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0"/>
          <p:cNvGrpSpPr/>
          <p:nvPr/>
        </p:nvGrpSpPr>
        <p:grpSpPr>
          <a:xfrm flipH="1">
            <a:off x="5290931" y="539491"/>
            <a:ext cx="2421534" cy="1419407"/>
            <a:chOff x="2540729" y="391407"/>
            <a:chExt cx="2172753" cy="1362718"/>
          </a:xfrm>
        </p:grpSpPr>
        <p:sp>
          <p:nvSpPr>
            <p:cNvPr id="614" name="Google Shape;614;p40"/>
            <p:cNvSpPr/>
            <p:nvPr/>
          </p:nvSpPr>
          <p:spPr>
            <a:xfrm>
              <a:off x="3927190" y="948713"/>
              <a:ext cx="786293" cy="324279"/>
            </a:xfrm>
            <a:custGeom>
              <a:avLst/>
              <a:gdLst/>
              <a:ahLst/>
              <a:cxnLst/>
              <a:rect l="l" t="t" r="r" b="b"/>
              <a:pathLst>
                <a:path w="17994" h="7421" extrusionOk="0">
                  <a:moveTo>
                    <a:pt x="5" y="162"/>
                  </a:moveTo>
                  <a:cubicBezTo>
                    <a:pt x="8" y="205"/>
                    <a:pt x="8" y="247"/>
                    <a:pt x="11" y="291"/>
                  </a:cubicBezTo>
                  <a:cubicBezTo>
                    <a:pt x="13" y="308"/>
                    <a:pt x="16" y="328"/>
                    <a:pt x="18" y="345"/>
                  </a:cubicBezTo>
                  <a:cubicBezTo>
                    <a:pt x="141" y="1571"/>
                    <a:pt x="1002" y="2775"/>
                    <a:pt x="2611" y="3711"/>
                  </a:cubicBezTo>
                  <a:cubicBezTo>
                    <a:pt x="6107" y="5743"/>
                    <a:pt x="11814" y="5741"/>
                    <a:pt x="15332" y="3709"/>
                  </a:cubicBezTo>
                  <a:cubicBezTo>
                    <a:pt x="16990" y="2754"/>
                    <a:pt x="17872" y="1514"/>
                    <a:pt x="17973" y="257"/>
                  </a:cubicBezTo>
                  <a:cubicBezTo>
                    <a:pt x="17976" y="222"/>
                    <a:pt x="17978" y="187"/>
                    <a:pt x="17979" y="150"/>
                  </a:cubicBezTo>
                  <a:cubicBezTo>
                    <a:pt x="17981" y="105"/>
                    <a:pt x="17984" y="59"/>
                    <a:pt x="17984" y="13"/>
                  </a:cubicBezTo>
                  <a:cubicBezTo>
                    <a:pt x="17984" y="10"/>
                    <a:pt x="17985" y="5"/>
                    <a:pt x="17985" y="0"/>
                  </a:cubicBezTo>
                  <a:lnTo>
                    <a:pt x="17990" y="1677"/>
                  </a:lnTo>
                  <a:cubicBezTo>
                    <a:pt x="17993" y="3020"/>
                    <a:pt x="17109" y="4366"/>
                    <a:pt x="15337" y="5387"/>
                  </a:cubicBezTo>
                  <a:cubicBezTo>
                    <a:pt x="11819" y="7419"/>
                    <a:pt x="6112" y="7421"/>
                    <a:pt x="2617" y="5389"/>
                  </a:cubicBezTo>
                  <a:cubicBezTo>
                    <a:pt x="879" y="4378"/>
                    <a:pt x="10" y="3054"/>
                    <a:pt x="5" y="1729"/>
                  </a:cubicBezTo>
                  <a:lnTo>
                    <a:pt x="1" y="53"/>
                  </a:lnTo>
                  <a:cubicBezTo>
                    <a:pt x="1" y="90"/>
                    <a:pt x="5" y="125"/>
                    <a:pt x="5" y="1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 rot="5400000">
              <a:off x="3577039" y="851418"/>
              <a:ext cx="409314" cy="51738"/>
            </a:xfrm>
            <a:custGeom>
              <a:avLst/>
              <a:gdLst/>
              <a:ahLst/>
              <a:cxnLst/>
              <a:rect l="l" t="t" r="r" b="b"/>
              <a:pathLst>
                <a:path w="9367" h="1184" extrusionOk="0">
                  <a:moveTo>
                    <a:pt x="5" y="1"/>
                  </a:moveTo>
                  <a:cubicBezTo>
                    <a:pt x="5" y="1"/>
                    <a:pt x="5" y="35"/>
                    <a:pt x="4" y="106"/>
                  </a:cubicBezTo>
                  <a:cubicBezTo>
                    <a:pt x="2" y="286"/>
                    <a:pt x="1" y="642"/>
                    <a:pt x="1" y="902"/>
                  </a:cubicBezTo>
                  <a:cubicBezTo>
                    <a:pt x="1" y="1059"/>
                    <a:pt x="1" y="1144"/>
                    <a:pt x="2" y="1144"/>
                  </a:cubicBezTo>
                  <a:lnTo>
                    <a:pt x="9362" y="1184"/>
                  </a:lnTo>
                  <a:cubicBezTo>
                    <a:pt x="9362" y="1184"/>
                    <a:pt x="9362" y="1181"/>
                    <a:pt x="9362" y="1181"/>
                  </a:cubicBezTo>
                  <a:cubicBezTo>
                    <a:pt x="9362" y="1181"/>
                    <a:pt x="9362" y="1181"/>
                    <a:pt x="9362" y="1181"/>
                  </a:cubicBezTo>
                  <a:cubicBezTo>
                    <a:pt x="9362" y="1181"/>
                    <a:pt x="9364" y="1148"/>
                    <a:pt x="9364" y="1079"/>
                  </a:cubicBezTo>
                  <a:cubicBezTo>
                    <a:pt x="9365" y="898"/>
                    <a:pt x="9367" y="545"/>
                    <a:pt x="9367" y="286"/>
                  </a:cubicBezTo>
                  <a:cubicBezTo>
                    <a:pt x="9367" y="127"/>
                    <a:pt x="9367" y="44"/>
                    <a:pt x="9365" y="44"/>
                  </a:cubicBezTo>
                  <a:cubicBezTo>
                    <a:pt x="9365" y="44"/>
                    <a:pt x="9365" y="44"/>
                    <a:pt x="9365" y="44"/>
                  </a:cubicBezTo>
                  <a:lnTo>
                    <a:pt x="9365" y="4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3391357" y="622911"/>
              <a:ext cx="786293" cy="324279"/>
            </a:xfrm>
            <a:custGeom>
              <a:avLst/>
              <a:gdLst/>
              <a:ahLst/>
              <a:cxnLst/>
              <a:rect l="l" t="t" r="r" b="b"/>
              <a:pathLst>
                <a:path w="17994" h="7421" extrusionOk="0">
                  <a:moveTo>
                    <a:pt x="5" y="162"/>
                  </a:moveTo>
                  <a:cubicBezTo>
                    <a:pt x="8" y="205"/>
                    <a:pt x="8" y="247"/>
                    <a:pt x="11" y="291"/>
                  </a:cubicBezTo>
                  <a:cubicBezTo>
                    <a:pt x="13" y="308"/>
                    <a:pt x="16" y="328"/>
                    <a:pt x="18" y="345"/>
                  </a:cubicBezTo>
                  <a:cubicBezTo>
                    <a:pt x="141" y="1571"/>
                    <a:pt x="1002" y="2775"/>
                    <a:pt x="2611" y="3711"/>
                  </a:cubicBezTo>
                  <a:cubicBezTo>
                    <a:pt x="6107" y="5743"/>
                    <a:pt x="11814" y="5741"/>
                    <a:pt x="15332" y="3709"/>
                  </a:cubicBezTo>
                  <a:cubicBezTo>
                    <a:pt x="16990" y="2754"/>
                    <a:pt x="17872" y="1514"/>
                    <a:pt x="17973" y="257"/>
                  </a:cubicBezTo>
                  <a:cubicBezTo>
                    <a:pt x="17976" y="222"/>
                    <a:pt x="17978" y="187"/>
                    <a:pt x="17979" y="150"/>
                  </a:cubicBezTo>
                  <a:cubicBezTo>
                    <a:pt x="17981" y="105"/>
                    <a:pt x="17984" y="59"/>
                    <a:pt x="17984" y="13"/>
                  </a:cubicBezTo>
                  <a:cubicBezTo>
                    <a:pt x="17984" y="10"/>
                    <a:pt x="17985" y="5"/>
                    <a:pt x="17985" y="0"/>
                  </a:cubicBezTo>
                  <a:lnTo>
                    <a:pt x="17990" y="1677"/>
                  </a:lnTo>
                  <a:cubicBezTo>
                    <a:pt x="17993" y="3020"/>
                    <a:pt x="17109" y="4366"/>
                    <a:pt x="15337" y="5387"/>
                  </a:cubicBezTo>
                  <a:cubicBezTo>
                    <a:pt x="11819" y="7419"/>
                    <a:pt x="6112" y="7421"/>
                    <a:pt x="2617" y="5389"/>
                  </a:cubicBezTo>
                  <a:cubicBezTo>
                    <a:pt x="879" y="4378"/>
                    <a:pt x="10" y="3054"/>
                    <a:pt x="5" y="1729"/>
                  </a:cubicBezTo>
                  <a:lnTo>
                    <a:pt x="1" y="53"/>
                  </a:lnTo>
                  <a:cubicBezTo>
                    <a:pt x="1" y="90"/>
                    <a:pt x="5" y="125"/>
                    <a:pt x="5" y="1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3418336" y="643668"/>
              <a:ext cx="732909" cy="18096"/>
            </a:xfrm>
            <a:custGeom>
              <a:avLst/>
              <a:gdLst/>
              <a:ahLst/>
              <a:cxnLst/>
              <a:rect l="l" t="t" r="r" b="b"/>
              <a:pathLst>
                <a:path w="7660" h="357" extrusionOk="0">
                  <a:moveTo>
                    <a:pt x="142" y="1"/>
                  </a:moveTo>
                  <a:cubicBezTo>
                    <a:pt x="64" y="1"/>
                    <a:pt x="0" y="78"/>
                    <a:pt x="0" y="175"/>
                  </a:cubicBezTo>
                  <a:cubicBezTo>
                    <a:pt x="0" y="270"/>
                    <a:pt x="64" y="348"/>
                    <a:pt x="140" y="348"/>
                  </a:cubicBezTo>
                  <a:lnTo>
                    <a:pt x="7659" y="356"/>
                  </a:lnTo>
                  <a:lnTo>
                    <a:pt x="7659" y="356"/>
                  </a:lnTo>
                  <a:cubicBezTo>
                    <a:pt x="7581" y="356"/>
                    <a:pt x="7518" y="278"/>
                    <a:pt x="7518" y="182"/>
                  </a:cubicBezTo>
                  <a:cubicBezTo>
                    <a:pt x="7518" y="87"/>
                    <a:pt x="7582" y="10"/>
                    <a:pt x="7659" y="10"/>
                  </a:cubicBezTo>
                  <a:lnTo>
                    <a:pt x="142" y="1"/>
                  </a:lnTo>
                  <a:close/>
                  <a:moveTo>
                    <a:pt x="7659" y="356"/>
                  </a:moveTo>
                  <a:lnTo>
                    <a:pt x="7659" y="356"/>
                  </a:lnTo>
                  <a:cubicBezTo>
                    <a:pt x="7659" y="356"/>
                    <a:pt x="7659" y="356"/>
                    <a:pt x="7659" y="356"/>
                  </a:cubicBezTo>
                  <a:lnTo>
                    <a:pt x="7659" y="3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3746784" y="644060"/>
              <a:ext cx="12410" cy="15207"/>
            </a:xfrm>
            <a:custGeom>
              <a:avLst/>
              <a:gdLst/>
              <a:ahLst/>
              <a:cxnLst/>
              <a:rect l="l" t="t" r="r" b="b"/>
              <a:pathLst>
                <a:path w="284" h="348" extrusionOk="0">
                  <a:moveTo>
                    <a:pt x="142" y="1"/>
                  </a:moveTo>
                  <a:cubicBezTo>
                    <a:pt x="65" y="1"/>
                    <a:pt x="2" y="78"/>
                    <a:pt x="1" y="173"/>
                  </a:cubicBezTo>
                  <a:cubicBezTo>
                    <a:pt x="1" y="269"/>
                    <a:pt x="64" y="347"/>
                    <a:pt x="142" y="347"/>
                  </a:cubicBezTo>
                  <a:cubicBezTo>
                    <a:pt x="221" y="347"/>
                    <a:pt x="284" y="270"/>
                    <a:pt x="284" y="175"/>
                  </a:cubicBezTo>
                  <a:cubicBezTo>
                    <a:pt x="284" y="79"/>
                    <a:pt x="221" y="1"/>
                    <a:pt x="142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425920" y="396258"/>
              <a:ext cx="717163" cy="265550"/>
            </a:xfrm>
            <a:custGeom>
              <a:avLst/>
              <a:gdLst/>
              <a:ahLst/>
              <a:cxnLst/>
              <a:rect l="l" t="t" r="r" b="b"/>
              <a:pathLst>
                <a:path w="16412" h="6077" extrusionOk="0">
                  <a:moveTo>
                    <a:pt x="11" y="4991"/>
                  </a:moveTo>
                  <a:cubicBezTo>
                    <a:pt x="13" y="4980"/>
                    <a:pt x="14" y="4969"/>
                    <a:pt x="16" y="4958"/>
                  </a:cubicBezTo>
                  <a:cubicBezTo>
                    <a:pt x="126" y="3826"/>
                    <a:pt x="926" y="2714"/>
                    <a:pt x="2418" y="1853"/>
                  </a:cubicBezTo>
                  <a:cubicBezTo>
                    <a:pt x="5629" y="1"/>
                    <a:pt x="10834" y="1"/>
                    <a:pt x="14023" y="1853"/>
                  </a:cubicBezTo>
                  <a:cubicBezTo>
                    <a:pt x="15512" y="2719"/>
                    <a:pt x="16302" y="3838"/>
                    <a:pt x="16393" y="4977"/>
                  </a:cubicBezTo>
                  <a:cubicBezTo>
                    <a:pt x="16396" y="5011"/>
                    <a:pt x="16396" y="5043"/>
                    <a:pt x="16398" y="5075"/>
                  </a:cubicBezTo>
                  <a:cubicBezTo>
                    <a:pt x="16411" y="5394"/>
                    <a:pt x="16370" y="5714"/>
                    <a:pt x="16275" y="6029"/>
                  </a:cubicBezTo>
                  <a:cubicBezTo>
                    <a:pt x="15990" y="5112"/>
                    <a:pt x="15242" y="4237"/>
                    <a:pt x="14027" y="3531"/>
                  </a:cubicBezTo>
                  <a:cubicBezTo>
                    <a:pt x="10838" y="1677"/>
                    <a:pt x="5633" y="1677"/>
                    <a:pt x="2423" y="3529"/>
                  </a:cubicBezTo>
                  <a:cubicBezTo>
                    <a:pt x="1179" y="4249"/>
                    <a:pt x="416" y="5144"/>
                    <a:pt x="133" y="6077"/>
                  </a:cubicBezTo>
                  <a:cubicBezTo>
                    <a:pt x="45" y="5795"/>
                    <a:pt x="0" y="5509"/>
                    <a:pt x="2" y="5226"/>
                  </a:cubicBezTo>
                  <a:cubicBezTo>
                    <a:pt x="2" y="5191"/>
                    <a:pt x="5" y="5152"/>
                    <a:pt x="5" y="5115"/>
                  </a:cubicBezTo>
                  <a:cubicBezTo>
                    <a:pt x="6" y="5075"/>
                    <a:pt x="8" y="5032"/>
                    <a:pt x="11" y="49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389259" y="396433"/>
              <a:ext cx="788041" cy="455197"/>
            </a:xfrm>
            <a:custGeom>
              <a:avLst/>
              <a:gdLst/>
              <a:ahLst/>
              <a:cxnLst/>
              <a:rect l="l" t="t" r="r" b="b"/>
              <a:pathLst>
                <a:path w="18034" h="10417" extrusionOk="0">
                  <a:moveTo>
                    <a:pt x="9066" y="459"/>
                  </a:moveTo>
                  <a:cubicBezTo>
                    <a:pt x="11168" y="459"/>
                    <a:pt x="13267" y="922"/>
                    <a:pt x="14862" y="1849"/>
                  </a:cubicBezTo>
                  <a:cubicBezTo>
                    <a:pt x="16351" y="2715"/>
                    <a:pt x="17141" y="3834"/>
                    <a:pt x="17232" y="4971"/>
                  </a:cubicBezTo>
                  <a:cubicBezTo>
                    <a:pt x="17235" y="5005"/>
                    <a:pt x="17235" y="5039"/>
                    <a:pt x="17237" y="5071"/>
                  </a:cubicBezTo>
                  <a:cubicBezTo>
                    <a:pt x="17250" y="5390"/>
                    <a:pt x="17209" y="5710"/>
                    <a:pt x="17114" y="6025"/>
                  </a:cubicBezTo>
                  <a:cubicBezTo>
                    <a:pt x="16830" y="6955"/>
                    <a:pt x="16068" y="7851"/>
                    <a:pt x="14823" y="8569"/>
                  </a:cubicBezTo>
                  <a:cubicBezTo>
                    <a:pt x="13218" y="9496"/>
                    <a:pt x="11114" y="9959"/>
                    <a:pt x="9012" y="9959"/>
                  </a:cubicBezTo>
                  <a:cubicBezTo>
                    <a:pt x="6911" y="9959"/>
                    <a:pt x="4813" y="9496"/>
                    <a:pt x="3219" y="8571"/>
                  </a:cubicBezTo>
                  <a:cubicBezTo>
                    <a:pt x="2004" y="7863"/>
                    <a:pt x="1256" y="6988"/>
                    <a:pt x="972" y="6071"/>
                  </a:cubicBezTo>
                  <a:cubicBezTo>
                    <a:pt x="884" y="5791"/>
                    <a:pt x="839" y="5505"/>
                    <a:pt x="841" y="5222"/>
                  </a:cubicBezTo>
                  <a:cubicBezTo>
                    <a:pt x="841" y="5185"/>
                    <a:pt x="844" y="5148"/>
                    <a:pt x="844" y="5111"/>
                  </a:cubicBezTo>
                  <a:cubicBezTo>
                    <a:pt x="845" y="5071"/>
                    <a:pt x="847" y="5028"/>
                    <a:pt x="850" y="4987"/>
                  </a:cubicBezTo>
                  <a:cubicBezTo>
                    <a:pt x="852" y="4976"/>
                    <a:pt x="853" y="4965"/>
                    <a:pt x="855" y="4954"/>
                  </a:cubicBezTo>
                  <a:cubicBezTo>
                    <a:pt x="965" y="3822"/>
                    <a:pt x="1765" y="2710"/>
                    <a:pt x="3257" y="1847"/>
                  </a:cubicBezTo>
                  <a:cubicBezTo>
                    <a:pt x="4862" y="922"/>
                    <a:pt x="6965" y="459"/>
                    <a:pt x="9066" y="459"/>
                  </a:cubicBezTo>
                  <a:close/>
                  <a:moveTo>
                    <a:pt x="9070" y="0"/>
                  </a:moveTo>
                  <a:cubicBezTo>
                    <a:pt x="6767" y="0"/>
                    <a:pt x="4460" y="509"/>
                    <a:pt x="2700" y="1526"/>
                  </a:cubicBezTo>
                  <a:cubicBezTo>
                    <a:pt x="882" y="2575"/>
                    <a:pt x="1" y="3965"/>
                    <a:pt x="53" y="5345"/>
                  </a:cubicBezTo>
                  <a:cubicBezTo>
                    <a:pt x="56" y="5388"/>
                    <a:pt x="56" y="5430"/>
                    <a:pt x="59" y="5473"/>
                  </a:cubicBezTo>
                  <a:cubicBezTo>
                    <a:pt x="61" y="5491"/>
                    <a:pt x="64" y="5510"/>
                    <a:pt x="66" y="5528"/>
                  </a:cubicBezTo>
                  <a:cubicBezTo>
                    <a:pt x="189" y="6754"/>
                    <a:pt x="1050" y="7958"/>
                    <a:pt x="2659" y="8894"/>
                  </a:cubicBezTo>
                  <a:cubicBezTo>
                    <a:pt x="4406" y="9909"/>
                    <a:pt x="6706" y="10417"/>
                    <a:pt x="9009" y="10417"/>
                  </a:cubicBezTo>
                  <a:cubicBezTo>
                    <a:pt x="11313" y="10417"/>
                    <a:pt x="13620" y="9908"/>
                    <a:pt x="15380" y="8892"/>
                  </a:cubicBezTo>
                  <a:cubicBezTo>
                    <a:pt x="17038" y="7937"/>
                    <a:pt x="17920" y="6697"/>
                    <a:pt x="18021" y="5440"/>
                  </a:cubicBezTo>
                  <a:cubicBezTo>
                    <a:pt x="18024" y="5405"/>
                    <a:pt x="18026" y="5370"/>
                    <a:pt x="18027" y="5333"/>
                  </a:cubicBezTo>
                  <a:cubicBezTo>
                    <a:pt x="18029" y="5288"/>
                    <a:pt x="18032" y="5242"/>
                    <a:pt x="18032" y="5196"/>
                  </a:cubicBezTo>
                  <a:cubicBezTo>
                    <a:pt x="18033" y="3865"/>
                    <a:pt x="17164" y="2536"/>
                    <a:pt x="15423" y="1526"/>
                  </a:cubicBezTo>
                  <a:cubicBezTo>
                    <a:pt x="13675" y="509"/>
                    <a:pt x="11374" y="0"/>
                    <a:pt x="9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773613" y="447295"/>
              <a:ext cx="15556" cy="166269"/>
            </a:xfrm>
            <a:custGeom>
              <a:avLst/>
              <a:gdLst/>
              <a:ahLst/>
              <a:cxnLst/>
              <a:rect l="l" t="t" r="r" b="b"/>
              <a:pathLst>
                <a:path w="356" h="3805" extrusionOk="0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3" y="0"/>
                  </a:moveTo>
                  <a:cubicBezTo>
                    <a:pt x="88" y="0"/>
                    <a:pt x="10" y="62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7"/>
                    <a:pt x="347" y="3804"/>
                  </a:cubicBezTo>
                  <a:lnTo>
                    <a:pt x="356" y="140"/>
                  </a:lnTo>
                  <a:cubicBezTo>
                    <a:pt x="356" y="65"/>
                    <a:pt x="279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773613" y="607312"/>
              <a:ext cx="15163" cy="12366"/>
            </a:xfrm>
            <a:custGeom>
              <a:avLst/>
              <a:gdLst/>
              <a:ahLst/>
              <a:cxnLst/>
              <a:rect l="l" t="t" r="r" b="b"/>
              <a:pathLst>
                <a:path w="347" h="283" extrusionOk="0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7"/>
                    <a:pt x="77" y="282"/>
                    <a:pt x="173" y="282"/>
                  </a:cubicBezTo>
                  <a:cubicBezTo>
                    <a:pt x="174" y="282"/>
                    <a:pt x="175" y="282"/>
                    <a:pt x="176" y="282"/>
                  </a:cubicBezTo>
                  <a:cubicBezTo>
                    <a:pt x="271" y="282"/>
                    <a:pt x="345" y="218"/>
                    <a:pt x="345" y="142"/>
                  </a:cubicBezTo>
                  <a:cubicBezTo>
                    <a:pt x="347" y="65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734942" y="603597"/>
              <a:ext cx="93163" cy="104918"/>
            </a:xfrm>
            <a:custGeom>
              <a:avLst/>
              <a:gdLst/>
              <a:ahLst/>
              <a:cxnLst/>
              <a:rect l="l" t="t" r="r" b="b"/>
              <a:pathLst>
                <a:path w="2132" h="2401" extrusionOk="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lnTo>
                    <a:pt x="1" y="6"/>
                  </a:lnTo>
                  <a:lnTo>
                    <a:pt x="1" y="6"/>
                  </a:lnTo>
                  <a:close/>
                  <a:moveTo>
                    <a:pt x="2125" y="1"/>
                  </a:moveTo>
                  <a:lnTo>
                    <a:pt x="2125" y="3"/>
                  </a:lnTo>
                  <a:cubicBezTo>
                    <a:pt x="2125" y="13"/>
                    <a:pt x="2122" y="24"/>
                    <a:pt x="2121" y="35"/>
                  </a:cubicBezTo>
                  <a:cubicBezTo>
                    <a:pt x="2121" y="44"/>
                    <a:pt x="2121" y="53"/>
                    <a:pt x="2119" y="63"/>
                  </a:cubicBezTo>
                  <a:cubicBezTo>
                    <a:pt x="2118" y="73"/>
                    <a:pt x="2114" y="84"/>
                    <a:pt x="2111" y="95"/>
                  </a:cubicBezTo>
                  <a:cubicBezTo>
                    <a:pt x="2108" y="102"/>
                    <a:pt x="2107" y="112"/>
                    <a:pt x="2104" y="121"/>
                  </a:cubicBezTo>
                  <a:cubicBezTo>
                    <a:pt x="2101" y="132"/>
                    <a:pt x="2096" y="142"/>
                    <a:pt x="2091" y="153"/>
                  </a:cubicBezTo>
                  <a:cubicBezTo>
                    <a:pt x="2087" y="162"/>
                    <a:pt x="2084" y="170"/>
                    <a:pt x="2081" y="179"/>
                  </a:cubicBezTo>
                  <a:cubicBezTo>
                    <a:pt x="2074" y="189"/>
                    <a:pt x="2067" y="199"/>
                    <a:pt x="2061" y="209"/>
                  </a:cubicBezTo>
                  <a:cubicBezTo>
                    <a:pt x="2056" y="218"/>
                    <a:pt x="2051" y="227"/>
                    <a:pt x="2047" y="236"/>
                  </a:cubicBezTo>
                  <a:cubicBezTo>
                    <a:pt x="2038" y="246"/>
                    <a:pt x="2030" y="256"/>
                    <a:pt x="2021" y="267"/>
                  </a:cubicBezTo>
                  <a:cubicBezTo>
                    <a:pt x="2014" y="273"/>
                    <a:pt x="2010" y="282"/>
                    <a:pt x="2002" y="290"/>
                  </a:cubicBezTo>
                  <a:cubicBezTo>
                    <a:pt x="1991" y="301"/>
                    <a:pt x="1981" y="312"/>
                    <a:pt x="1970" y="321"/>
                  </a:cubicBezTo>
                  <a:cubicBezTo>
                    <a:pt x="1961" y="329"/>
                    <a:pt x="1956" y="336"/>
                    <a:pt x="1947" y="342"/>
                  </a:cubicBezTo>
                  <a:cubicBezTo>
                    <a:pt x="1936" y="353"/>
                    <a:pt x="1921" y="364"/>
                    <a:pt x="1908" y="373"/>
                  </a:cubicBezTo>
                  <a:cubicBezTo>
                    <a:pt x="1901" y="381"/>
                    <a:pt x="1893" y="387"/>
                    <a:pt x="1885" y="392"/>
                  </a:cubicBezTo>
                  <a:cubicBezTo>
                    <a:pt x="1862" y="410"/>
                    <a:pt x="1838" y="426"/>
                    <a:pt x="1811" y="439"/>
                  </a:cubicBezTo>
                  <a:cubicBezTo>
                    <a:pt x="1603" y="560"/>
                    <a:pt x="1332" y="620"/>
                    <a:pt x="1061" y="620"/>
                  </a:cubicBezTo>
                  <a:cubicBezTo>
                    <a:pt x="789" y="620"/>
                    <a:pt x="517" y="560"/>
                    <a:pt x="310" y="439"/>
                  </a:cubicBezTo>
                  <a:cubicBezTo>
                    <a:pt x="284" y="426"/>
                    <a:pt x="259" y="410"/>
                    <a:pt x="238" y="392"/>
                  </a:cubicBezTo>
                  <a:cubicBezTo>
                    <a:pt x="232" y="389"/>
                    <a:pt x="227" y="386"/>
                    <a:pt x="221" y="379"/>
                  </a:cubicBezTo>
                  <a:cubicBezTo>
                    <a:pt x="206" y="367"/>
                    <a:pt x="189" y="356"/>
                    <a:pt x="175" y="342"/>
                  </a:cubicBezTo>
                  <a:cubicBezTo>
                    <a:pt x="169" y="338"/>
                    <a:pt x="162" y="330"/>
                    <a:pt x="156" y="326"/>
                  </a:cubicBezTo>
                  <a:cubicBezTo>
                    <a:pt x="144" y="315"/>
                    <a:pt x="132" y="302"/>
                    <a:pt x="121" y="290"/>
                  </a:cubicBezTo>
                  <a:cubicBezTo>
                    <a:pt x="115" y="284"/>
                    <a:pt x="110" y="278"/>
                    <a:pt x="106" y="272"/>
                  </a:cubicBezTo>
                  <a:cubicBezTo>
                    <a:pt x="96" y="258"/>
                    <a:pt x="87" y="247"/>
                    <a:pt x="78" y="236"/>
                  </a:cubicBezTo>
                  <a:cubicBezTo>
                    <a:pt x="73" y="229"/>
                    <a:pt x="69" y="221"/>
                    <a:pt x="64" y="213"/>
                  </a:cubicBezTo>
                  <a:cubicBezTo>
                    <a:pt x="56" y="201"/>
                    <a:pt x="50" y="190"/>
                    <a:pt x="44" y="179"/>
                  </a:cubicBezTo>
                  <a:cubicBezTo>
                    <a:pt x="39" y="172"/>
                    <a:pt x="36" y="162"/>
                    <a:pt x="33" y="153"/>
                  </a:cubicBezTo>
                  <a:cubicBezTo>
                    <a:pt x="29" y="142"/>
                    <a:pt x="24" y="133"/>
                    <a:pt x="19" y="122"/>
                  </a:cubicBezTo>
                  <a:cubicBezTo>
                    <a:pt x="18" y="115"/>
                    <a:pt x="15" y="106"/>
                    <a:pt x="13" y="96"/>
                  </a:cubicBezTo>
                  <a:cubicBezTo>
                    <a:pt x="10" y="86"/>
                    <a:pt x="7" y="75"/>
                    <a:pt x="6" y="64"/>
                  </a:cubicBezTo>
                  <a:cubicBezTo>
                    <a:pt x="4" y="55"/>
                    <a:pt x="4" y="46"/>
                    <a:pt x="4" y="36"/>
                  </a:cubicBezTo>
                  <a:cubicBezTo>
                    <a:pt x="3" y="27"/>
                    <a:pt x="1" y="17"/>
                    <a:pt x="1" y="6"/>
                  </a:cubicBezTo>
                  <a:lnTo>
                    <a:pt x="1" y="6"/>
                  </a:lnTo>
                  <a:lnTo>
                    <a:pt x="7" y="1788"/>
                  </a:lnTo>
                  <a:cubicBezTo>
                    <a:pt x="9" y="1944"/>
                    <a:pt x="112" y="2101"/>
                    <a:pt x="318" y="2221"/>
                  </a:cubicBezTo>
                  <a:cubicBezTo>
                    <a:pt x="525" y="2341"/>
                    <a:pt x="796" y="2401"/>
                    <a:pt x="1067" y="2401"/>
                  </a:cubicBezTo>
                  <a:cubicBezTo>
                    <a:pt x="1338" y="2401"/>
                    <a:pt x="1610" y="2341"/>
                    <a:pt x="1818" y="2221"/>
                  </a:cubicBezTo>
                  <a:cubicBezTo>
                    <a:pt x="2027" y="2099"/>
                    <a:pt x="2131" y="1942"/>
                    <a:pt x="2131" y="1784"/>
                  </a:cubicBez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737913" y="580307"/>
              <a:ext cx="86477" cy="47019"/>
            </a:xfrm>
            <a:custGeom>
              <a:avLst/>
              <a:gdLst/>
              <a:ahLst/>
              <a:cxnLst/>
              <a:rect l="l" t="t" r="r" b="b"/>
              <a:pathLst>
                <a:path w="1979" h="1076" extrusionOk="0">
                  <a:moveTo>
                    <a:pt x="997" y="0"/>
                  </a:moveTo>
                  <a:cubicBezTo>
                    <a:pt x="727" y="0"/>
                    <a:pt x="474" y="60"/>
                    <a:pt x="285" y="169"/>
                  </a:cubicBezTo>
                  <a:lnTo>
                    <a:pt x="285" y="171"/>
                  </a:lnTo>
                  <a:cubicBezTo>
                    <a:pt x="101" y="277"/>
                    <a:pt x="1" y="422"/>
                    <a:pt x="13" y="563"/>
                  </a:cubicBezTo>
                  <a:lnTo>
                    <a:pt x="14" y="576"/>
                  </a:lnTo>
                  <a:lnTo>
                    <a:pt x="14" y="585"/>
                  </a:lnTo>
                  <a:cubicBezTo>
                    <a:pt x="16" y="589"/>
                    <a:pt x="18" y="594"/>
                    <a:pt x="18" y="600"/>
                  </a:cubicBezTo>
                  <a:lnTo>
                    <a:pt x="21" y="609"/>
                  </a:lnTo>
                  <a:lnTo>
                    <a:pt x="24" y="622"/>
                  </a:lnTo>
                  <a:cubicBezTo>
                    <a:pt x="25" y="625"/>
                    <a:pt x="25" y="628"/>
                    <a:pt x="27" y="632"/>
                  </a:cubicBezTo>
                  <a:cubicBezTo>
                    <a:pt x="28" y="635"/>
                    <a:pt x="30" y="642"/>
                    <a:pt x="31" y="646"/>
                  </a:cubicBezTo>
                  <a:lnTo>
                    <a:pt x="38" y="657"/>
                  </a:lnTo>
                  <a:lnTo>
                    <a:pt x="42" y="668"/>
                  </a:lnTo>
                  <a:cubicBezTo>
                    <a:pt x="42" y="672"/>
                    <a:pt x="44" y="675"/>
                    <a:pt x="45" y="677"/>
                  </a:cubicBezTo>
                  <a:cubicBezTo>
                    <a:pt x="48" y="683"/>
                    <a:pt x="53" y="691"/>
                    <a:pt x="56" y="695"/>
                  </a:cubicBezTo>
                  <a:lnTo>
                    <a:pt x="62" y="705"/>
                  </a:lnTo>
                  <a:lnTo>
                    <a:pt x="68" y="715"/>
                  </a:lnTo>
                  <a:cubicBezTo>
                    <a:pt x="70" y="719"/>
                    <a:pt x="71" y="722"/>
                    <a:pt x="74" y="725"/>
                  </a:cubicBezTo>
                  <a:cubicBezTo>
                    <a:pt x="79" y="734"/>
                    <a:pt x="85" y="739"/>
                    <a:pt x="91" y="748"/>
                  </a:cubicBezTo>
                  <a:lnTo>
                    <a:pt x="98" y="754"/>
                  </a:lnTo>
                  <a:lnTo>
                    <a:pt x="107" y="765"/>
                  </a:lnTo>
                  <a:lnTo>
                    <a:pt x="111" y="771"/>
                  </a:lnTo>
                  <a:cubicBezTo>
                    <a:pt x="119" y="780"/>
                    <a:pt x="128" y="788"/>
                    <a:pt x="136" y="797"/>
                  </a:cubicBezTo>
                  <a:lnTo>
                    <a:pt x="142" y="802"/>
                  </a:lnTo>
                  <a:lnTo>
                    <a:pt x="153" y="812"/>
                  </a:lnTo>
                  <a:lnTo>
                    <a:pt x="159" y="817"/>
                  </a:lnTo>
                  <a:cubicBezTo>
                    <a:pt x="171" y="829"/>
                    <a:pt x="185" y="840"/>
                    <a:pt x="201" y="851"/>
                  </a:cubicBezTo>
                  <a:lnTo>
                    <a:pt x="214" y="863"/>
                  </a:lnTo>
                  <a:cubicBezTo>
                    <a:pt x="236" y="879"/>
                    <a:pt x="258" y="892"/>
                    <a:pt x="282" y="905"/>
                  </a:cubicBezTo>
                  <a:cubicBezTo>
                    <a:pt x="470" y="1014"/>
                    <a:pt x="724" y="1075"/>
                    <a:pt x="993" y="1075"/>
                  </a:cubicBezTo>
                  <a:cubicBezTo>
                    <a:pt x="1262" y="1075"/>
                    <a:pt x="1516" y="1015"/>
                    <a:pt x="1705" y="905"/>
                  </a:cubicBezTo>
                  <a:cubicBezTo>
                    <a:pt x="1728" y="891"/>
                    <a:pt x="1751" y="877"/>
                    <a:pt x="1773" y="863"/>
                  </a:cubicBezTo>
                  <a:cubicBezTo>
                    <a:pt x="1776" y="860"/>
                    <a:pt x="1779" y="857"/>
                    <a:pt x="1782" y="854"/>
                  </a:cubicBezTo>
                  <a:lnTo>
                    <a:pt x="1793" y="845"/>
                  </a:lnTo>
                  <a:lnTo>
                    <a:pt x="1802" y="839"/>
                  </a:lnTo>
                  <a:cubicBezTo>
                    <a:pt x="1811" y="832"/>
                    <a:pt x="1820" y="825"/>
                    <a:pt x="1830" y="819"/>
                  </a:cubicBezTo>
                  <a:cubicBezTo>
                    <a:pt x="1833" y="814"/>
                    <a:pt x="1836" y="812"/>
                    <a:pt x="1839" y="808"/>
                  </a:cubicBezTo>
                  <a:lnTo>
                    <a:pt x="1848" y="799"/>
                  </a:lnTo>
                  <a:lnTo>
                    <a:pt x="1857" y="792"/>
                  </a:lnTo>
                  <a:cubicBezTo>
                    <a:pt x="1863" y="785"/>
                    <a:pt x="1870" y="777"/>
                    <a:pt x="1876" y="771"/>
                  </a:cubicBezTo>
                  <a:cubicBezTo>
                    <a:pt x="1880" y="768"/>
                    <a:pt x="1882" y="765"/>
                    <a:pt x="1885" y="760"/>
                  </a:cubicBezTo>
                  <a:lnTo>
                    <a:pt x="1893" y="749"/>
                  </a:lnTo>
                  <a:lnTo>
                    <a:pt x="1900" y="742"/>
                  </a:lnTo>
                  <a:cubicBezTo>
                    <a:pt x="1906" y="734"/>
                    <a:pt x="1911" y="729"/>
                    <a:pt x="1914" y="723"/>
                  </a:cubicBezTo>
                  <a:cubicBezTo>
                    <a:pt x="1917" y="720"/>
                    <a:pt x="1919" y="717"/>
                    <a:pt x="1922" y="712"/>
                  </a:cubicBezTo>
                  <a:lnTo>
                    <a:pt x="1928" y="702"/>
                  </a:lnTo>
                  <a:lnTo>
                    <a:pt x="1934" y="692"/>
                  </a:lnTo>
                  <a:cubicBezTo>
                    <a:pt x="1937" y="688"/>
                    <a:pt x="1940" y="682"/>
                    <a:pt x="1943" y="675"/>
                  </a:cubicBezTo>
                  <a:cubicBezTo>
                    <a:pt x="1946" y="674"/>
                    <a:pt x="1946" y="671"/>
                    <a:pt x="1948" y="666"/>
                  </a:cubicBezTo>
                  <a:lnTo>
                    <a:pt x="1953" y="655"/>
                  </a:lnTo>
                  <a:lnTo>
                    <a:pt x="1957" y="646"/>
                  </a:lnTo>
                  <a:cubicBezTo>
                    <a:pt x="1959" y="640"/>
                    <a:pt x="1962" y="635"/>
                    <a:pt x="1963" y="629"/>
                  </a:cubicBezTo>
                  <a:cubicBezTo>
                    <a:pt x="1965" y="626"/>
                    <a:pt x="1965" y="623"/>
                    <a:pt x="1965" y="619"/>
                  </a:cubicBezTo>
                  <a:lnTo>
                    <a:pt x="1970" y="608"/>
                  </a:lnTo>
                  <a:lnTo>
                    <a:pt x="1971" y="597"/>
                  </a:lnTo>
                  <a:cubicBezTo>
                    <a:pt x="1973" y="592"/>
                    <a:pt x="1974" y="588"/>
                    <a:pt x="1976" y="582"/>
                  </a:cubicBezTo>
                  <a:cubicBezTo>
                    <a:pt x="1976" y="579"/>
                    <a:pt x="1976" y="576"/>
                    <a:pt x="1976" y="572"/>
                  </a:cubicBezTo>
                  <a:lnTo>
                    <a:pt x="1976" y="560"/>
                  </a:lnTo>
                  <a:lnTo>
                    <a:pt x="1977" y="551"/>
                  </a:lnTo>
                  <a:cubicBezTo>
                    <a:pt x="1979" y="546"/>
                    <a:pt x="1979" y="540"/>
                    <a:pt x="1979" y="536"/>
                  </a:cubicBezTo>
                  <a:cubicBezTo>
                    <a:pt x="1979" y="402"/>
                    <a:pt x="1883" y="271"/>
                    <a:pt x="1710" y="169"/>
                  </a:cubicBezTo>
                  <a:cubicBezTo>
                    <a:pt x="1522" y="60"/>
                    <a:pt x="1267" y="0"/>
                    <a:pt x="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3734374" y="576855"/>
              <a:ext cx="93469" cy="53835"/>
            </a:xfrm>
            <a:custGeom>
              <a:avLst/>
              <a:gdLst/>
              <a:ahLst/>
              <a:cxnLst/>
              <a:rect l="l" t="t" r="r" b="b"/>
              <a:pathLst>
                <a:path w="2139" h="1232" extrusionOk="0">
                  <a:moveTo>
                    <a:pt x="1078" y="79"/>
                  </a:moveTo>
                  <a:cubicBezTo>
                    <a:pt x="1348" y="79"/>
                    <a:pt x="1601" y="139"/>
                    <a:pt x="1791" y="248"/>
                  </a:cubicBezTo>
                  <a:cubicBezTo>
                    <a:pt x="1964" y="350"/>
                    <a:pt x="2060" y="481"/>
                    <a:pt x="2060" y="615"/>
                  </a:cubicBezTo>
                  <a:cubicBezTo>
                    <a:pt x="2060" y="619"/>
                    <a:pt x="2060" y="625"/>
                    <a:pt x="2058" y="630"/>
                  </a:cubicBezTo>
                  <a:lnTo>
                    <a:pt x="2057" y="639"/>
                  </a:lnTo>
                  <a:lnTo>
                    <a:pt x="2057" y="651"/>
                  </a:lnTo>
                  <a:cubicBezTo>
                    <a:pt x="2057" y="655"/>
                    <a:pt x="2057" y="658"/>
                    <a:pt x="2055" y="661"/>
                  </a:cubicBezTo>
                  <a:cubicBezTo>
                    <a:pt x="2055" y="667"/>
                    <a:pt x="2054" y="671"/>
                    <a:pt x="2052" y="676"/>
                  </a:cubicBezTo>
                  <a:lnTo>
                    <a:pt x="2051" y="687"/>
                  </a:lnTo>
                  <a:lnTo>
                    <a:pt x="2046" y="698"/>
                  </a:lnTo>
                  <a:cubicBezTo>
                    <a:pt x="2046" y="702"/>
                    <a:pt x="2044" y="705"/>
                    <a:pt x="2044" y="708"/>
                  </a:cubicBezTo>
                  <a:cubicBezTo>
                    <a:pt x="2043" y="714"/>
                    <a:pt x="2040" y="719"/>
                    <a:pt x="2038" y="725"/>
                  </a:cubicBezTo>
                  <a:lnTo>
                    <a:pt x="2034" y="734"/>
                  </a:lnTo>
                  <a:lnTo>
                    <a:pt x="2029" y="745"/>
                  </a:lnTo>
                  <a:cubicBezTo>
                    <a:pt x="2027" y="750"/>
                    <a:pt x="2026" y="753"/>
                    <a:pt x="2024" y="754"/>
                  </a:cubicBezTo>
                  <a:cubicBezTo>
                    <a:pt x="2021" y="761"/>
                    <a:pt x="2018" y="767"/>
                    <a:pt x="2015" y="771"/>
                  </a:cubicBezTo>
                  <a:lnTo>
                    <a:pt x="2007" y="781"/>
                  </a:lnTo>
                  <a:lnTo>
                    <a:pt x="2003" y="791"/>
                  </a:lnTo>
                  <a:cubicBezTo>
                    <a:pt x="2000" y="796"/>
                    <a:pt x="1998" y="799"/>
                    <a:pt x="1995" y="802"/>
                  </a:cubicBezTo>
                  <a:cubicBezTo>
                    <a:pt x="1992" y="808"/>
                    <a:pt x="1987" y="813"/>
                    <a:pt x="1981" y="821"/>
                  </a:cubicBezTo>
                  <a:lnTo>
                    <a:pt x="1974" y="828"/>
                  </a:lnTo>
                  <a:lnTo>
                    <a:pt x="1966" y="839"/>
                  </a:lnTo>
                  <a:cubicBezTo>
                    <a:pt x="1963" y="844"/>
                    <a:pt x="1961" y="847"/>
                    <a:pt x="1957" y="850"/>
                  </a:cubicBezTo>
                  <a:cubicBezTo>
                    <a:pt x="1951" y="856"/>
                    <a:pt x="1944" y="864"/>
                    <a:pt x="1938" y="871"/>
                  </a:cubicBezTo>
                  <a:lnTo>
                    <a:pt x="1929" y="878"/>
                  </a:lnTo>
                  <a:lnTo>
                    <a:pt x="1918" y="887"/>
                  </a:lnTo>
                  <a:cubicBezTo>
                    <a:pt x="1917" y="891"/>
                    <a:pt x="1914" y="893"/>
                    <a:pt x="1911" y="898"/>
                  </a:cubicBezTo>
                  <a:cubicBezTo>
                    <a:pt x="1901" y="904"/>
                    <a:pt x="1892" y="911"/>
                    <a:pt x="1883" y="918"/>
                  </a:cubicBezTo>
                  <a:lnTo>
                    <a:pt x="1874" y="924"/>
                  </a:lnTo>
                  <a:lnTo>
                    <a:pt x="1863" y="933"/>
                  </a:lnTo>
                  <a:cubicBezTo>
                    <a:pt x="1860" y="936"/>
                    <a:pt x="1857" y="939"/>
                    <a:pt x="1854" y="942"/>
                  </a:cubicBezTo>
                  <a:cubicBezTo>
                    <a:pt x="1832" y="956"/>
                    <a:pt x="1809" y="970"/>
                    <a:pt x="1786" y="984"/>
                  </a:cubicBezTo>
                  <a:cubicBezTo>
                    <a:pt x="1595" y="1094"/>
                    <a:pt x="1343" y="1154"/>
                    <a:pt x="1074" y="1154"/>
                  </a:cubicBezTo>
                  <a:cubicBezTo>
                    <a:pt x="803" y="1154"/>
                    <a:pt x="551" y="1093"/>
                    <a:pt x="363" y="984"/>
                  </a:cubicBezTo>
                  <a:cubicBezTo>
                    <a:pt x="339" y="971"/>
                    <a:pt x="317" y="958"/>
                    <a:pt x="295" y="942"/>
                  </a:cubicBezTo>
                  <a:lnTo>
                    <a:pt x="282" y="930"/>
                  </a:lnTo>
                  <a:cubicBezTo>
                    <a:pt x="266" y="919"/>
                    <a:pt x="252" y="908"/>
                    <a:pt x="239" y="896"/>
                  </a:cubicBezTo>
                  <a:lnTo>
                    <a:pt x="232" y="891"/>
                  </a:lnTo>
                  <a:lnTo>
                    <a:pt x="223" y="881"/>
                  </a:lnTo>
                  <a:lnTo>
                    <a:pt x="217" y="876"/>
                  </a:lnTo>
                  <a:cubicBezTo>
                    <a:pt x="208" y="867"/>
                    <a:pt x="200" y="859"/>
                    <a:pt x="192" y="850"/>
                  </a:cubicBezTo>
                  <a:lnTo>
                    <a:pt x="186" y="844"/>
                  </a:lnTo>
                  <a:lnTo>
                    <a:pt x="179" y="833"/>
                  </a:lnTo>
                  <a:lnTo>
                    <a:pt x="172" y="827"/>
                  </a:lnTo>
                  <a:cubicBezTo>
                    <a:pt x="166" y="818"/>
                    <a:pt x="160" y="813"/>
                    <a:pt x="155" y="804"/>
                  </a:cubicBezTo>
                  <a:cubicBezTo>
                    <a:pt x="152" y="801"/>
                    <a:pt x="151" y="798"/>
                    <a:pt x="149" y="794"/>
                  </a:cubicBezTo>
                  <a:lnTo>
                    <a:pt x="143" y="784"/>
                  </a:lnTo>
                  <a:lnTo>
                    <a:pt x="137" y="774"/>
                  </a:lnTo>
                  <a:cubicBezTo>
                    <a:pt x="134" y="770"/>
                    <a:pt x="129" y="762"/>
                    <a:pt x="126" y="756"/>
                  </a:cubicBezTo>
                  <a:cubicBezTo>
                    <a:pt x="125" y="754"/>
                    <a:pt x="123" y="751"/>
                    <a:pt x="123" y="747"/>
                  </a:cubicBezTo>
                  <a:lnTo>
                    <a:pt x="117" y="736"/>
                  </a:lnTo>
                  <a:lnTo>
                    <a:pt x="112" y="725"/>
                  </a:lnTo>
                  <a:cubicBezTo>
                    <a:pt x="111" y="721"/>
                    <a:pt x="109" y="714"/>
                    <a:pt x="106" y="711"/>
                  </a:cubicBezTo>
                  <a:cubicBezTo>
                    <a:pt x="106" y="707"/>
                    <a:pt x="105" y="704"/>
                    <a:pt x="105" y="701"/>
                  </a:cubicBezTo>
                  <a:lnTo>
                    <a:pt x="102" y="688"/>
                  </a:lnTo>
                  <a:lnTo>
                    <a:pt x="99" y="679"/>
                  </a:lnTo>
                  <a:cubicBezTo>
                    <a:pt x="97" y="673"/>
                    <a:pt x="97" y="668"/>
                    <a:pt x="95" y="664"/>
                  </a:cubicBezTo>
                  <a:lnTo>
                    <a:pt x="95" y="655"/>
                  </a:lnTo>
                  <a:lnTo>
                    <a:pt x="94" y="642"/>
                  </a:lnTo>
                  <a:cubicBezTo>
                    <a:pt x="82" y="499"/>
                    <a:pt x="180" y="356"/>
                    <a:pt x="366" y="248"/>
                  </a:cubicBezTo>
                  <a:cubicBezTo>
                    <a:pt x="555" y="139"/>
                    <a:pt x="808" y="79"/>
                    <a:pt x="1078" y="79"/>
                  </a:cubicBezTo>
                  <a:close/>
                  <a:moveTo>
                    <a:pt x="1078" y="1"/>
                  </a:moveTo>
                  <a:cubicBezTo>
                    <a:pt x="806" y="1"/>
                    <a:pt x="534" y="61"/>
                    <a:pt x="326" y="181"/>
                  </a:cubicBezTo>
                  <a:cubicBezTo>
                    <a:pt x="105" y="308"/>
                    <a:pt x="0" y="481"/>
                    <a:pt x="17" y="648"/>
                  </a:cubicBezTo>
                  <a:cubicBezTo>
                    <a:pt x="17" y="658"/>
                    <a:pt x="17" y="667"/>
                    <a:pt x="19" y="676"/>
                  </a:cubicBezTo>
                  <a:cubicBezTo>
                    <a:pt x="20" y="687"/>
                    <a:pt x="23" y="698"/>
                    <a:pt x="26" y="708"/>
                  </a:cubicBezTo>
                  <a:cubicBezTo>
                    <a:pt x="28" y="718"/>
                    <a:pt x="31" y="727"/>
                    <a:pt x="32" y="734"/>
                  </a:cubicBezTo>
                  <a:cubicBezTo>
                    <a:pt x="37" y="745"/>
                    <a:pt x="42" y="754"/>
                    <a:pt x="46" y="765"/>
                  </a:cubicBezTo>
                  <a:cubicBezTo>
                    <a:pt x="49" y="774"/>
                    <a:pt x="52" y="784"/>
                    <a:pt x="57" y="791"/>
                  </a:cubicBezTo>
                  <a:cubicBezTo>
                    <a:pt x="63" y="802"/>
                    <a:pt x="69" y="813"/>
                    <a:pt x="77" y="825"/>
                  </a:cubicBezTo>
                  <a:cubicBezTo>
                    <a:pt x="82" y="833"/>
                    <a:pt x="86" y="841"/>
                    <a:pt x="91" y="848"/>
                  </a:cubicBezTo>
                  <a:cubicBezTo>
                    <a:pt x="100" y="859"/>
                    <a:pt x="109" y="870"/>
                    <a:pt x="119" y="884"/>
                  </a:cubicBezTo>
                  <a:cubicBezTo>
                    <a:pt x="123" y="890"/>
                    <a:pt x="128" y="896"/>
                    <a:pt x="134" y="902"/>
                  </a:cubicBezTo>
                  <a:cubicBezTo>
                    <a:pt x="145" y="914"/>
                    <a:pt x="157" y="927"/>
                    <a:pt x="169" y="938"/>
                  </a:cubicBezTo>
                  <a:cubicBezTo>
                    <a:pt x="175" y="942"/>
                    <a:pt x="182" y="950"/>
                    <a:pt x="188" y="954"/>
                  </a:cubicBezTo>
                  <a:cubicBezTo>
                    <a:pt x="202" y="968"/>
                    <a:pt x="219" y="979"/>
                    <a:pt x="234" y="991"/>
                  </a:cubicBezTo>
                  <a:cubicBezTo>
                    <a:pt x="240" y="998"/>
                    <a:pt x="245" y="1001"/>
                    <a:pt x="251" y="1004"/>
                  </a:cubicBezTo>
                  <a:cubicBezTo>
                    <a:pt x="272" y="1022"/>
                    <a:pt x="297" y="1038"/>
                    <a:pt x="323" y="1051"/>
                  </a:cubicBezTo>
                  <a:cubicBezTo>
                    <a:pt x="529" y="1173"/>
                    <a:pt x="802" y="1231"/>
                    <a:pt x="1074" y="1231"/>
                  </a:cubicBezTo>
                  <a:cubicBezTo>
                    <a:pt x="1344" y="1231"/>
                    <a:pt x="1615" y="1173"/>
                    <a:pt x="1824" y="1051"/>
                  </a:cubicBezTo>
                  <a:cubicBezTo>
                    <a:pt x="1851" y="1038"/>
                    <a:pt x="1875" y="1022"/>
                    <a:pt x="1898" y="1004"/>
                  </a:cubicBezTo>
                  <a:cubicBezTo>
                    <a:pt x="1906" y="999"/>
                    <a:pt x="1914" y="993"/>
                    <a:pt x="1921" y="985"/>
                  </a:cubicBezTo>
                  <a:cubicBezTo>
                    <a:pt x="1935" y="976"/>
                    <a:pt x="1949" y="965"/>
                    <a:pt x="1961" y="954"/>
                  </a:cubicBezTo>
                  <a:cubicBezTo>
                    <a:pt x="1969" y="948"/>
                    <a:pt x="1975" y="941"/>
                    <a:pt x="1983" y="933"/>
                  </a:cubicBezTo>
                  <a:cubicBezTo>
                    <a:pt x="1994" y="924"/>
                    <a:pt x="2006" y="913"/>
                    <a:pt x="2015" y="902"/>
                  </a:cubicBezTo>
                  <a:cubicBezTo>
                    <a:pt x="2023" y="894"/>
                    <a:pt x="2027" y="885"/>
                    <a:pt x="2034" y="879"/>
                  </a:cubicBezTo>
                  <a:cubicBezTo>
                    <a:pt x="2043" y="868"/>
                    <a:pt x="2052" y="858"/>
                    <a:pt x="2060" y="848"/>
                  </a:cubicBezTo>
                  <a:cubicBezTo>
                    <a:pt x="2064" y="839"/>
                    <a:pt x="2069" y="830"/>
                    <a:pt x="2075" y="821"/>
                  </a:cubicBezTo>
                  <a:cubicBezTo>
                    <a:pt x="2080" y="811"/>
                    <a:pt x="2087" y="801"/>
                    <a:pt x="2094" y="791"/>
                  </a:cubicBezTo>
                  <a:cubicBezTo>
                    <a:pt x="2097" y="782"/>
                    <a:pt x="2100" y="774"/>
                    <a:pt x="2104" y="765"/>
                  </a:cubicBezTo>
                  <a:cubicBezTo>
                    <a:pt x="2109" y="754"/>
                    <a:pt x="2114" y="744"/>
                    <a:pt x="2117" y="733"/>
                  </a:cubicBezTo>
                  <a:cubicBezTo>
                    <a:pt x="2121" y="724"/>
                    <a:pt x="2123" y="714"/>
                    <a:pt x="2124" y="707"/>
                  </a:cubicBezTo>
                  <a:cubicBezTo>
                    <a:pt x="2127" y="696"/>
                    <a:pt x="2131" y="685"/>
                    <a:pt x="2134" y="675"/>
                  </a:cubicBezTo>
                  <a:cubicBezTo>
                    <a:pt x="2134" y="665"/>
                    <a:pt x="2134" y="656"/>
                    <a:pt x="2135" y="647"/>
                  </a:cubicBezTo>
                  <a:cubicBezTo>
                    <a:pt x="2135" y="636"/>
                    <a:pt x="2138" y="625"/>
                    <a:pt x="2138" y="615"/>
                  </a:cubicBezTo>
                  <a:cubicBezTo>
                    <a:pt x="2138" y="458"/>
                    <a:pt x="2035" y="301"/>
                    <a:pt x="1829" y="182"/>
                  </a:cubicBezTo>
                  <a:cubicBezTo>
                    <a:pt x="1621" y="62"/>
                    <a:pt x="1351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800006" y="452189"/>
              <a:ext cx="141493" cy="79136"/>
            </a:xfrm>
            <a:custGeom>
              <a:avLst/>
              <a:gdLst/>
              <a:ahLst/>
              <a:cxnLst/>
              <a:rect l="l" t="t" r="r" b="b"/>
              <a:pathLst>
                <a:path w="3238" h="1811" extrusionOk="0">
                  <a:moveTo>
                    <a:pt x="3237" y="0"/>
                  </a:moveTo>
                  <a:lnTo>
                    <a:pt x="3237" y="0"/>
                  </a:lnTo>
                  <a:cubicBezTo>
                    <a:pt x="2305" y="651"/>
                    <a:pt x="1216" y="1217"/>
                    <a:pt x="1" y="1685"/>
                  </a:cubicBezTo>
                  <a:lnTo>
                    <a:pt x="1" y="1811"/>
                  </a:lnTo>
                  <a:cubicBezTo>
                    <a:pt x="1216" y="1345"/>
                    <a:pt x="2305" y="779"/>
                    <a:pt x="3236" y="128"/>
                  </a:cubicBezTo>
                  <a:lnTo>
                    <a:pt x="3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788994" y="391407"/>
              <a:ext cx="234568" cy="136293"/>
            </a:xfrm>
            <a:custGeom>
              <a:avLst/>
              <a:gdLst/>
              <a:ahLst/>
              <a:cxnLst/>
              <a:rect l="l" t="t" r="r" b="b"/>
              <a:pathLst>
                <a:path w="5368" h="3119" extrusionOk="0">
                  <a:moveTo>
                    <a:pt x="5231" y="1"/>
                  </a:moveTo>
                  <a:lnTo>
                    <a:pt x="2972" y="1095"/>
                  </a:lnTo>
                  <a:cubicBezTo>
                    <a:pt x="1854" y="1636"/>
                    <a:pt x="879" y="2270"/>
                    <a:pt x="78" y="2974"/>
                  </a:cubicBezTo>
                  <a:lnTo>
                    <a:pt x="1" y="3040"/>
                  </a:lnTo>
                  <a:lnTo>
                    <a:pt x="138" y="3119"/>
                  </a:lnTo>
                  <a:lnTo>
                    <a:pt x="253" y="3076"/>
                  </a:lnTo>
                  <a:cubicBezTo>
                    <a:pt x="1468" y="2610"/>
                    <a:pt x="2557" y="2042"/>
                    <a:pt x="3489" y="1391"/>
                  </a:cubicBezTo>
                  <a:lnTo>
                    <a:pt x="5367" y="81"/>
                  </a:lnTo>
                  <a:lnTo>
                    <a:pt x="523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3761509" y="515636"/>
              <a:ext cx="42736" cy="95173"/>
            </a:xfrm>
            <a:custGeom>
              <a:avLst/>
              <a:gdLst/>
              <a:ahLst/>
              <a:cxnLst/>
              <a:rect l="l" t="t" r="r" b="b"/>
              <a:pathLst>
                <a:path w="978" h="2178" extrusionOk="0">
                  <a:moveTo>
                    <a:pt x="977" y="4"/>
                  </a:moveTo>
                  <a:lnTo>
                    <a:pt x="977" y="4"/>
                  </a:lnTo>
                  <a:lnTo>
                    <a:pt x="977" y="4"/>
                  </a:lnTo>
                  <a:cubicBezTo>
                    <a:pt x="977" y="4"/>
                    <a:pt x="977" y="4"/>
                    <a:pt x="977" y="4"/>
                  </a:cubicBezTo>
                  <a:close/>
                  <a:moveTo>
                    <a:pt x="4" y="0"/>
                  </a:moveTo>
                  <a:lnTo>
                    <a:pt x="1" y="1894"/>
                  </a:lnTo>
                  <a:cubicBezTo>
                    <a:pt x="1" y="1966"/>
                    <a:pt x="48" y="2039"/>
                    <a:pt x="144" y="2094"/>
                  </a:cubicBezTo>
                  <a:cubicBezTo>
                    <a:pt x="240" y="2149"/>
                    <a:pt x="365" y="2177"/>
                    <a:pt x="489" y="2177"/>
                  </a:cubicBezTo>
                  <a:cubicBezTo>
                    <a:pt x="614" y="2177"/>
                    <a:pt x="738" y="2149"/>
                    <a:pt x="833" y="2094"/>
                  </a:cubicBezTo>
                  <a:cubicBezTo>
                    <a:pt x="927" y="2040"/>
                    <a:pt x="973" y="1969"/>
                    <a:pt x="973" y="1897"/>
                  </a:cubicBezTo>
                  <a:lnTo>
                    <a:pt x="977" y="4"/>
                  </a:lnTo>
                  <a:lnTo>
                    <a:pt x="977" y="4"/>
                  </a:lnTo>
                  <a:cubicBezTo>
                    <a:pt x="977" y="8"/>
                    <a:pt x="976" y="13"/>
                    <a:pt x="976" y="17"/>
                  </a:cubicBezTo>
                  <a:cubicBezTo>
                    <a:pt x="974" y="22"/>
                    <a:pt x="974" y="25"/>
                    <a:pt x="974" y="30"/>
                  </a:cubicBezTo>
                  <a:cubicBezTo>
                    <a:pt x="974" y="34"/>
                    <a:pt x="973" y="39"/>
                    <a:pt x="971" y="45"/>
                  </a:cubicBezTo>
                  <a:cubicBezTo>
                    <a:pt x="970" y="48"/>
                    <a:pt x="970" y="53"/>
                    <a:pt x="968" y="56"/>
                  </a:cubicBezTo>
                  <a:cubicBezTo>
                    <a:pt x="967" y="60"/>
                    <a:pt x="963" y="65"/>
                    <a:pt x="962" y="70"/>
                  </a:cubicBezTo>
                  <a:cubicBezTo>
                    <a:pt x="960" y="74"/>
                    <a:pt x="960" y="79"/>
                    <a:pt x="957" y="82"/>
                  </a:cubicBezTo>
                  <a:cubicBezTo>
                    <a:pt x="956" y="87"/>
                    <a:pt x="951" y="93"/>
                    <a:pt x="948" y="97"/>
                  </a:cubicBezTo>
                  <a:cubicBezTo>
                    <a:pt x="947" y="100"/>
                    <a:pt x="945" y="104"/>
                    <a:pt x="942" y="108"/>
                  </a:cubicBezTo>
                  <a:cubicBezTo>
                    <a:pt x="939" y="113"/>
                    <a:pt x="933" y="119"/>
                    <a:pt x="928" y="124"/>
                  </a:cubicBezTo>
                  <a:cubicBezTo>
                    <a:pt x="927" y="127"/>
                    <a:pt x="925" y="130"/>
                    <a:pt x="922" y="133"/>
                  </a:cubicBezTo>
                  <a:cubicBezTo>
                    <a:pt x="917" y="137"/>
                    <a:pt x="911" y="144"/>
                    <a:pt x="907" y="150"/>
                  </a:cubicBezTo>
                  <a:cubicBezTo>
                    <a:pt x="902" y="153"/>
                    <a:pt x="900" y="154"/>
                    <a:pt x="897" y="157"/>
                  </a:cubicBezTo>
                  <a:cubicBezTo>
                    <a:pt x="890" y="164"/>
                    <a:pt x="883" y="168"/>
                    <a:pt x="877" y="174"/>
                  </a:cubicBezTo>
                  <a:cubicBezTo>
                    <a:pt x="874" y="176"/>
                    <a:pt x="871" y="179"/>
                    <a:pt x="868" y="180"/>
                  </a:cubicBezTo>
                  <a:cubicBezTo>
                    <a:pt x="859" y="188"/>
                    <a:pt x="847" y="196"/>
                    <a:pt x="834" y="200"/>
                  </a:cubicBezTo>
                  <a:cubicBezTo>
                    <a:pt x="739" y="255"/>
                    <a:pt x="615" y="283"/>
                    <a:pt x="490" y="283"/>
                  </a:cubicBezTo>
                  <a:cubicBezTo>
                    <a:pt x="366" y="283"/>
                    <a:pt x="242" y="256"/>
                    <a:pt x="148" y="200"/>
                  </a:cubicBezTo>
                  <a:cubicBezTo>
                    <a:pt x="136" y="196"/>
                    <a:pt x="125" y="188"/>
                    <a:pt x="114" y="180"/>
                  </a:cubicBezTo>
                  <a:cubicBezTo>
                    <a:pt x="110" y="177"/>
                    <a:pt x="107" y="174"/>
                    <a:pt x="104" y="171"/>
                  </a:cubicBezTo>
                  <a:cubicBezTo>
                    <a:pt x="97" y="167"/>
                    <a:pt x="91" y="162"/>
                    <a:pt x="85" y="157"/>
                  </a:cubicBezTo>
                  <a:cubicBezTo>
                    <a:pt x="81" y="153"/>
                    <a:pt x="79" y="151"/>
                    <a:pt x="76" y="148"/>
                  </a:cubicBezTo>
                  <a:cubicBezTo>
                    <a:pt x="70" y="142"/>
                    <a:pt x="65" y="137"/>
                    <a:pt x="61" y="133"/>
                  </a:cubicBezTo>
                  <a:cubicBezTo>
                    <a:pt x="57" y="130"/>
                    <a:pt x="54" y="125"/>
                    <a:pt x="51" y="124"/>
                  </a:cubicBezTo>
                  <a:cubicBezTo>
                    <a:pt x="48" y="117"/>
                    <a:pt x="44" y="113"/>
                    <a:pt x="41" y="108"/>
                  </a:cubicBezTo>
                  <a:cubicBezTo>
                    <a:pt x="37" y="104"/>
                    <a:pt x="36" y="99"/>
                    <a:pt x="33" y="96"/>
                  </a:cubicBezTo>
                  <a:cubicBezTo>
                    <a:pt x="31" y="91"/>
                    <a:pt x="27" y="87"/>
                    <a:pt x="25" y="82"/>
                  </a:cubicBezTo>
                  <a:cubicBezTo>
                    <a:pt x="22" y="79"/>
                    <a:pt x="22" y="73"/>
                    <a:pt x="19" y="70"/>
                  </a:cubicBezTo>
                  <a:cubicBezTo>
                    <a:pt x="17" y="65"/>
                    <a:pt x="14" y="60"/>
                    <a:pt x="14" y="54"/>
                  </a:cubicBezTo>
                  <a:cubicBezTo>
                    <a:pt x="13" y="51"/>
                    <a:pt x="11" y="48"/>
                    <a:pt x="10" y="42"/>
                  </a:cubicBezTo>
                  <a:cubicBezTo>
                    <a:pt x="10" y="39"/>
                    <a:pt x="8" y="34"/>
                    <a:pt x="7" y="28"/>
                  </a:cubicBezTo>
                  <a:cubicBezTo>
                    <a:pt x="5" y="24"/>
                    <a:pt x="5" y="20"/>
                    <a:pt x="5" y="17"/>
                  </a:cubicBezTo>
                  <a:cubicBezTo>
                    <a:pt x="5" y="11"/>
                    <a:pt x="4" y="7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761640" y="503401"/>
              <a:ext cx="42867" cy="24602"/>
            </a:xfrm>
            <a:custGeom>
              <a:avLst/>
              <a:gdLst/>
              <a:ahLst/>
              <a:cxnLst/>
              <a:rect l="l" t="t" r="r" b="b"/>
              <a:pathLst>
                <a:path w="981" h="563" extrusionOk="0">
                  <a:moveTo>
                    <a:pt x="487" y="0"/>
                  </a:moveTo>
                  <a:cubicBezTo>
                    <a:pt x="362" y="0"/>
                    <a:pt x="237" y="27"/>
                    <a:pt x="142" y="82"/>
                  </a:cubicBezTo>
                  <a:cubicBezTo>
                    <a:pt x="48" y="137"/>
                    <a:pt x="1" y="210"/>
                    <a:pt x="1" y="282"/>
                  </a:cubicBezTo>
                  <a:cubicBezTo>
                    <a:pt x="1" y="287"/>
                    <a:pt x="2" y="291"/>
                    <a:pt x="2" y="297"/>
                  </a:cubicBezTo>
                  <a:cubicBezTo>
                    <a:pt x="2" y="300"/>
                    <a:pt x="2" y="304"/>
                    <a:pt x="4" y="308"/>
                  </a:cubicBezTo>
                  <a:cubicBezTo>
                    <a:pt x="5" y="314"/>
                    <a:pt x="5" y="319"/>
                    <a:pt x="7" y="322"/>
                  </a:cubicBezTo>
                  <a:cubicBezTo>
                    <a:pt x="8" y="328"/>
                    <a:pt x="10" y="331"/>
                    <a:pt x="11" y="334"/>
                  </a:cubicBezTo>
                  <a:cubicBezTo>
                    <a:pt x="11" y="340"/>
                    <a:pt x="14" y="345"/>
                    <a:pt x="16" y="350"/>
                  </a:cubicBezTo>
                  <a:cubicBezTo>
                    <a:pt x="19" y="354"/>
                    <a:pt x="19" y="359"/>
                    <a:pt x="22" y="362"/>
                  </a:cubicBezTo>
                  <a:cubicBezTo>
                    <a:pt x="24" y="367"/>
                    <a:pt x="28" y="371"/>
                    <a:pt x="30" y="376"/>
                  </a:cubicBezTo>
                  <a:cubicBezTo>
                    <a:pt x="33" y="379"/>
                    <a:pt x="34" y="384"/>
                    <a:pt x="38" y="388"/>
                  </a:cubicBezTo>
                  <a:cubicBezTo>
                    <a:pt x="41" y="393"/>
                    <a:pt x="45" y="397"/>
                    <a:pt x="48" y="402"/>
                  </a:cubicBezTo>
                  <a:cubicBezTo>
                    <a:pt x="51" y="404"/>
                    <a:pt x="54" y="410"/>
                    <a:pt x="58" y="413"/>
                  </a:cubicBezTo>
                  <a:cubicBezTo>
                    <a:pt x="62" y="417"/>
                    <a:pt x="67" y="422"/>
                    <a:pt x="73" y="427"/>
                  </a:cubicBezTo>
                  <a:cubicBezTo>
                    <a:pt x="76" y="431"/>
                    <a:pt x="78" y="433"/>
                    <a:pt x="82" y="437"/>
                  </a:cubicBezTo>
                  <a:cubicBezTo>
                    <a:pt x="88" y="442"/>
                    <a:pt x="94" y="447"/>
                    <a:pt x="101" y="451"/>
                  </a:cubicBezTo>
                  <a:cubicBezTo>
                    <a:pt x="104" y="454"/>
                    <a:pt x="107" y="457"/>
                    <a:pt x="111" y="460"/>
                  </a:cubicBezTo>
                  <a:cubicBezTo>
                    <a:pt x="122" y="468"/>
                    <a:pt x="133" y="474"/>
                    <a:pt x="145" y="480"/>
                  </a:cubicBezTo>
                  <a:cubicBezTo>
                    <a:pt x="239" y="536"/>
                    <a:pt x="363" y="563"/>
                    <a:pt x="487" y="563"/>
                  </a:cubicBezTo>
                  <a:cubicBezTo>
                    <a:pt x="612" y="563"/>
                    <a:pt x="736" y="535"/>
                    <a:pt x="831" y="480"/>
                  </a:cubicBezTo>
                  <a:cubicBezTo>
                    <a:pt x="844" y="474"/>
                    <a:pt x="856" y="468"/>
                    <a:pt x="865" y="460"/>
                  </a:cubicBezTo>
                  <a:cubicBezTo>
                    <a:pt x="868" y="459"/>
                    <a:pt x="871" y="456"/>
                    <a:pt x="874" y="454"/>
                  </a:cubicBezTo>
                  <a:cubicBezTo>
                    <a:pt x="880" y="448"/>
                    <a:pt x="887" y="444"/>
                    <a:pt x="894" y="437"/>
                  </a:cubicBezTo>
                  <a:cubicBezTo>
                    <a:pt x="897" y="434"/>
                    <a:pt x="899" y="433"/>
                    <a:pt x="904" y="430"/>
                  </a:cubicBezTo>
                  <a:cubicBezTo>
                    <a:pt x="908" y="424"/>
                    <a:pt x="914" y="417"/>
                    <a:pt x="919" y="413"/>
                  </a:cubicBezTo>
                  <a:cubicBezTo>
                    <a:pt x="922" y="410"/>
                    <a:pt x="924" y="407"/>
                    <a:pt x="925" y="404"/>
                  </a:cubicBezTo>
                  <a:cubicBezTo>
                    <a:pt x="930" y="399"/>
                    <a:pt x="936" y="393"/>
                    <a:pt x="939" y="388"/>
                  </a:cubicBezTo>
                  <a:cubicBezTo>
                    <a:pt x="940" y="384"/>
                    <a:pt x="944" y="380"/>
                    <a:pt x="945" y="377"/>
                  </a:cubicBezTo>
                  <a:cubicBezTo>
                    <a:pt x="948" y="373"/>
                    <a:pt x="953" y="367"/>
                    <a:pt x="954" y="362"/>
                  </a:cubicBezTo>
                  <a:cubicBezTo>
                    <a:pt x="957" y="359"/>
                    <a:pt x="957" y="354"/>
                    <a:pt x="959" y="350"/>
                  </a:cubicBezTo>
                  <a:cubicBezTo>
                    <a:pt x="960" y="345"/>
                    <a:pt x="964" y="340"/>
                    <a:pt x="965" y="336"/>
                  </a:cubicBezTo>
                  <a:cubicBezTo>
                    <a:pt x="967" y="333"/>
                    <a:pt x="967" y="328"/>
                    <a:pt x="968" y="324"/>
                  </a:cubicBezTo>
                  <a:cubicBezTo>
                    <a:pt x="970" y="319"/>
                    <a:pt x="971" y="314"/>
                    <a:pt x="971" y="310"/>
                  </a:cubicBezTo>
                  <a:cubicBezTo>
                    <a:pt x="973" y="305"/>
                    <a:pt x="973" y="300"/>
                    <a:pt x="973" y="297"/>
                  </a:cubicBezTo>
                  <a:cubicBezTo>
                    <a:pt x="980" y="219"/>
                    <a:pt x="933" y="142"/>
                    <a:pt x="831" y="82"/>
                  </a:cubicBezTo>
                  <a:cubicBezTo>
                    <a:pt x="736" y="27"/>
                    <a:pt x="61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3764000" y="505411"/>
              <a:ext cx="38104" cy="20669"/>
            </a:xfrm>
            <a:custGeom>
              <a:avLst/>
              <a:gdLst/>
              <a:ahLst/>
              <a:cxnLst/>
              <a:rect l="l" t="t" r="r" b="b"/>
              <a:pathLst>
                <a:path w="872" h="473" extrusionOk="0">
                  <a:moveTo>
                    <a:pt x="432" y="1"/>
                  </a:moveTo>
                  <a:cubicBezTo>
                    <a:pt x="321" y="1"/>
                    <a:pt x="210" y="24"/>
                    <a:pt x="125" y="70"/>
                  </a:cubicBezTo>
                  <a:cubicBezTo>
                    <a:pt x="40" y="116"/>
                    <a:pt x="0" y="176"/>
                    <a:pt x="0" y="236"/>
                  </a:cubicBezTo>
                  <a:cubicBezTo>
                    <a:pt x="0" y="241"/>
                    <a:pt x="0" y="244"/>
                    <a:pt x="0" y="248"/>
                  </a:cubicBezTo>
                  <a:cubicBezTo>
                    <a:pt x="2" y="251"/>
                    <a:pt x="2" y="256"/>
                    <a:pt x="2" y="258"/>
                  </a:cubicBezTo>
                  <a:cubicBezTo>
                    <a:pt x="4" y="262"/>
                    <a:pt x="4" y="267"/>
                    <a:pt x="5" y="271"/>
                  </a:cubicBezTo>
                  <a:cubicBezTo>
                    <a:pt x="7" y="273"/>
                    <a:pt x="7" y="279"/>
                    <a:pt x="8" y="281"/>
                  </a:cubicBezTo>
                  <a:cubicBezTo>
                    <a:pt x="10" y="285"/>
                    <a:pt x="11" y="288"/>
                    <a:pt x="14" y="293"/>
                  </a:cubicBezTo>
                  <a:cubicBezTo>
                    <a:pt x="14" y="298"/>
                    <a:pt x="16" y="299"/>
                    <a:pt x="19" y="304"/>
                  </a:cubicBezTo>
                  <a:cubicBezTo>
                    <a:pt x="20" y="307"/>
                    <a:pt x="24" y="311"/>
                    <a:pt x="25" y="314"/>
                  </a:cubicBezTo>
                  <a:cubicBezTo>
                    <a:pt x="28" y="319"/>
                    <a:pt x="30" y="321"/>
                    <a:pt x="31" y="324"/>
                  </a:cubicBezTo>
                  <a:cubicBezTo>
                    <a:pt x="36" y="328"/>
                    <a:pt x="39" y="333"/>
                    <a:pt x="42" y="336"/>
                  </a:cubicBezTo>
                  <a:cubicBezTo>
                    <a:pt x="45" y="339"/>
                    <a:pt x="47" y="342"/>
                    <a:pt x="50" y="345"/>
                  </a:cubicBezTo>
                  <a:cubicBezTo>
                    <a:pt x="54" y="348"/>
                    <a:pt x="59" y="353"/>
                    <a:pt x="64" y="358"/>
                  </a:cubicBezTo>
                  <a:cubicBezTo>
                    <a:pt x="67" y="361"/>
                    <a:pt x="70" y="364"/>
                    <a:pt x="73" y="365"/>
                  </a:cubicBezTo>
                  <a:cubicBezTo>
                    <a:pt x="76" y="371"/>
                    <a:pt x="82" y="373"/>
                    <a:pt x="88" y="378"/>
                  </a:cubicBezTo>
                  <a:cubicBezTo>
                    <a:pt x="91" y="381"/>
                    <a:pt x="94" y="382"/>
                    <a:pt x="97" y="385"/>
                  </a:cubicBezTo>
                  <a:cubicBezTo>
                    <a:pt x="108" y="391"/>
                    <a:pt x="117" y="398"/>
                    <a:pt x="128" y="404"/>
                  </a:cubicBezTo>
                  <a:cubicBezTo>
                    <a:pt x="213" y="450"/>
                    <a:pt x="323" y="473"/>
                    <a:pt x="434" y="473"/>
                  </a:cubicBezTo>
                  <a:cubicBezTo>
                    <a:pt x="545" y="473"/>
                    <a:pt x="656" y="450"/>
                    <a:pt x="740" y="404"/>
                  </a:cubicBezTo>
                  <a:cubicBezTo>
                    <a:pt x="751" y="398"/>
                    <a:pt x="760" y="391"/>
                    <a:pt x="771" y="385"/>
                  </a:cubicBezTo>
                  <a:cubicBezTo>
                    <a:pt x="773" y="384"/>
                    <a:pt x="774" y="382"/>
                    <a:pt x="777" y="381"/>
                  </a:cubicBezTo>
                  <a:cubicBezTo>
                    <a:pt x="783" y="376"/>
                    <a:pt x="790" y="371"/>
                    <a:pt x="796" y="365"/>
                  </a:cubicBezTo>
                  <a:cubicBezTo>
                    <a:pt x="799" y="364"/>
                    <a:pt x="800" y="361"/>
                    <a:pt x="803" y="359"/>
                  </a:cubicBezTo>
                  <a:cubicBezTo>
                    <a:pt x="808" y="356"/>
                    <a:pt x="813" y="350"/>
                    <a:pt x="817" y="345"/>
                  </a:cubicBezTo>
                  <a:cubicBezTo>
                    <a:pt x="820" y="344"/>
                    <a:pt x="822" y="341"/>
                    <a:pt x="823" y="339"/>
                  </a:cubicBezTo>
                  <a:cubicBezTo>
                    <a:pt x="828" y="334"/>
                    <a:pt x="833" y="330"/>
                    <a:pt x="836" y="325"/>
                  </a:cubicBezTo>
                  <a:cubicBezTo>
                    <a:pt x="837" y="322"/>
                    <a:pt x="839" y="319"/>
                    <a:pt x="842" y="316"/>
                  </a:cubicBezTo>
                  <a:cubicBezTo>
                    <a:pt x="843" y="313"/>
                    <a:pt x="846" y="308"/>
                    <a:pt x="848" y="302"/>
                  </a:cubicBezTo>
                  <a:cubicBezTo>
                    <a:pt x="851" y="299"/>
                    <a:pt x="853" y="298"/>
                    <a:pt x="854" y="293"/>
                  </a:cubicBezTo>
                  <a:cubicBezTo>
                    <a:pt x="856" y="288"/>
                    <a:pt x="857" y="285"/>
                    <a:pt x="859" y="282"/>
                  </a:cubicBezTo>
                  <a:cubicBezTo>
                    <a:pt x="860" y="278"/>
                    <a:pt x="860" y="274"/>
                    <a:pt x="862" y="271"/>
                  </a:cubicBezTo>
                  <a:cubicBezTo>
                    <a:pt x="863" y="268"/>
                    <a:pt x="865" y="264"/>
                    <a:pt x="865" y="259"/>
                  </a:cubicBezTo>
                  <a:cubicBezTo>
                    <a:pt x="865" y="256"/>
                    <a:pt x="865" y="253"/>
                    <a:pt x="865" y="248"/>
                  </a:cubicBezTo>
                  <a:cubicBezTo>
                    <a:pt x="871" y="184"/>
                    <a:pt x="830" y="119"/>
                    <a:pt x="739" y="70"/>
                  </a:cubicBezTo>
                  <a:cubicBezTo>
                    <a:pt x="654" y="24"/>
                    <a:pt x="54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756921" y="543733"/>
              <a:ext cx="39852" cy="46232"/>
            </a:xfrm>
            <a:custGeom>
              <a:avLst/>
              <a:gdLst/>
              <a:ahLst/>
              <a:cxnLst/>
              <a:rect l="l" t="t" r="r" b="b"/>
              <a:pathLst>
                <a:path w="912" h="1058" extrusionOk="0">
                  <a:moveTo>
                    <a:pt x="912" y="0"/>
                  </a:moveTo>
                  <a:lnTo>
                    <a:pt x="1" y="931"/>
                  </a:lnTo>
                  <a:lnTo>
                    <a:pt x="1" y="1057"/>
                  </a:lnTo>
                  <a:lnTo>
                    <a:pt x="912" y="12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3726159" y="584415"/>
              <a:ext cx="30807" cy="24340"/>
            </a:xfrm>
            <a:custGeom>
              <a:avLst/>
              <a:gdLst/>
              <a:ahLst/>
              <a:cxnLst/>
              <a:rect l="l" t="t" r="r" b="b"/>
              <a:pathLst>
                <a:path w="705" h="557" extrusionOk="0">
                  <a:moveTo>
                    <a:pt x="705" y="0"/>
                  </a:moveTo>
                  <a:cubicBezTo>
                    <a:pt x="516" y="166"/>
                    <a:pt x="279" y="312"/>
                    <a:pt x="2" y="431"/>
                  </a:cubicBezTo>
                  <a:lnTo>
                    <a:pt x="0" y="557"/>
                  </a:lnTo>
                  <a:cubicBezTo>
                    <a:pt x="279" y="438"/>
                    <a:pt x="516" y="291"/>
                    <a:pt x="705" y="12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3562428" y="603204"/>
              <a:ext cx="163822" cy="75684"/>
            </a:xfrm>
            <a:custGeom>
              <a:avLst/>
              <a:gdLst/>
              <a:ahLst/>
              <a:cxnLst/>
              <a:rect l="l" t="t" r="r" b="b"/>
              <a:pathLst>
                <a:path w="3749" h="1732" extrusionOk="0">
                  <a:moveTo>
                    <a:pt x="3749" y="1"/>
                  </a:moveTo>
                  <a:lnTo>
                    <a:pt x="0" y="1602"/>
                  </a:lnTo>
                  <a:lnTo>
                    <a:pt x="0" y="1731"/>
                  </a:lnTo>
                  <a:lnTo>
                    <a:pt x="3747" y="127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3540711" y="660665"/>
              <a:ext cx="21761" cy="18222"/>
            </a:xfrm>
            <a:custGeom>
              <a:avLst/>
              <a:gdLst/>
              <a:ahLst/>
              <a:cxnLst/>
              <a:rect l="l" t="t" r="r" b="b"/>
              <a:pathLst>
                <a:path w="498" h="417" extrusionOk="0">
                  <a:moveTo>
                    <a:pt x="2" y="1"/>
                  </a:moveTo>
                  <a:lnTo>
                    <a:pt x="1" y="129"/>
                  </a:lnTo>
                  <a:lnTo>
                    <a:pt x="497" y="416"/>
                  </a:lnTo>
                  <a:lnTo>
                    <a:pt x="497" y="28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540798" y="523546"/>
              <a:ext cx="255980" cy="149708"/>
            </a:xfrm>
            <a:custGeom>
              <a:avLst/>
              <a:gdLst/>
              <a:ahLst/>
              <a:cxnLst/>
              <a:rect l="l" t="t" r="r" b="b"/>
              <a:pathLst>
                <a:path w="5858" h="3426" extrusionOk="0">
                  <a:moveTo>
                    <a:pt x="5056" y="1"/>
                  </a:moveTo>
                  <a:lnTo>
                    <a:pt x="3496" y="555"/>
                  </a:lnTo>
                  <a:cubicBezTo>
                    <a:pt x="3210" y="665"/>
                    <a:pt x="2960" y="802"/>
                    <a:pt x="2755" y="964"/>
                  </a:cubicBezTo>
                  <a:lnTo>
                    <a:pt x="0" y="3139"/>
                  </a:lnTo>
                  <a:lnTo>
                    <a:pt x="495" y="3425"/>
                  </a:lnTo>
                  <a:lnTo>
                    <a:pt x="4244" y="1824"/>
                  </a:lnTo>
                  <a:cubicBezTo>
                    <a:pt x="4521" y="1705"/>
                    <a:pt x="4758" y="1559"/>
                    <a:pt x="4947" y="1393"/>
                  </a:cubicBezTo>
                  <a:lnTo>
                    <a:pt x="5858" y="462"/>
                  </a:lnTo>
                  <a:lnTo>
                    <a:pt x="5853" y="459"/>
                  </a:lnTo>
                  <a:cubicBezTo>
                    <a:pt x="5763" y="502"/>
                    <a:pt x="5651" y="524"/>
                    <a:pt x="5540" y="524"/>
                  </a:cubicBezTo>
                  <a:cubicBezTo>
                    <a:pt x="5417" y="524"/>
                    <a:pt x="5294" y="497"/>
                    <a:pt x="5199" y="444"/>
                  </a:cubicBezTo>
                  <a:lnTo>
                    <a:pt x="5201" y="444"/>
                  </a:lnTo>
                  <a:cubicBezTo>
                    <a:pt x="5104" y="387"/>
                    <a:pt x="5056" y="315"/>
                    <a:pt x="5056" y="242"/>
                  </a:cubicBezTo>
                  <a:lnTo>
                    <a:pt x="505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106572" y="1450603"/>
              <a:ext cx="732890" cy="15602"/>
            </a:xfrm>
            <a:custGeom>
              <a:avLst/>
              <a:gdLst/>
              <a:ahLst/>
              <a:cxnLst/>
              <a:rect l="l" t="t" r="r" b="b"/>
              <a:pathLst>
                <a:path w="7660" h="357" extrusionOk="0">
                  <a:moveTo>
                    <a:pt x="142" y="1"/>
                  </a:moveTo>
                  <a:cubicBezTo>
                    <a:pt x="64" y="1"/>
                    <a:pt x="0" y="78"/>
                    <a:pt x="0" y="175"/>
                  </a:cubicBezTo>
                  <a:cubicBezTo>
                    <a:pt x="0" y="270"/>
                    <a:pt x="64" y="348"/>
                    <a:pt x="140" y="348"/>
                  </a:cubicBezTo>
                  <a:lnTo>
                    <a:pt x="7659" y="356"/>
                  </a:lnTo>
                  <a:lnTo>
                    <a:pt x="7659" y="356"/>
                  </a:lnTo>
                  <a:cubicBezTo>
                    <a:pt x="7581" y="356"/>
                    <a:pt x="7518" y="278"/>
                    <a:pt x="7518" y="182"/>
                  </a:cubicBezTo>
                  <a:cubicBezTo>
                    <a:pt x="7518" y="87"/>
                    <a:pt x="7582" y="10"/>
                    <a:pt x="7659" y="10"/>
                  </a:cubicBezTo>
                  <a:lnTo>
                    <a:pt x="142" y="1"/>
                  </a:lnTo>
                  <a:close/>
                  <a:moveTo>
                    <a:pt x="7659" y="356"/>
                  </a:moveTo>
                  <a:lnTo>
                    <a:pt x="7659" y="356"/>
                  </a:lnTo>
                  <a:cubicBezTo>
                    <a:pt x="7659" y="356"/>
                    <a:pt x="7659" y="356"/>
                    <a:pt x="7659" y="356"/>
                  </a:cubicBezTo>
                  <a:lnTo>
                    <a:pt x="7659" y="3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962182" y="1113887"/>
              <a:ext cx="409314" cy="51738"/>
            </a:xfrm>
            <a:custGeom>
              <a:avLst/>
              <a:gdLst/>
              <a:ahLst/>
              <a:cxnLst/>
              <a:rect l="l" t="t" r="r" b="b"/>
              <a:pathLst>
                <a:path w="9367" h="1184" extrusionOk="0">
                  <a:moveTo>
                    <a:pt x="5" y="1"/>
                  </a:moveTo>
                  <a:cubicBezTo>
                    <a:pt x="5" y="1"/>
                    <a:pt x="5" y="35"/>
                    <a:pt x="4" y="106"/>
                  </a:cubicBezTo>
                  <a:cubicBezTo>
                    <a:pt x="2" y="286"/>
                    <a:pt x="1" y="642"/>
                    <a:pt x="1" y="902"/>
                  </a:cubicBezTo>
                  <a:cubicBezTo>
                    <a:pt x="1" y="1059"/>
                    <a:pt x="1" y="1144"/>
                    <a:pt x="2" y="1144"/>
                  </a:cubicBezTo>
                  <a:lnTo>
                    <a:pt x="9362" y="1184"/>
                  </a:lnTo>
                  <a:cubicBezTo>
                    <a:pt x="9362" y="1184"/>
                    <a:pt x="9362" y="1181"/>
                    <a:pt x="9362" y="1181"/>
                  </a:cubicBezTo>
                  <a:cubicBezTo>
                    <a:pt x="9362" y="1181"/>
                    <a:pt x="9362" y="1181"/>
                    <a:pt x="9362" y="1181"/>
                  </a:cubicBezTo>
                  <a:cubicBezTo>
                    <a:pt x="9362" y="1181"/>
                    <a:pt x="9364" y="1148"/>
                    <a:pt x="9364" y="1079"/>
                  </a:cubicBezTo>
                  <a:cubicBezTo>
                    <a:pt x="9365" y="898"/>
                    <a:pt x="9367" y="545"/>
                    <a:pt x="9367" y="286"/>
                  </a:cubicBezTo>
                  <a:cubicBezTo>
                    <a:pt x="9367" y="127"/>
                    <a:pt x="9367" y="44"/>
                    <a:pt x="9365" y="44"/>
                  </a:cubicBezTo>
                  <a:cubicBezTo>
                    <a:pt x="9365" y="44"/>
                    <a:pt x="9365" y="44"/>
                    <a:pt x="9365" y="44"/>
                  </a:cubicBezTo>
                  <a:lnTo>
                    <a:pt x="9365" y="4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2542827" y="1111221"/>
              <a:ext cx="786293" cy="324279"/>
            </a:xfrm>
            <a:custGeom>
              <a:avLst/>
              <a:gdLst/>
              <a:ahLst/>
              <a:cxnLst/>
              <a:rect l="l" t="t" r="r" b="b"/>
              <a:pathLst>
                <a:path w="17994" h="7421" extrusionOk="0">
                  <a:moveTo>
                    <a:pt x="5" y="162"/>
                  </a:moveTo>
                  <a:cubicBezTo>
                    <a:pt x="8" y="205"/>
                    <a:pt x="8" y="247"/>
                    <a:pt x="11" y="291"/>
                  </a:cubicBezTo>
                  <a:cubicBezTo>
                    <a:pt x="13" y="308"/>
                    <a:pt x="16" y="328"/>
                    <a:pt x="18" y="345"/>
                  </a:cubicBezTo>
                  <a:cubicBezTo>
                    <a:pt x="141" y="1571"/>
                    <a:pt x="1002" y="2775"/>
                    <a:pt x="2611" y="3711"/>
                  </a:cubicBezTo>
                  <a:cubicBezTo>
                    <a:pt x="6107" y="5743"/>
                    <a:pt x="11814" y="5741"/>
                    <a:pt x="15332" y="3709"/>
                  </a:cubicBezTo>
                  <a:cubicBezTo>
                    <a:pt x="16990" y="2754"/>
                    <a:pt x="17872" y="1514"/>
                    <a:pt x="17973" y="257"/>
                  </a:cubicBezTo>
                  <a:cubicBezTo>
                    <a:pt x="17976" y="222"/>
                    <a:pt x="17978" y="187"/>
                    <a:pt x="17979" y="150"/>
                  </a:cubicBezTo>
                  <a:cubicBezTo>
                    <a:pt x="17981" y="105"/>
                    <a:pt x="17984" y="59"/>
                    <a:pt x="17984" y="13"/>
                  </a:cubicBezTo>
                  <a:cubicBezTo>
                    <a:pt x="17984" y="10"/>
                    <a:pt x="17985" y="5"/>
                    <a:pt x="17985" y="0"/>
                  </a:cubicBezTo>
                  <a:lnTo>
                    <a:pt x="17990" y="1677"/>
                  </a:lnTo>
                  <a:cubicBezTo>
                    <a:pt x="17993" y="3020"/>
                    <a:pt x="17109" y="4366"/>
                    <a:pt x="15337" y="5387"/>
                  </a:cubicBezTo>
                  <a:cubicBezTo>
                    <a:pt x="11819" y="7419"/>
                    <a:pt x="6112" y="7421"/>
                    <a:pt x="2617" y="5389"/>
                  </a:cubicBezTo>
                  <a:cubicBezTo>
                    <a:pt x="879" y="4378"/>
                    <a:pt x="10" y="3054"/>
                    <a:pt x="5" y="1729"/>
                  </a:cubicBezTo>
                  <a:lnTo>
                    <a:pt x="1" y="53"/>
                  </a:lnTo>
                  <a:cubicBezTo>
                    <a:pt x="1" y="90"/>
                    <a:pt x="5" y="125"/>
                    <a:pt x="5" y="1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3748368" y="922890"/>
              <a:ext cx="50077" cy="40726"/>
            </a:xfrm>
            <a:custGeom>
              <a:avLst/>
              <a:gdLst/>
              <a:ahLst/>
              <a:cxnLst/>
              <a:rect l="l" t="t" r="r" b="b"/>
              <a:pathLst>
                <a:path w="1146" h="932" extrusionOk="0">
                  <a:moveTo>
                    <a:pt x="571" y="0"/>
                  </a:moveTo>
                  <a:cubicBezTo>
                    <a:pt x="257" y="0"/>
                    <a:pt x="2" y="207"/>
                    <a:pt x="1" y="465"/>
                  </a:cubicBezTo>
                  <a:cubicBezTo>
                    <a:pt x="1" y="722"/>
                    <a:pt x="256" y="931"/>
                    <a:pt x="572" y="931"/>
                  </a:cubicBezTo>
                  <a:cubicBezTo>
                    <a:pt x="573" y="931"/>
                    <a:pt x="574" y="931"/>
                    <a:pt x="575" y="931"/>
                  </a:cubicBezTo>
                  <a:cubicBezTo>
                    <a:pt x="889" y="931"/>
                    <a:pt x="1144" y="724"/>
                    <a:pt x="1145" y="470"/>
                  </a:cubicBezTo>
                  <a:cubicBezTo>
                    <a:pt x="1145" y="211"/>
                    <a:pt x="890" y="2"/>
                    <a:pt x="575" y="0"/>
                  </a:cubicBezTo>
                  <a:cubicBezTo>
                    <a:pt x="574" y="0"/>
                    <a:pt x="572" y="0"/>
                    <a:pt x="571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3934952" y="789484"/>
              <a:ext cx="111647" cy="232340"/>
            </a:xfrm>
            <a:custGeom>
              <a:avLst/>
              <a:gdLst/>
              <a:ahLst/>
              <a:cxnLst/>
              <a:rect l="l" t="t" r="r" b="b"/>
              <a:pathLst>
                <a:path w="2555" h="5317" extrusionOk="0">
                  <a:moveTo>
                    <a:pt x="2547" y="0"/>
                  </a:moveTo>
                  <a:cubicBezTo>
                    <a:pt x="2424" y="71"/>
                    <a:pt x="2307" y="145"/>
                    <a:pt x="2191" y="220"/>
                  </a:cubicBezTo>
                  <a:cubicBezTo>
                    <a:pt x="2156" y="242"/>
                    <a:pt x="2122" y="266"/>
                    <a:pt x="2088" y="288"/>
                  </a:cubicBezTo>
                  <a:cubicBezTo>
                    <a:pt x="2010" y="342"/>
                    <a:pt x="1931" y="397"/>
                    <a:pt x="1858" y="451"/>
                  </a:cubicBezTo>
                  <a:cubicBezTo>
                    <a:pt x="1822" y="477"/>
                    <a:pt x="1787" y="502"/>
                    <a:pt x="1753" y="529"/>
                  </a:cubicBezTo>
                  <a:cubicBezTo>
                    <a:pt x="1676" y="588"/>
                    <a:pt x="1601" y="648"/>
                    <a:pt x="1528" y="709"/>
                  </a:cubicBezTo>
                  <a:cubicBezTo>
                    <a:pt x="1505" y="729"/>
                    <a:pt x="1481" y="748"/>
                    <a:pt x="1458" y="768"/>
                  </a:cubicBezTo>
                  <a:cubicBezTo>
                    <a:pt x="1364" y="849"/>
                    <a:pt x="1276" y="931"/>
                    <a:pt x="1192" y="1014"/>
                  </a:cubicBezTo>
                  <a:cubicBezTo>
                    <a:pt x="1173" y="1032"/>
                    <a:pt x="1156" y="1051"/>
                    <a:pt x="1138" y="1069"/>
                  </a:cubicBezTo>
                  <a:cubicBezTo>
                    <a:pt x="1073" y="1134"/>
                    <a:pt x="1012" y="1201"/>
                    <a:pt x="953" y="1268"/>
                  </a:cubicBezTo>
                  <a:cubicBezTo>
                    <a:pt x="929" y="1295"/>
                    <a:pt x="904" y="1324"/>
                    <a:pt x="879" y="1352"/>
                  </a:cubicBezTo>
                  <a:cubicBezTo>
                    <a:pt x="829" y="1414"/>
                    <a:pt x="781" y="1474"/>
                    <a:pt x="735" y="1535"/>
                  </a:cubicBezTo>
                  <a:cubicBezTo>
                    <a:pt x="713" y="1563"/>
                    <a:pt x="692" y="1591"/>
                    <a:pt x="672" y="1618"/>
                  </a:cubicBezTo>
                  <a:cubicBezTo>
                    <a:pt x="615" y="1697"/>
                    <a:pt x="561" y="1778"/>
                    <a:pt x="510" y="1860"/>
                  </a:cubicBezTo>
                  <a:cubicBezTo>
                    <a:pt x="506" y="1867"/>
                    <a:pt x="499" y="1874"/>
                    <a:pt x="495" y="1883"/>
                  </a:cubicBezTo>
                  <a:cubicBezTo>
                    <a:pt x="442" y="1972"/>
                    <a:pt x="393" y="2063"/>
                    <a:pt x="349" y="2152"/>
                  </a:cubicBezTo>
                  <a:cubicBezTo>
                    <a:pt x="335" y="2178"/>
                    <a:pt x="322" y="2206"/>
                    <a:pt x="310" y="2234"/>
                  </a:cubicBezTo>
                  <a:cubicBezTo>
                    <a:pt x="281" y="2300"/>
                    <a:pt x="252" y="2364"/>
                    <a:pt x="226" y="2429"/>
                  </a:cubicBezTo>
                  <a:cubicBezTo>
                    <a:pt x="215" y="2461"/>
                    <a:pt x="204" y="2490"/>
                    <a:pt x="192" y="2523"/>
                  </a:cubicBezTo>
                  <a:cubicBezTo>
                    <a:pt x="167" y="2590"/>
                    <a:pt x="146" y="2658"/>
                    <a:pt x="127" y="2727"/>
                  </a:cubicBezTo>
                  <a:cubicBezTo>
                    <a:pt x="119" y="2752"/>
                    <a:pt x="110" y="2775"/>
                    <a:pt x="104" y="2801"/>
                  </a:cubicBezTo>
                  <a:cubicBezTo>
                    <a:pt x="81" y="2893"/>
                    <a:pt x="63" y="2986"/>
                    <a:pt x="47" y="3078"/>
                  </a:cubicBezTo>
                  <a:cubicBezTo>
                    <a:pt x="44" y="3096"/>
                    <a:pt x="43" y="3113"/>
                    <a:pt x="41" y="3132"/>
                  </a:cubicBezTo>
                  <a:cubicBezTo>
                    <a:pt x="30" y="3207"/>
                    <a:pt x="21" y="3283"/>
                    <a:pt x="16" y="3359"/>
                  </a:cubicBezTo>
                  <a:cubicBezTo>
                    <a:pt x="15" y="3390"/>
                    <a:pt x="15" y="3421"/>
                    <a:pt x="13" y="3452"/>
                  </a:cubicBezTo>
                  <a:cubicBezTo>
                    <a:pt x="1" y="3842"/>
                    <a:pt x="67" y="4235"/>
                    <a:pt x="213" y="4621"/>
                  </a:cubicBezTo>
                  <a:lnTo>
                    <a:pt x="216" y="5316"/>
                  </a:lnTo>
                  <a:cubicBezTo>
                    <a:pt x="556" y="4407"/>
                    <a:pt x="1333" y="2544"/>
                    <a:pt x="2554" y="1838"/>
                  </a:cubicBezTo>
                  <a:lnTo>
                    <a:pt x="2547" y="0"/>
                  </a:ln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159908" y="841833"/>
              <a:ext cx="224037" cy="265331"/>
            </a:xfrm>
            <a:custGeom>
              <a:avLst/>
              <a:gdLst/>
              <a:ahLst/>
              <a:cxnLst/>
              <a:rect l="l" t="t" r="r" b="b"/>
              <a:pathLst>
                <a:path w="5127" h="6072" extrusionOk="0">
                  <a:moveTo>
                    <a:pt x="1" y="0"/>
                  </a:moveTo>
                  <a:lnTo>
                    <a:pt x="10" y="2840"/>
                  </a:lnTo>
                  <a:lnTo>
                    <a:pt x="1801" y="4576"/>
                  </a:lnTo>
                  <a:cubicBezTo>
                    <a:pt x="2273" y="5036"/>
                    <a:pt x="2993" y="5595"/>
                    <a:pt x="3643" y="6072"/>
                  </a:cubicBezTo>
                  <a:lnTo>
                    <a:pt x="3640" y="5138"/>
                  </a:lnTo>
                  <a:lnTo>
                    <a:pt x="5126" y="4281"/>
                  </a:lnTo>
                  <a:cubicBezTo>
                    <a:pt x="5011" y="4204"/>
                    <a:pt x="2820" y="2737"/>
                    <a:pt x="1791" y="17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3325867" y="1091470"/>
              <a:ext cx="787" cy="4938"/>
            </a:xfrm>
            <a:custGeom>
              <a:avLst/>
              <a:gdLst/>
              <a:ahLst/>
              <a:cxnLst/>
              <a:rect l="l" t="t" r="r" b="b"/>
              <a:pathLst>
                <a:path w="18" h="113" extrusionOk="0">
                  <a:moveTo>
                    <a:pt x="1" y="0"/>
                  </a:moveTo>
                  <a:cubicBezTo>
                    <a:pt x="7" y="37"/>
                    <a:pt x="13" y="76"/>
                    <a:pt x="18" y="112"/>
                  </a:cubicBezTo>
                  <a:cubicBezTo>
                    <a:pt x="13" y="76"/>
                    <a:pt x="7" y="37"/>
                    <a:pt x="1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3327440" y="1104230"/>
              <a:ext cx="350" cy="5156"/>
            </a:xfrm>
            <a:custGeom>
              <a:avLst/>
              <a:gdLst/>
              <a:ahLst/>
              <a:cxnLst/>
              <a:rect l="l" t="t" r="r" b="b"/>
              <a:pathLst>
                <a:path w="8" h="118" extrusionOk="0">
                  <a:moveTo>
                    <a:pt x="0" y="0"/>
                  </a:moveTo>
                  <a:cubicBezTo>
                    <a:pt x="3" y="39"/>
                    <a:pt x="6" y="77"/>
                    <a:pt x="8" y="117"/>
                  </a:cubicBezTo>
                  <a:cubicBezTo>
                    <a:pt x="6" y="77"/>
                    <a:pt x="5" y="39"/>
                    <a:pt x="0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3323071" y="1078842"/>
              <a:ext cx="1049" cy="4195"/>
            </a:xfrm>
            <a:custGeom>
              <a:avLst/>
              <a:gdLst/>
              <a:ahLst/>
              <a:cxnLst/>
              <a:rect l="l" t="t" r="r" b="b"/>
              <a:pathLst>
                <a:path w="24" h="96" extrusionOk="0">
                  <a:moveTo>
                    <a:pt x="0" y="0"/>
                  </a:moveTo>
                  <a:cubicBezTo>
                    <a:pt x="9" y="32"/>
                    <a:pt x="16" y="65"/>
                    <a:pt x="23" y="95"/>
                  </a:cubicBezTo>
                  <a:cubicBezTo>
                    <a:pt x="16" y="65"/>
                    <a:pt x="9" y="32"/>
                    <a:pt x="0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4066915" y="1212990"/>
              <a:ext cx="32249" cy="42780"/>
            </a:xfrm>
            <a:custGeom>
              <a:avLst/>
              <a:gdLst/>
              <a:ahLst/>
              <a:cxnLst/>
              <a:rect l="l" t="t" r="r" b="b"/>
              <a:pathLst>
                <a:path w="738" h="979" extrusionOk="0">
                  <a:moveTo>
                    <a:pt x="728" y="0"/>
                  </a:moveTo>
                  <a:lnTo>
                    <a:pt x="1" y="420"/>
                  </a:lnTo>
                  <a:lnTo>
                    <a:pt x="8" y="979"/>
                  </a:lnTo>
                  <a:lnTo>
                    <a:pt x="737" y="55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3732638" y="1087887"/>
              <a:ext cx="334679" cy="184272"/>
            </a:xfrm>
            <a:custGeom>
              <a:avLst/>
              <a:gdLst/>
              <a:ahLst/>
              <a:cxnLst/>
              <a:rect l="l" t="t" r="r" b="b"/>
              <a:pathLst>
                <a:path w="7659" h="4217" extrusionOk="0">
                  <a:moveTo>
                    <a:pt x="4230" y="1"/>
                  </a:moveTo>
                  <a:lnTo>
                    <a:pt x="7651" y="3283"/>
                  </a:lnTo>
                  <a:lnTo>
                    <a:pt x="7658" y="3840"/>
                  </a:lnTo>
                  <a:lnTo>
                    <a:pt x="5560" y="3226"/>
                  </a:lnTo>
                  <a:cubicBezTo>
                    <a:pt x="4716" y="2979"/>
                    <a:pt x="3807" y="3088"/>
                    <a:pt x="3044" y="3528"/>
                  </a:cubicBezTo>
                  <a:lnTo>
                    <a:pt x="1850" y="4217"/>
                  </a:lnTo>
                  <a:lnTo>
                    <a:pt x="1" y="2442"/>
                  </a:lnTo>
                  <a:lnTo>
                    <a:pt x="4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565979" y="1172309"/>
              <a:ext cx="65240" cy="124145"/>
            </a:xfrm>
            <a:custGeom>
              <a:avLst/>
              <a:gdLst/>
              <a:ahLst/>
              <a:cxnLst/>
              <a:rect l="l" t="t" r="r" b="b"/>
              <a:pathLst>
                <a:path w="1493" h="2841" extrusionOk="0">
                  <a:moveTo>
                    <a:pt x="1485" y="1"/>
                  </a:moveTo>
                  <a:lnTo>
                    <a:pt x="0" y="859"/>
                  </a:lnTo>
                  <a:lnTo>
                    <a:pt x="6" y="2654"/>
                  </a:lnTo>
                  <a:lnTo>
                    <a:pt x="1492" y="2840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3630825" y="1172309"/>
              <a:ext cx="70353" cy="164740"/>
            </a:xfrm>
            <a:custGeom>
              <a:avLst/>
              <a:gdLst/>
              <a:ahLst/>
              <a:cxnLst/>
              <a:rect l="l" t="t" r="r" b="b"/>
              <a:pathLst>
                <a:path w="1610" h="3770" extrusionOk="0">
                  <a:moveTo>
                    <a:pt x="1" y="1"/>
                  </a:moveTo>
                  <a:lnTo>
                    <a:pt x="8" y="2840"/>
                  </a:lnTo>
                  <a:lnTo>
                    <a:pt x="1610" y="3769"/>
                  </a:lnTo>
                  <a:lnTo>
                    <a:pt x="1600" y="9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3217063" y="1204513"/>
              <a:ext cx="349230" cy="142061"/>
            </a:xfrm>
            <a:custGeom>
              <a:avLst/>
              <a:gdLst/>
              <a:ahLst/>
              <a:cxnLst/>
              <a:rect l="l" t="t" r="r" b="b"/>
              <a:pathLst>
                <a:path w="7992" h="3251" extrusionOk="0">
                  <a:moveTo>
                    <a:pt x="6088" y="0"/>
                  </a:moveTo>
                  <a:cubicBezTo>
                    <a:pt x="3887" y="0"/>
                    <a:pt x="1685" y="485"/>
                    <a:pt x="0" y="1457"/>
                  </a:cubicBezTo>
                  <a:lnTo>
                    <a:pt x="8" y="3251"/>
                  </a:lnTo>
                  <a:cubicBezTo>
                    <a:pt x="1691" y="2279"/>
                    <a:pt x="3892" y="1794"/>
                    <a:pt x="6090" y="1794"/>
                  </a:cubicBezTo>
                  <a:cubicBezTo>
                    <a:pt x="6728" y="1794"/>
                    <a:pt x="7366" y="1835"/>
                    <a:pt x="7991" y="1917"/>
                  </a:cubicBezTo>
                  <a:lnTo>
                    <a:pt x="7985" y="122"/>
                  </a:lnTo>
                  <a:cubicBezTo>
                    <a:pt x="7361" y="41"/>
                    <a:pt x="6725" y="0"/>
                    <a:pt x="6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3850225" y="1338050"/>
              <a:ext cx="32249" cy="42824"/>
            </a:xfrm>
            <a:custGeom>
              <a:avLst/>
              <a:gdLst/>
              <a:ahLst/>
              <a:cxnLst/>
              <a:rect l="l" t="t" r="r" b="b"/>
              <a:pathLst>
                <a:path w="738" h="980" extrusionOk="0">
                  <a:moveTo>
                    <a:pt x="729" y="1"/>
                  </a:moveTo>
                  <a:lnTo>
                    <a:pt x="0" y="422"/>
                  </a:lnTo>
                  <a:lnTo>
                    <a:pt x="8" y="979"/>
                  </a:lnTo>
                  <a:lnTo>
                    <a:pt x="737" y="55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3700739" y="1212990"/>
              <a:ext cx="149839" cy="167886"/>
            </a:xfrm>
            <a:custGeom>
              <a:avLst/>
              <a:gdLst/>
              <a:ahLst/>
              <a:cxnLst/>
              <a:rect l="l" t="t" r="r" b="b"/>
              <a:pathLst>
                <a:path w="3429" h="3842" extrusionOk="0">
                  <a:moveTo>
                    <a:pt x="0" y="0"/>
                  </a:moveTo>
                  <a:lnTo>
                    <a:pt x="10" y="2838"/>
                  </a:lnTo>
                  <a:lnTo>
                    <a:pt x="3429" y="3841"/>
                  </a:lnTo>
                  <a:lnTo>
                    <a:pt x="3429" y="3841"/>
                  </a:lnTo>
                  <a:lnTo>
                    <a:pt x="3421" y="3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3159908" y="755051"/>
              <a:ext cx="472588" cy="273896"/>
            </a:xfrm>
            <a:custGeom>
              <a:avLst/>
              <a:gdLst/>
              <a:ahLst/>
              <a:cxnLst/>
              <a:rect l="l" t="t" r="r" b="b"/>
              <a:pathLst>
                <a:path w="10815" h="6268" extrusionOk="0">
                  <a:moveTo>
                    <a:pt x="3443" y="0"/>
                  </a:moveTo>
                  <a:lnTo>
                    <a:pt x="1" y="1986"/>
                  </a:lnTo>
                  <a:lnTo>
                    <a:pt x="1791" y="3724"/>
                  </a:lnTo>
                  <a:cubicBezTo>
                    <a:pt x="2820" y="4723"/>
                    <a:pt x="5011" y="6190"/>
                    <a:pt x="5126" y="6267"/>
                  </a:cubicBezTo>
                  <a:lnTo>
                    <a:pt x="10815" y="2982"/>
                  </a:lnTo>
                  <a:cubicBezTo>
                    <a:pt x="10681" y="2915"/>
                    <a:pt x="8158" y="1642"/>
                    <a:pt x="6437" y="1042"/>
                  </a:cubicBezTo>
                  <a:lnTo>
                    <a:pt x="3443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3217063" y="789484"/>
              <a:ext cx="881728" cy="567062"/>
            </a:xfrm>
            <a:custGeom>
              <a:avLst/>
              <a:gdLst/>
              <a:ahLst/>
              <a:cxnLst/>
              <a:rect l="l" t="t" r="r" b="b"/>
              <a:pathLst>
                <a:path w="20178" h="12977" extrusionOk="0">
                  <a:moveTo>
                    <a:pt x="18976" y="0"/>
                  </a:moveTo>
                  <a:lnTo>
                    <a:pt x="18976" y="0"/>
                  </a:lnTo>
                  <a:cubicBezTo>
                    <a:pt x="18972" y="2"/>
                    <a:pt x="18969" y="4"/>
                    <a:pt x="18966" y="6"/>
                  </a:cubicBezTo>
                  <a:lnTo>
                    <a:pt x="18966" y="6"/>
                  </a:lnTo>
                  <a:cubicBezTo>
                    <a:pt x="18969" y="4"/>
                    <a:pt x="18972" y="2"/>
                    <a:pt x="18976" y="0"/>
                  </a:cubicBezTo>
                  <a:close/>
                  <a:moveTo>
                    <a:pt x="18966" y="6"/>
                  </a:moveTo>
                  <a:lnTo>
                    <a:pt x="18966" y="6"/>
                  </a:lnTo>
                  <a:cubicBezTo>
                    <a:pt x="17282" y="975"/>
                    <a:pt x="15083" y="1458"/>
                    <a:pt x="12886" y="1458"/>
                  </a:cubicBezTo>
                  <a:cubicBezTo>
                    <a:pt x="12250" y="1458"/>
                    <a:pt x="11614" y="1418"/>
                    <a:pt x="10991" y="1337"/>
                  </a:cubicBezTo>
                  <a:lnTo>
                    <a:pt x="9507" y="2194"/>
                  </a:lnTo>
                  <a:lnTo>
                    <a:pt x="3818" y="5479"/>
                  </a:lnTo>
                  <a:lnTo>
                    <a:pt x="2332" y="6336"/>
                  </a:lnTo>
                  <a:cubicBezTo>
                    <a:pt x="2369" y="6431"/>
                    <a:pt x="2400" y="6527"/>
                    <a:pt x="2426" y="6622"/>
                  </a:cubicBezTo>
                  <a:cubicBezTo>
                    <a:pt x="2435" y="6654"/>
                    <a:pt x="2442" y="6687"/>
                    <a:pt x="2449" y="6717"/>
                  </a:cubicBezTo>
                  <a:cubicBezTo>
                    <a:pt x="2465" y="6782"/>
                    <a:pt x="2480" y="6847"/>
                    <a:pt x="2491" y="6911"/>
                  </a:cubicBezTo>
                  <a:cubicBezTo>
                    <a:pt x="2497" y="6948"/>
                    <a:pt x="2503" y="6987"/>
                    <a:pt x="2508" y="7023"/>
                  </a:cubicBezTo>
                  <a:cubicBezTo>
                    <a:pt x="2515" y="7083"/>
                    <a:pt x="2523" y="7143"/>
                    <a:pt x="2526" y="7203"/>
                  </a:cubicBezTo>
                  <a:cubicBezTo>
                    <a:pt x="2529" y="7242"/>
                    <a:pt x="2532" y="7280"/>
                    <a:pt x="2534" y="7320"/>
                  </a:cubicBezTo>
                  <a:cubicBezTo>
                    <a:pt x="2546" y="7713"/>
                    <a:pt x="2483" y="8102"/>
                    <a:pt x="2338" y="8485"/>
                  </a:cubicBezTo>
                  <a:cubicBezTo>
                    <a:pt x="1999" y="9391"/>
                    <a:pt x="1219" y="10251"/>
                    <a:pt x="0" y="10955"/>
                  </a:cubicBezTo>
                  <a:cubicBezTo>
                    <a:pt x="1684" y="9984"/>
                    <a:pt x="3888" y="9498"/>
                    <a:pt x="6089" y="9498"/>
                  </a:cubicBezTo>
                  <a:cubicBezTo>
                    <a:pt x="6725" y="9498"/>
                    <a:pt x="7361" y="9539"/>
                    <a:pt x="7984" y="9620"/>
                  </a:cubicBezTo>
                  <a:lnTo>
                    <a:pt x="9470" y="8762"/>
                  </a:lnTo>
                  <a:lnTo>
                    <a:pt x="11069" y="9692"/>
                  </a:lnTo>
                  <a:lnTo>
                    <a:pt x="14490" y="12976"/>
                  </a:lnTo>
                  <a:lnTo>
                    <a:pt x="15219" y="12555"/>
                  </a:lnTo>
                  <a:lnTo>
                    <a:pt x="13649" y="11046"/>
                  </a:lnTo>
                  <a:lnTo>
                    <a:pt x="12901" y="10329"/>
                  </a:lnTo>
                  <a:cubicBezTo>
                    <a:pt x="12349" y="9798"/>
                    <a:pt x="12460" y="8889"/>
                    <a:pt x="13121" y="8506"/>
                  </a:cubicBezTo>
                  <a:lnTo>
                    <a:pt x="14576" y="7668"/>
                  </a:lnTo>
                  <a:cubicBezTo>
                    <a:pt x="14925" y="7467"/>
                    <a:pt x="15310" y="7368"/>
                    <a:pt x="15692" y="7368"/>
                  </a:cubicBezTo>
                  <a:cubicBezTo>
                    <a:pt x="16254" y="7368"/>
                    <a:pt x="16810" y="7580"/>
                    <a:pt x="17236" y="7989"/>
                  </a:cubicBezTo>
                  <a:lnTo>
                    <a:pt x="19450" y="10112"/>
                  </a:lnTo>
                  <a:lnTo>
                    <a:pt x="20177" y="9692"/>
                  </a:lnTo>
                  <a:lnTo>
                    <a:pt x="16756" y="6408"/>
                  </a:lnTo>
                  <a:lnTo>
                    <a:pt x="16648" y="6345"/>
                  </a:lnTo>
                  <a:lnTo>
                    <a:pt x="15156" y="5479"/>
                  </a:lnTo>
                  <a:lnTo>
                    <a:pt x="16642" y="4621"/>
                  </a:lnTo>
                  <a:cubicBezTo>
                    <a:pt x="16496" y="4236"/>
                    <a:pt x="16430" y="3842"/>
                    <a:pt x="16442" y="3452"/>
                  </a:cubicBezTo>
                  <a:cubicBezTo>
                    <a:pt x="16442" y="3421"/>
                    <a:pt x="16444" y="3390"/>
                    <a:pt x="16445" y="3359"/>
                  </a:cubicBezTo>
                  <a:cubicBezTo>
                    <a:pt x="16450" y="3283"/>
                    <a:pt x="16458" y="3207"/>
                    <a:pt x="16468" y="3132"/>
                  </a:cubicBezTo>
                  <a:cubicBezTo>
                    <a:pt x="16472" y="3115"/>
                    <a:pt x="16473" y="3096"/>
                    <a:pt x="16476" y="3080"/>
                  </a:cubicBezTo>
                  <a:cubicBezTo>
                    <a:pt x="16490" y="2986"/>
                    <a:pt x="16510" y="2893"/>
                    <a:pt x="16533" y="2801"/>
                  </a:cubicBezTo>
                  <a:cubicBezTo>
                    <a:pt x="16539" y="2775"/>
                    <a:pt x="16548" y="2752"/>
                    <a:pt x="16555" y="2727"/>
                  </a:cubicBezTo>
                  <a:cubicBezTo>
                    <a:pt x="16575" y="2660"/>
                    <a:pt x="16596" y="2590"/>
                    <a:pt x="16621" y="2523"/>
                  </a:cubicBezTo>
                  <a:cubicBezTo>
                    <a:pt x="16632" y="2492"/>
                    <a:pt x="16642" y="2461"/>
                    <a:pt x="16655" y="2430"/>
                  </a:cubicBezTo>
                  <a:cubicBezTo>
                    <a:pt x="16681" y="2364"/>
                    <a:pt x="16710" y="2300"/>
                    <a:pt x="16739" y="2234"/>
                  </a:cubicBezTo>
                  <a:cubicBezTo>
                    <a:pt x="16751" y="2206"/>
                    <a:pt x="16764" y="2178"/>
                    <a:pt x="16778" y="2152"/>
                  </a:cubicBezTo>
                  <a:cubicBezTo>
                    <a:pt x="16822" y="2063"/>
                    <a:pt x="16870" y="1972"/>
                    <a:pt x="16924" y="1883"/>
                  </a:cubicBezTo>
                  <a:cubicBezTo>
                    <a:pt x="16928" y="1875"/>
                    <a:pt x="16935" y="1867"/>
                    <a:pt x="16939" y="1860"/>
                  </a:cubicBezTo>
                  <a:cubicBezTo>
                    <a:pt x="16990" y="1778"/>
                    <a:pt x="17044" y="1698"/>
                    <a:pt x="17101" y="1618"/>
                  </a:cubicBezTo>
                  <a:cubicBezTo>
                    <a:pt x="17121" y="1591"/>
                    <a:pt x="17142" y="1563"/>
                    <a:pt x="17162" y="1537"/>
                  </a:cubicBezTo>
                  <a:cubicBezTo>
                    <a:pt x="17210" y="1474"/>
                    <a:pt x="17258" y="1414"/>
                    <a:pt x="17308" y="1354"/>
                  </a:cubicBezTo>
                  <a:cubicBezTo>
                    <a:pt x="17333" y="1324"/>
                    <a:pt x="17358" y="1297"/>
                    <a:pt x="17382" y="1268"/>
                  </a:cubicBezTo>
                  <a:cubicBezTo>
                    <a:pt x="17441" y="1201"/>
                    <a:pt x="17502" y="1134"/>
                    <a:pt x="17567" y="1069"/>
                  </a:cubicBezTo>
                  <a:cubicBezTo>
                    <a:pt x="17585" y="1051"/>
                    <a:pt x="17602" y="1032"/>
                    <a:pt x="17621" y="1014"/>
                  </a:cubicBezTo>
                  <a:cubicBezTo>
                    <a:pt x="17704" y="931"/>
                    <a:pt x="17793" y="849"/>
                    <a:pt x="17885" y="769"/>
                  </a:cubicBezTo>
                  <a:cubicBezTo>
                    <a:pt x="17910" y="749"/>
                    <a:pt x="17934" y="729"/>
                    <a:pt x="17957" y="709"/>
                  </a:cubicBezTo>
                  <a:cubicBezTo>
                    <a:pt x="18030" y="649"/>
                    <a:pt x="18104" y="588"/>
                    <a:pt x="18182" y="529"/>
                  </a:cubicBezTo>
                  <a:cubicBezTo>
                    <a:pt x="18216" y="502"/>
                    <a:pt x="18250" y="477"/>
                    <a:pt x="18287" y="451"/>
                  </a:cubicBezTo>
                  <a:cubicBezTo>
                    <a:pt x="18360" y="397"/>
                    <a:pt x="18437" y="342"/>
                    <a:pt x="18517" y="289"/>
                  </a:cubicBezTo>
                  <a:cubicBezTo>
                    <a:pt x="18551" y="266"/>
                    <a:pt x="18585" y="242"/>
                    <a:pt x="18620" y="220"/>
                  </a:cubicBezTo>
                  <a:cubicBezTo>
                    <a:pt x="18731" y="147"/>
                    <a:pt x="18846" y="75"/>
                    <a:pt x="18966" y="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3879370" y="991362"/>
              <a:ext cx="65197" cy="75422"/>
            </a:xfrm>
            <a:custGeom>
              <a:avLst/>
              <a:gdLst/>
              <a:ahLst/>
              <a:cxnLst/>
              <a:rect l="l" t="t" r="r" b="b"/>
              <a:pathLst>
                <a:path w="1492" h="1726" extrusionOk="0">
                  <a:moveTo>
                    <a:pt x="1485" y="1"/>
                  </a:moveTo>
                  <a:lnTo>
                    <a:pt x="1" y="859"/>
                  </a:lnTo>
                  <a:lnTo>
                    <a:pt x="1491" y="1725"/>
                  </a:lnTo>
                  <a:lnTo>
                    <a:pt x="1488" y="696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381012" y="1028897"/>
              <a:ext cx="249862" cy="145687"/>
            </a:xfrm>
            <a:custGeom>
              <a:avLst/>
              <a:gdLst/>
              <a:ahLst/>
              <a:cxnLst/>
              <a:rect l="l" t="t" r="r" b="b"/>
              <a:pathLst>
                <a:path w="5718" h="3334" extrusionOk="0">
                  <a:moveTo>
                    <a:pt x="66" y="0"/>
                  </a:moveTo>
                  <a:lnTo>
                    <a:pt x="0" y="40"/>
                  </a:lnTo>
                  <a:lnTo>
                    <a:pt x="5662" y="3333"/>
                  </a:lnTo>
                  <a:lnTo>
                    <a:pt x="5718" y="328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632442" y="883563"/>
              <a:ext cx="250780" cy="145556"/>
            </a:xfrm>
            <a:custGeom>
              <a:avLst/>
              <a:gdLst/>
              <a:ahLst/>
              <a:cxnLst/>
              <a:rect l="l" t="t" r="r" b="b"/>
              <a:pathLst>
                <a:path w="5739" h="3331" extrusionOk="0">
                  <a:moveTo>
                    <a:pt x="70" y="1"/>
                  </a:moveTo>
                  <a:lnTo>
                    <a:pt x="1" y="41"/>
                  </a:lnTo>
                  <a:lnTo>
                    <a:pt x="5658" y="3331"/>
                  </a:lnTo>
                  <a:lnTo>
                    <a:pt x="5738" y="329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569788" y="1131977"/>
              <a:ext cx="334723" cy="15600"/>
            </a:xfrm>
            <a:custGeom>
              <a:avLst/>
              <a:gdLst/>
              <a:ahLst/>
              <a:cxnLst/>
              <a:rect l="l" t="t" r="r" b="b"/>
              <a:pathLst>
                <a:path w="7660" h="357" extrusionOk="0">
                  <a:moveTo>
                    <a:pt x="142" y="1"/>
                  </a:moveTo>
                  <a:cubicBezTo>
                    <a:pt x="64" y="1"/>
                    <a:pt x="0" y="78"/>
                    <a:pt x="0" y="175"/>
                  </a:cubicBezTo>
                  <a:cubicBezTo>
                    <a:pt x="0" y="270"/>
                    <a:pt x="64" y="348"/>
                    <a:pt x="140" y="348"/>
                  </a:cubicBezTo>
                  <a:lnTo>
                    <a:pt x="7659" y="356"/>
                  </a:lnTo>
                  <a:lnTo>
                    <a:pt x="7659" y="356"/>
                  </a:lnTo>
                  <a:cubicBezTo>
                    <a:pt x="7581" y="356"/>
                    <a:pt x="7518" y="278"/>
                    <a:pt x="7518" y="182"/>
                  </a:cubicBezTo>
                  <a:cubicBezTo>
                    <a:pt x="7518" y="87"/>
                    <a:pt x="7582" y="10"/>
                    <a:pt x="7659" y="10"/>
                  </a:cubicBezTo>
                  <a:lnTo>
                    <a:pt x="142" y="1"/>
                  </a:lnTo>
                  <a:close/>
                  <a:moveTo>
                    <a:pt x="7659" y="356"/>
                  </a:moveTo>
                  <a:lnTo>
                    <a:pt x="7659" y="356"/>
                  </a:lnTo>
                  <a:cubicBezTo>
                    <a:pt x="7659" y="356"/>
                    <a:pt x="7659" y="356"/>
                    <a:pt x="7659" y="356"/>
                  </a:cubicBezTo>
                  <a:lnTo>
                    <a:pt x="7659" y="3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898254" y="1132370"/>
              <a:ext cx="12410" cy="15207"/>
            </a:xfrm>
            <a:custGeom>
              <a:avLst/>
              <a:gdLst/>
              <a:ahLst/>
              <a:cxnLst/>
              <a:rect l="l" t="t" r="r" b="b"/>
              <a:pathLst>
                <a:path w="284" h="348" extrusionOk="0">
                  <a:moveTo>
                    <a:pt x="142" y="1"/>
                  </a:moveTo>
                  <a:cubicBezTo>
                    <a:pt x="65" y="1"/>
                    <a:pt x="2" y="78"/>
                    <a:pt x="1" y="173"/>
                  </a:cubicBezTo>
                  <a:cubicBezTo>
                    <a:pt x="1" y="269"/>
                    <a:pt x="64" y="347"/>
                    <a:pt x="142" y="347"/>
                  </a:cubicBezTo>
                  <a:cubicBezTo>
                    <a:pt x="221" y="347"/>
                    <a:pt x="284" y="270"/>
                    <a:pt x="284" y="175"/>
                  </a:cubicBezTo>
                  <a:cubicBezTo>
                    <a:pt x="284" y="79"/>
                    <a:pt x="221" y="1"/>
                    <a:pt x="142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577391" y="884568"/>
              <a:ext cx="717163" cy="265550"/>
            </a:xfrm>
            <a:custGeom>
              <a:avLst/>
              <a:gdLst/>
              <a:ahLst/>
              <a:cxnLst/>
              <a:rect l="l" t="t" r="r" b="b"/>
              <a:pathLst>
                <a:path w="16412" h="6077" extrusionOk="0">
                  <a:moveTo>
                    <a:pt x="11" y="4991"/>
                  </a:moveTo>
                  <a:cubicBezTo>
                    <a:pt x="13" y="4980"/>
                    <a:pt x="14" y="4969"/>
                    <a:pt x="16" y="4958"/>
                  </a:cubicBezTo>
                  <a:cubicBezTo>
                    <a:pt x="126" y="3826"/>
                    <a:pt x="926" y="2714"/>
                    <a:pt x="2418" y="1853"/>
                  </a:cubicBezTo>
                  <a:cubicBezTo>
                    <a:pt x="5629" y="1"/>
                    <a:pt x="10834" y="1"/>
                    <a:pt x="14023" y="1853"/>
                  </a:cubicBezTo>
                  <a:cubicBezTo>
                    <a:pt x="15512" y="2719"/>
                    <a:pt x="16302" y="3838"/>
                    <a:pt x="16393" y="4977"/>
                  </a:cubicBezTo>
                  <a:cubicBezTo>
                    <a:pt x="16396" y="5011"/>
                    <a:pt x="16396" y="5043"/>
                    <a:pt x="16398" y="5075"/>
                  </a:cubicBezTo>
                  <a:cubicBezTo>
                    <a:pt x="16411" y="5394"/>
                    <a:pt x="16370" y="5714"/>
                    <a:pt x="16275" y="6029"/>
                  </a:cubicBezTo>
                  <a:cubicBezTo>
                    <a:pt x="15990" y="5112"/>
                    <a:pt x="15242" y="4237"/>
                    <a:pt x="14027" y="3531"/>
                  </a:cubicBezTo>
                  <a:cubicBezTo>
                    <a:pt x="10838" y="1677"/>
                    <a:pt x="5633" y="1677"/>
                    <a:pt x="2423" y="3529"/>
                  </a:cubicBezTo>
                  <a:cubicBezTo>
                    <a:pt x="1179" y="4249"/>
                    <a:pt x="416" y="5144"/>
                    <a:pt x="133" y="6077"/>
                  </a:cubicBezTo>
                  <a:cubicBezTo>
                    <a:pt x="45" y="5795"/>
                    <a:pt x="0" y="5509"/>
                    <a:pt x="2" y="5226"/>
                  </a:cubicBezTo>
                  <a:cubicBezTo>
                    <a:pt x="2" y="5191"/>
                    <a:pt x="5" y="5152"/>
                    <a:pt x="5" y="5115"/>
                  </a:cubicBezTo>
                  <a:cubicBezTo>
                    <a:pt x="6" y="5075"/>
                    <a:pt x="8" y="5032"/>
                    <a:pt x="11" y="49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540729" y="884743"/>
              <a:ext cx="788041" cy="455197"/>
            </a:xfrm>
            <a:custGeom>
              <a:avLst/>
              <a:gdLst/>
              <a:ahLst/>
              <a:cxnLst/>
              <a:rect l="l" t="t" r="r" b="b"/>
              <a:pathLst>
                <a:path w="18034" h="10417" extrusionOk="0">
                  <a:moveTo>
                    <a:pt x="9066" y="459"/>
                  </a:moveTo>
                  <a:cubicBezTo>
                    <a:pt x="11168" y="459"/>
                    <a:pt x="13267" y="922"/>
                    <a:pt x="14862" y="1849"/>
                  </a:cubicBezTo>
                  <a:cubicBezTo>
                    <a:pt x="16351" y="2715"/>
                    <a:pt x="17141" y="3834"/>
                    <a:pt x="17232" y="4971"/>
                  </a:cubicBezTo>
                  <a:cubicBezTo>
                    <a:pt x="17235" y="5005"/>
                    <a:pt x="17235" y="5039"/>
                    <a:pt x="17237" y="5071"/>
                  </a:cubicBezTo>
                  <a:cubicBezTo>
                    <a:pt x="17250" y="5390"/>
                    <a:pt x="17209" y="5710"/>
                    <a:pt x="17114" y="6025"/>
                  </a:cubicBezTo>
                  <a:cubicBezTo>
                    <a:pt x="16830" y="6955"/>
                    <a:pt x="16068" y="7851"/>
                    <a:pt x="14823" y="8569"/>
                  </a:cubicBezTo>
                  <a:cubicBezTo>
                    <a:pt x="13218" y="9496"/>
                    <a:pt x="11114" y="9959"/>
                    <a:pt x="9012" y="9959"/>
                  </a:cubicBezTo>
                  <a:cubicBezTo>
                    <a:pt x="6911" y="9959"/>
                    <a:pt x="4813" y="9496"/>
                    <a:pt x="3219" y="8571"/>
                  </a:cubicBezTo>
                  <a:cubicBezTo>
                    <a:pt x="2004" y="7863"/>
                    <a:pt x="1256" y="6988"/>
                    <a:pt x="972" y="6071"/>
                  </a:cubicBezTo>
                  <a:cubicBezTo>
                    <a:pt x="884" y="5791"/>
                    <a:pt x="839" y="5505"/>
                    <a:pt x="841" y="5222"/>
                  </a:cubicBezTo>
                  <a:cubicBezTo>
                    <a:pt x="841" y="5185"/>
                    <a:pt x="844" y="5148"/>
                    <a:pt x="844" y="5111"/>
                  </a:cubicBezTo>
                  <a:cubicBezTo>
                    <a:pt x="845" y="5071"/>
                    <a:pt x="847" y="5028"/>
                    <a:pt x="850" y="4987"/>
                  </a:cubicBezTo>
                  <a:cubicBezTo>
                    <a:pt x="852" y="4976"/>
                    <a:pt x="853" y="4965"/>
                    <a:pt x="855" y="4954"/>
                  </a:cubicBezTo>
                  <a:cubicBezTo>
                    <a:pt x="965" y="3822"/>
                    <a:pt x="1765" y="2710"/>
                    <a:pt x="3257" y="1847"/>
                  </a:cubicBezTo>
                  <a:cubicBezTo>
                    <a:pt x="4862" y="922"/>
                    <a:pt x="6965" y="459"/>
                    <a:pt x="9066" y="459"/>
                  </a:cubicBezTo>
                  <a:close/>
                  <a:moveTo>
                    <a:pt x="9070" y="0"/>
                  </a:moveTo>
                  <a:cubicBezTo>
                    <a:pt x="6767" y="0"/>
                    <a:pt x="4460" y="509"/>
                    <a:pt x="2700" y="1526"/>
                  </a:cubicBezTo>
                  <a:cubicBezTo>
                    <a:pt x="882" y="2575"/>
                    <a:pt x="1" y="3965"/>
                    <a:pt x="53" y="5345"/>
                  </a:cubicBezTo>
                  <a:cubicBezTo>
                    <a:pt x="56" y="5388"/>
                    <a:pt x="56" y="5430"/>
                    <a:pt x="59" y="5473"/>
                  </a:cubicBezTo>
                  <a:cubicBezTo>
                    <a:pt x="61" y="5491"/>
                    <a:pt x="64" y="5510"/>
                    <a:pt x="66" y="5528"/>
                  </a:cubicBezTo>
                  <a:cubicBezTo>
                    <a:pt x="189" y="6754"/>
                    <a:pt x="1050" y="7958"/>
                    <a:pt x="2659" y="8894"/>
                  </a:cubicBezTo>
                  <a:cubicBezTo>
                    <a:pt x="4406" y="9909"/>
                    <a:pt x="6706" y="10417"/>
                    <a:pt x="9009" y="10417"/>
                  </a:cubicBezTo>
                  <a:cubicBezTo>
                    <a:pt x="11313" y="10417"/>
                    <a:pt x="13620" y="9908"/>
                    <a:pt x="15380" y="8892"/>
                  </a:cubicBezTo>
                  <a:cubicBezTo>
                    <a:pt x="17038" y="7937"/>
                    <a:pt x="17920" y="6697"/>
                    <a:pt x="18021" y="5440"/>
                  </a:cubicBezTo>
                  <a:cubicBezTo>
                    <a:pt x="18024" y="5405"/>
                    <a:pt x="18026" y="5370"/>
                    <a:pt x="18027" y="5333"/>
                  </a:cubicBezTo>
                  <a:cubicBezTo>
                    <a:pt x="18029" y="5288"/>
                    <a:pt x="18032" y="5242"/>
                    <a:pt x="18032" y="5196"/>
                  </a:cubicBezTo>
                  <a:cubicBezTo>
                    <a:pt x="18033" y="3865"/>
                    <a:pt x="17164" y="2536"/>
                    <a:pt x="15423" y="1526"/>
                  </a:cubicBezTo>
                  <a:cubicBezTo>
                    <a:pt x="13675" y="509"/>
                    <a:pt x="11374" y="0"/>
                    <a:pt x="9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925083" y="935605"/>
              <a:ext cx="15556" cy="166269"/>
            </a:xfrm>
            <a:custGeom>
              <a:avLst/>
              <a:gdLst/>
              <a:ahLst/>
              <a:cxnLst/>
              <a:rect l="l" t="t" r="r" b="b"/>
              <a:pathLst>
                <a:path w="356" h="3805" extrusionOk="0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3" y="0"/>
                  </a:moveTo>
                  <a:cubicBezTo>
                    <a:pt x="88" y="0"/>
                    <a:pt x="10" y="62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7"/>
                    <a:pt x="347" y="3804"/>
                  </a:cubicBezTo>
                  <a:lnTo>
                    <a:pt x="356" y="140"/>
                  </a:lnTo>
                  <a:cubicBezTo>
                    <a:pt x="356" y="65"/>
                    <a:pt x="279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2925083" y="1095622"/>
              <a:ext cx="15163" cy="12366"/>
            </a:xfrm>
            <a:custGeom>
              <a:avLst/>
              <a:gdLst/>
              <a:ahLst/>
              <a:cxnLst/>
              <a:rect l="l" t="t" r="r" b="b"/>
              <a:pathLst>
                <a:path w="347" h="283" extrusionOk="0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7"/>
                    <a:pt x="77" y="282"/>
                    <a:pt x="173" y="282"/>
                  </a:cubicBezTo>
                  <a:cubicBezTo>
                    <a:pt x="174" y="282"/>
                    <a:pt x="175" y="282"/>
                    <a:pt x="176" y="282"/>
                  </a:cubicBezTo>
                  <a:cubicBezTo>
                    <a:pt x="271" y="282"/>
                    <a:pt x="345" y="218"/>
                    <a:pt x="345" y="142"/>
                  </a:cubicBezTo>
                  <a:cubicBezTo>
                    <a:pt x="347" y="65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2886412" y="1091907"/>
              <a:ext cx="93163" cy="104918"/>
            </a:xfrm>
            <a:custGeom>
              <a:avLst/>
              <a:gdLst/>
              <a:ahLst/>
              <a:cxnLst/>
              <a:rect l="l" t="t" r="r" b="b"/>
              <a:pathLst>
                <a:path w="2132" h="2401" extrusionOk="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lnTo>
                    <a:pt x="1" y="6"/>
                  </a:lnTo>
                  <a:lnTo>
                    <a:pt x="1" y="6"/>
                  </a:lnTo>
                  <a:close/>
                  <a:moveTo>
                    <a:pt x="2125" y="1"/>
                  </a:moveTo>
                  <a:lnTo>
                    <a:pt x="2125" y="3"/>
                  </a:lnTo>
                  <a:cubicBezTo>
                    <a:pt x="2125" y="13"/>
                    <a:pt x="2122" y="24"/>
                    <a:pt x="2121" y="35"/>
                  </a:cubicBezTo>
                  <a:cubicBezTo>
                    <a:pt x="2121" y="44"/>
                    <a:pt x="2121" y="53"/>
                    <a:pt x="2119" y="63"/>
                  </a:cubicBezTo>
                  <a:cubicBezTo>
                    <a:pt x="2118" y="73"/>
                    <a:pt x="2114" y="84"/>
                    <a:pt x="2111" y="95"/>
                  </a:cubicBezTo>
                  <a:cubicBezTo>
                    <a:pt x="2108" y="102"/>
                    <a:pt x="2107" y="112"/>
                    <a:pt x="2104" y="121"/>
                  </a:cubicBezTo>
                  <a:cubicBezTo>
                    <a:pt x="2101" y="132"/>
                    <a:pt x="2096" y="142"/>
                    <a:pt x="2091" y="153"/>
                  </a:cubicBezTo>
                  <a:cubicBezTo>
                    <a:pt x="2087" y="162"/>
                    <a:pt x="2084" y="170"/>
                    <a:pt x="2081" y="179"/>
                  </a:cubicBezTo>
                  <a:cubicBezTo>
                    <a:pt x="2074" y="189"/>
                    <a:pt x="2067" y="199"/>
                    <a:pt x="2061" y="209"/>
                  </a:cubicBezTo>
                  <a:cubicBezTo>
                    <a:pt x="2056" y="218"/>
                    <a:pt x="2051" y="227"/>
                    <a:pt x="2047" y="236"/>
                  </a:cubicBezTo>
                  <a:cubicBezTo>
                    <a:pt x="2038" y="246"/>
                    <a:pt x="2030" y="256"/>
                    <a:pt x="2021" y="267"/>
                  </a:cubicBezTo>
                  <a:cubicBezTo>
                    <a:pt x="2014" y="273"/>
                    <a:pt x="2010" y="282"/>
                    <a:pt x="2002" y="290"/>
                  </a:cubicBezTo>
                  <a:cubicBezTo>
                    <a:pt x="1991" y="301"/>
                    <a:pt x="1981" y="312"/>
                    <a:pt x="1970" y="321"/>
                  </a:cubicBezTo>
                  <a:cubicBezTo>
                    <a:pt x="1961" y="329"/>
                    <a:pt x="1956" y="336"/>
                    <a:pt x="1947" y="342"/>
                  </a:cubicBezTo>
                  <a:cubicBezTo>
                    <a:pt x="1936" y="353"/>
                    <a:pt x="1921" y="364"/>
                    <a:pt x="1908" y="373"/>
                  </a:cubicBezTo>
                  <a:cubicBezTo>
                    <a:pt x="1901" y="381"/>
                    <a:pt x="1893" y="387"/>
                    <a:pt x="1885" y="392"/>
                  </a:cubicBezTo>
                  <a:cubicBezTo>
                    <a:pt x="1862" y="410"/>
                    <a:pt x="1838" y="426"/>
                    <a:pt x="1811" y="439"/>
                  </a:cubicBezTo>
                  <a:cubicBezTo>
                    <a:pt x="1603" y="560"/>
                    <a:pt x="1332" y="620"/>
                    <a:pt x="1061" y="620"/>
                  </a:cubicBezTo>
                  <a:cubicBezTo>
                    <a:pt x="789" y="620"/>
                    <a:pt x="517" y="560"/>
                    <a:pt x="310" y="439"/>
                  </a:cubicBezTo>
                  <a:cubicBezTo>
                    <a:pt x="284" y="426"/>
                    <a:pt x="259" y="410"/>
                    <a:pt x="238" y="392"/>
                  </a:cubicBezTo>
                  <a:cubicBezTo>
                    <a:pt x="232" y="389"/>
                    <a:pt x="227" y="386"/>
                    <a:pt x="221" y="379"/>
                  </a:cubicBezTo>
                  <a:cubicBezTo>
                    <a:pt x="206" y="367"/>
                    <a:pt x="189" y="356"/>
                    <a:pt x="175" y="342"/>
                  </a:cubicBezTo>
                  <a:cubicBezTo>
                    <a:pt x="169" y="338"/>
                    <a:pt x="162" y="330"/>
                    <a:pt x="156" y="326"/>
                  </a:cubicBezTo>
                  <a:cubicBezTo>
                    <a:pt x="144" y="315"/>
                    <a:pt x="132" y="302"/>
                    <a:pt x="121" y="290"/>
                  </a:cubicBezTo>
                  <a:cubicBezTo>
                    <a:pt x="115" y="284"/>
                    <a:pt x="110" y="278"/>
                    <a:pt x="106" y="272"/>
                  </a:cubicBezTo>
                  <a:cubicBezTo>
                    <a:pt x="96" y="258"/>
                    <a:pt x="87" y="247"/>
                    <a:pt x="78" y="236"/>
                  </a:cubicBezTo>
                  <a:cubicBezTo>
                    <a:pt x="73" y="229"/>
                    <a:pt x="69" y="221"/>
                    <a:pt x="64" y="213"/>
                  </a:cubicBezTo>
                  <a:cubicBezTo>
                    <a:pt x="56" y="201"/>
                    <a:pt x="50" y="190"/>
                    <a:pt x="44" y="179"/>
                  </a:cubicBezTo>
                  <a:cubicBezTo>
                    <a:pt x="39" y="172"/>
                    <a:pt x="36" y="162"/>
                    <a:pt x="33" y="153"/>
                  </a:cubicBezTo>
                  <a:cubicBezTo>
                    <a:pt x="29" y="142"/>
                    <a:pt x="24" y="133"/>
                    <a:pt x="19" y="122"/>
                  </a:cubicBezTo>
                  <a:cubicBezTo>
                    <a:pt x="18" y="115"/>
                    <a:pt x="15" y="106"/>
                    <a:pt x="13" y="96"/>
                  </a:cubicBezTo>
                  <a:cubicBezTo>
                    <a:pt x="10" y="86"/>
                    <a:pt x="7" y="75"/>
                    <a:pt x="6" y="64"/>
                  </a:cubicBezTo>
                  <a:cubicBezTo>
                    <a:pt x="4" y="55"/>
                    <a:pt x="4" y="46"/>
                    <a:pt x="4" y="36"/>
                  </a:cubicBezTo>
                  <a:cubicBezTo>
                    <a:pt x="3" y="27"/>
                    <a:pt x="1" y="17"/>
                    <a:pt x="1" y="6"/>
                  </a:cubicBezTo>
                  <a:lnTo>
                    <a:pt x="1" y="6"/>
                  </a:lnTo>
                  <a:lnTo>
                    <a:pt x="7" y="1788"/>
                  </a:lnTo>
                  <a:cubicBezTo>
                    <a:pt x="9" y="1944"/>
                    <a:pt x="112" y="2101"/>
                    <a:pt x="318" y="2221"/>
                  </a:cubicBezTo>
                  <a:cubicBezTo>
                    <a:pt x="525" y="2341"/>
                    <a:pt x="796" y="2401"/>
                    <a:pt x="1067" y="2401"/>
                  </a:cubicBezTo>
                  <a:cubicBezTo>
                    <a:pt x="1338" y="2401"/>
                    <a:pt x="1610" y="2341"/>
                    <a:pt x="1818" y="2221"/>
                  </a:cubicBezTo>
                  <a:cubicBezTo>
                    <a:pt x="2027" y="2099"/>
                    <a:pt x="2131" y="1942"/>
                    <a:pt x="2131" y="1784"/>
                  </a:cubicBez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2889383" y="1068617"/>
              <a:ext cx="86477" cy="47019"/>
            </a:xfrm>
            <a:custGeom>
              <a:avLst/>
              <a:gdLst/>
              <a:ahLst/>
              <a:cxnLst/>
              <a:rect l="l" t="t" r="r" b="b"/>
              <a:pathLst>
                <a:path w="1979" h="1076" extrusionOk="0">
                  <a:moveTo>
                    <a:pt x="997" y="0"/>
                  </a:moveTo>
                  <a:cubicBezTo>
                    <a:pt x="727" y="0"/>
                    <a:pt x="474" y="60"/>
                    <a:pt x="285" y="169"/>
                  </a:cubicBezTo>
                  <a:lnTo>
                    <a:pt x="285" y="171"/>
                  </a:lnTo>
                  <a:cubicBezTo>
                    <a:pt x="101" y="277"/>
                    <a:pt x="1" y="422"/>
                    <a:pt x="13" y="563"/>
                  </a:cubicBezTo>
                  <a:lnTo>
                    <a:pt x="14" y="576"/>
                  </a:lnTo>
                  <a:lnTo>
                    <a:pt x="14" y="585"/>
                  </a:lnTo>
                  <a:cubicBezTo>
                    <a:pt x="16" y="589"/>
                    <a:pt x="18" y="594"/>
                    <a:pt x="18" y="600"/>
                  </a:cubicBezTo>
                  <a:lnTo>
                    <a:pt x="21" y="609"/>
                  </a:lnTo>
                  <a:lnTo>
                    <a:pt x="24" y="622"/>
                  </a:lnTo>
                  <a:cubicBezTo>
                    <a:pt x="25" y="625"/>
                    <a:pt x="25" y="628"/>
                    <a:pt x="27" y="632"/>
                  </a:cubicBezTo>
                  <a:cubicBezTo>
                    <a:pt x="28" y="635"/>
                    <a:pt x="30" y="642"/>
                    <a:pt x="31" y="646"/>
                  </a:cubicBezTo>
                  <a:lnTo>
                    <a:pt x="38" y="657"/>
                  </a:lnTo>
                  <a:lnTo>
                    <a:pt x="42" y="668"/>
                  </a:lnTo>
                  <a:cubicBezTo>
                    <a:pt x="42" y="672"/>
                    <a:pt x="44" y="675"/>
                    <a:pt x="45" y="677"/>
                  </a:cubicBezTo>
                  <a:cubicBezTo>
                    <a:pt x="48" y="683"/>
                    <a:pt x="53" y="691"/>
                    <a:pt x="56" y="695"/>
                  </a:cubicBezTo>
                  <a:lnTo>
                    <a:pt x="62" y="705"/>
                  </a:lnTo>
                  <a:lnTo>
                    <a:pt x="68" y="715"/>
                  </a:lnTo>
                  <a:cubicBezTo>
                    <a:pt x="70" y="719"/>
                    <a:pt x="71" y="722"/>
                    <a:pt x="74" y="725"/>
                  </a:cubicBezTo>
                  <a:cubicBezTo>
                    <a:pt x="79" y="734"/>
                    <a:pt x="85" y="739"/>
                    <a:pt x="91" y="748"/>
                  </a:cubicBezTo>
                  <a:lnTo>
                    <a:pt x="98" y="754"/>
                  </a:lnTo>
                  <a:lnTo>
                    <a:pt x="107" y="765"/>
                  </a:lnTo>
                  <a:lnTo>
                    <a:pt x="111" y="771"/>
                  </a:lnTo>
                  <a:cubicBezTo>
                    <a:pt x="119" y="780"/>
                    <a:pt x="128" y="788"/>
                    <a:pt x="136" y="797"/>
                  </a:cubicBezTo>
                  <a:lnTo>
                    <a:pt x="142" y="802"/>
                  </a:lnTo>
                  <a:lnTo>
                    <a:pt x="153" y="812"/>
                  </a:lnTo>
                  <a:lnTo>
                    <a:pt x="159" y="817"/>
                  </a:lnTo>
                  <a:cubicBezTo>
                    <a:pt x="171" y="829"/>
                    <a:pt x="185" y="840"/>
                    <a:pt x="201" y="851"/>
                  </a:cubicBezTo>
                  <a:lnTo>
                    <a:pt x="214" y="863"/>
                  </a:lnTo>
                  <a:cubicBezTo>
                    <a:pt x="236" y="879"/>
                    <a:pt x="258" y="892"/>
                    <a:pt x="282" y="905"/>
                  </a:cubicBezTo>
                  <a:cubicBezTo>
                    <a:pt x="470" y="1014"/>
                    <a:pt x="724" y="1075"/>
                    <a:pt x="993" y="1075"/>
                  </a:cubicBezTo>
                  <a:cubicBezTo>
                    <a:pt x="1262" y="1075"/>
                    <a:pt x="1516" y="1015"/>
                    <a:pt x="1705" y="905"/>
                  </a:cubicBezTo>
                  <a:cubicBezTo>
                    <a:pt x="1728" y="891"/>
                    <a:pt x="1751" y="877"/>
                    <a:pt x="1773" y="863"/>
                  </a:cubicBezTo>
                  <a:cubicBezTo>
                    <a:pt x="1776" y="860"/>
                    <a:pt x="1779" y="857"/>
                    <a:pt x="1782" y="854"/>
                  </a:cubicBezTo>
                  <a:lnTo>
                    <a:pt x="1793" y="845"/>
                  </a:lnTo>
                  <a:lnTo>
                    <a:pt x="1802" y="839"/>
                  </a:lnTo>
                  <a:cubicBezTo>
                    <a:pt x="1811" y="832"/>
                    <a:pt x="1820" y="825"/>
                    <a:pt x="1830" y="819"/>
                  </a:cubicBezTo>
                  <a:cubicBezTo>
                    <a:pt x="1833" y="814"/>
                    <a:pt x="1836" y="812"/>
                    <a:pt x="1839" y="808"/>
                  </a:cubicBezTo>
                  <a:lnTo>
                    <a:pt x="1848" y="799"/>
                  </a:lnTo>
                  <a:lnTo>
                    <a:pt x="1857" y="792"/>
                  </a:lnTo>
                  <a:cubicBezTo>
                    <a:pt x="1863" y="785"/>
                    <a:pt x="1870" y="777"/>
                    <a:pt x="1876" y="771"/>
                  </a:cubicBezTo>
                  <a:cubicBezTo>
                    <a:pt x="1880" y="768"/>
                    <a:pt x="1882" y="765"/>
                    <a:pt x="1885" y="760"/>
                  </a:cubicBezTo>
                  <a:lnTo>
                    <a:pt x="1893" y="749"/>
                  </a:lnTo>
                  <a:lnTo>
                    <a:pt x="1900" y="742"/>
                  </a:lnTo>
                  <a:cubicBezTo>
                    <a:pt x="1906" y="734"/>
                    <a:pt x="1911" y="729"/>
                    <a:pt x="1914" y="723"/>
                  </a:cubicBezTo>
                  <a:cubicBezTo>
                    <a:pt x="1917" y="720"/>
                    <a:pt x="1919" y="717"/>
                    <a:pt x="1922" y="712"/>
                  </a:cubicBezTo>
                  <a:lnTo>
                    <a:pt x="1928" y="702"/>
                  </a:lnTo>
                  <a:lnTo>
                    <a:pt x="1934" y="692"/>
                  </a:lnTo>
                  <a:cubicBezTo>
                    <a:pt x="1937" y="688"/>
                    <a:pt x="1940" y="682"/>
                    <a:pt x="1943" y="675"/>
                  </a:cubicBezTo>
                  <a:cubicBezTo>
                    <a:pt x="1946" y="674"/>
                    <a:pt x="1946" y="671"/>
                    <a:pt x="1948" y="666"/>
                  </a:cubicBezTo>
                  <a:lnTo>
                    <a:pt x="1953" y="655"/>
                  </a:lnTo>
                  <a:lnTo>
                    <a:pt x="1957" y="646"/>
                  </a:lnTo>
                  <a:cubicBezTo>
                    <a:pt x="1959" y="640"/>
                    <a:pt x="1962" y="635"/>
                    <a:pt x="1963" y="629"/>
                  </a:cubicBezTo>
                  <a:cubicBezTo>
                    <a:pt x="1965" y="626"/>
                    <a:pt x="1965" y="623"/>
                    <a:pt x="1965" y="619"/>
                  </a:cubicBezTo>
                  <a:lnTo>
                    <a:pt x="1970" y="608"/>
                  </a:lnTo>
                  <a:lnTo>
                    <a:pt x="1971" y="597"/>
                  </a:lnTo>
                  <a:cubicBezTo>
                    <a:pt x="1973" y="592"/>
                    <a:pt x="1974" y="588"/>
                    <a:pt x="1976" y="582"/>
                  </a:cubicBezTo>
                  <a:cubicBezTo>
                    <a:pt x="1976" y="579"/>
                    <a:pt x="1976" y="576"/>
                    <a:pt x="1976" y="572"/>
                  </a:cubicBezTo>
                  <a:lnTo>
                    <a:pt x="1976" y="560"/>
                  </a:lnTo>
                  <a:lnTo>
                    <a:pt x="1977" y="551"/>
                  </a:lnTo>
                  <a:cubicBezTo>
                    <a:pt x="1979" y="546"/>
                    <a:pt x="1979" y="540"/>
                    <a:pt x="1979" y="536"/>
                  </a:cubicBezTo>
                  <a:cubicBezTo>
                    <a:pt x="1979" y="402"/>
                    <a:pt x="1883" y="271"/>
                    <a:pt x="1710" y="169"/>
                  </a:cubicBezTo>
                  <a:cubicBezTo>
                    <a:pt x="1522" y="60"/>
                    <a:pt x="1267" y="0"/>
                    <a:pt x="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2885844" y="1065165"/>
              <a:ext cx="93469" cy="53835"/>
            </a:xfrm>
            <a:custGeom>
              <a:avLst/>
              <a:gdLst/>
              <a:ahLst/>
              <a:cxnLst/>
              <a:rect l="l" t="t" r="r" b="b"/>
              <a:pathLst>
                <a:path w="2139" h="1232" extrusionOk="0">
                  <a:moveTo>
                    <a:pt x="1078" y="79"/>
                  </a:moveTo>
                  <a:cubicBezTo>
                    <a:pt x="1348" y="79"/>
                    <a:pt x="1601" y="139"/>
                    <a:pt x="1791" y="248"/>
                  </a:cubicBezTo>
                  <a:cubicBezTo>
                    <a:pt x="1964" y="350"/>
                    <a:pt x="2060" y="481"/>
                    <a:pt x="2060" y="615"/>
                  </a:cubicBezTo>
                  <a:cubicBezTo>
                    <a:pt x="2060" y="619"/>
                    <a:pt x="2060" y="625"/>
                    <a:pt x="2058" y="630"/>
                  </a:cubicBezTo>
                  <a:lnTo>
                    <a:pt x="2057" y="639"/>
                  </a:lnTo>
                  <a:lnTo>
                    <a:pt x="2057" y="651"/>
                  </a:lnTo>
                  <a:cubicBezTo>
                    <a:pt x="2057" y="655"/>
                    <a:pt x="2057" y="658"/>
                    <a:pt x="2055" y="661"/>
                  </a:cubicBezTo>
                  <a:cubicBezTo>
                    <a:pt x="2055" y="667"/>
                    <a:pt x="2054" y="671"/>
                    <a:pt x="2052" y="676"/>
                  </a:cubicBezTo>
                  <a:lnTo>
                    <a:pt x="2051" y="687"/>
                  </a:lnTo>
                  <a:lnTo>
                    <a:pt x="2046" y="698"/>
                  </a:lnTo>
                  <a:cubicBezTo>
                    <a:pt x="2046" y="702"/>
                    <a:pt x="2044" y="705"/>
                    <a:pt x="2044" y="708"/>
                  </a:cubicBezTo>
                  <a:cubicBezTo>
                    <a:pt x="2043" y="714"/>
                    <a:pt x="2040" y="719"/>
                    <a:pt x="2038" y="725"/>
                  </a:cubicBezTo>
                  <a:lnTo>
                    <a:pt x="2034" y="734"/>
                  </a:lnTo>
                  <a:lnTo>
                    <a:pt x="2029" y="745"/>
                  </a:lnTo>
                  <a:cubicBezTo>
                    <a:pt x="2027" y="750"/>
                    <a:pt x="2026" y="753"/>
                    <a:pt x="2024" y="754"/>
                  </a:cubicBezTo>
                  <a:cubicBezTo>
                    <a:pt x="2021" y="761"/>
                    <a:pt x="2018" y="767"/>
                    <a:pt x="2015" y="771"/>
                  </a:cubicBezTo>
                  <a:lnTo>
                    <a:pt x="2007" y="781"/>
                  </a:lnTo>
                  <a:lnTo>
                    <a:pt x="2003" y="791"/>
                  </a:lnTo>
                  <a:cubicBezTo>
                    <a:pt x="2000" y="796"/>
                    <a:pt x="1998" y="799"/>
                    <a:pt x="1995" y="802"/>
                  </a:cubicBezTo>
                  <a:cubicBezTo>
                    <a:pt x="1992" y="808"/>
                    <a:pt x="1987" y="813"/>
                    <a:pt x="1981" y="821"/>
                  </a:cubicBezTo>
                  <a:lnTo>
                    <a:pt x="1974" y="828"/>
                  </a:lnTo>
                  <a:lnTo>
                    <a:pt x="1966" y="839"/>
                  </a:lnTo>
                  <a:cubicBezTo>
                    <a:pt x="1963" y="844"/>
                    <a:pt x="1961" y="847"/>
                    <a:pt x="1957" y="850"/>
                  </a:cubicBezTo>
                  <a:cubicBezTo>
                    <a:pt x="1951" y="856"/>
                    <a:pt x="1944" y="864"/>
                    <a:pt x="1938" y="871"/>
                  </a:cubicBezTo>
                  <a:lnTo>
                    <a:pt x="1929" y="878"/>
                  </a:lnTo>
                  <a:lnTo>
                    <a:pt x="1918" y="887"/>
                  </a:lnTo>
                  <a:cubicBezTo>
                    <a:pt x="1917" y="891"/>
                    <a:pt x="1914" y="893"/>
                    <a:pt x="1911" y="898"/>
                  </a:cubicBezTo>
                  <a:cubicBezTo>
                    <a:pt x="1901" y="904"/>
                    <a:pt x="1892" y="911"/>
                    <a:pt x="1883" y="918"/>
                  </a:cubicBezTo>
                  <a:lnTo>
                    <a:pt x="1874" y="924"/>
                  </a:lnTo>
                  <a:lnTo>
                    <a:pt x="1863" y="933"/>
                  </a:lnTo>
                  <a:cubicBezTo>
                    <a:pt x="1860" y="936"/>
                    <a:pt x="1857" y="939"/>
                    <a:pt x="1854" y="942"/>
                  </a:cubicBezTo>
                  <a:cubicBezTo>
                    <a:pt x="1832" y="956"/>
                    <a:pt x="1809" y="970"/>
                    <a:pt x="1786" y="984"/>
                  </a:cubicBezTo>
                  <a:cubicBezTo>
                    <a:pt x="1595" y="1094"/>
                    <a:pt x="1343" y="1154"/>
                    <a:pt x="1074" y="1154"/>
                  </a:cubicBezTo>
                  <a:cubicBezTo>
                    <a:pt x="803" y="1154"/>
                    <a:pt x="551" y="1093"/>
                    <a:pt x="363" y="984"/>
                  </a:cubicBezTo>
                  <a:cubicBezTo>
                    <a:pt x="339" y="971"/>
                    <a:pt x="317" y="958"/>
                    <a:pt x="295" y="942"/>
                  </a:cubicBezTo>
                  <a:lnTo>
                    <a:pt x="282" y="930"/>
                  </a:lnTo>
                  <a:cubicBezTo>
                    <a:pt x="266" y="919"/>
                    <a:pt x="252" y="908"/>
                    <a:pt x="239" y="896"/>
                  </a:cubicBezTo>
                  <a:lnTo>
                    <a:pt x="232" y="891"/>
                  </a:lnTo>
                  <a:lnTo>
                    <a:pt x="223" y="881"/>
                  </a:lnTo>
                  <a:lnTo>
                    <a:pt x="217" y="876"/>
                  </a:lnTo>
                  <a:cubicBezTo>
                    <a:pt x="208" y="867"/>
                    <a:pt x="200" y="859"/>
                    <a:pt x="192" y="850"/>
                  </a:cubicBezTo>
                  <a:lnTo>
                    <a:pt x="186" y="844"/>
                  </a:lnTo>
                  <a:lnTo>
                    <a:pt x="179" y="833"/>
                  </a:lnTo>
                  <a:lnTo>
                    <a:pt x="172" y="827"/>
                  </a:lnTo>
                  <a:cubicBezTo>
                    <a:pt x="166" y="818"/>
                    <a:pt x="160" y="813"/>
                    <a:pt x="155" y="804"/>
                  </a:cubicBezTo>
                  <a:cubicBezTo>
                    <a:pt x="152" y="801"/>
                    <a:pt x="151" y="798"/>
                    <a:pt x="149" y="794"/>
                  </a:cubicBezTo>
                  <a:lnTo>
                    <a:pt x="143" y="784"/>
                  </a:lnTo>
                  <a:lnTo>
                    <a:pt x="137" y="774"/>
                  </a:lnTo>
                  <a:cubicBezTo>
                    <a:pt x="134" y="770"/>
                    <a:pt x="129" y="762"/>
                    <a:pt x="126" y="756"/>
                  </a:cubicBezTo>
                  <a:cubicBezTo>
                    <a:pt x="125" y="754"/>
                    <a:pt x="123" y="751"/>
                    <a:pt x="123" y="747"/>
                  </a:cubicBezTo>
                  <a:lnTo>
                    <a:pt x="117" y="736"/>
                  </a:lnTo>
                  <a:lnTo>
                    <a:pt x="112" y="725"/>
                  </a:lnTo>
                  <a:cubicBezTo>
                    <a:pt x="111" y="721"/>
                    <a:pt x="109" y="714"/>
                    <a:pt x="106" y="711"/>
                  </a:cubicBezTo>
                  <a:cubicBezTo>
                    <a:pt x="106" y="707"/>
                    <a:pt x="105" y="704"/>
                    <a:pt x="105" y="701"/>
                  </a:cubicBezTo>
                  <a:lnTo>
                    <a:pt x="102" y="688"/>
                  </a:lnTo>
                  <a:lnTo>
                    <a:pt x="99" y="679"/>
                  </a:lnTo>
                  <a:cubicBezTo>
                    <a:pt x="97" y="673"/>
                    <a:pt x="97" y="668"/>
                    <a:pt x="95" y="664"/>
                  </a:cubicBezTo>
                  <a:lnTo>
                    <a:pt x="95" y="655"/>
                  </a:lnTo>
                  <a:lnTo>
                    <a:pt x="94" y="642"/>
                  </a:lnTo>
                  <a:cubicBezTo>
                    <a:pt x="82" y="499"/>
                    <a:pt x="180" y="356"/>
                    <a:pt x="366" y="248"/>
                  </a:cubicBezTo>
                  <a:cubicBezTo>
                    <a:pt x="555" y="139"/>
                    <a:pt x="808" y="79"/>
                    <a:pt x="1078" y="79"/>
                  </a:cubicBezTo>
                  <a:close/>
                  <a:moveTo>
                    <a:pt x="1078" y="1"/>
                  </a:moveTo>
                  <a:cubicBezTo>
                    <a:pt x="806" y="1"/>
                    <a:pt x="534" y="61"/>
                    <a:pt x="326" y="181"/>
                  </a:cubicBezTo>
                  <a:cubicBezTo>
                    <a:pt x="105" y="308"/>
                    <a:pt x="0" y="481"/>
                    <a:pt x="17" y="648"/>
                  </a:cubicBezTo>
                  <a:cubicBezTo>
                    <a:pt x="17" y="658"/>
                    <a:pt x="17" y="667"/>
                    <a:pt x="19" y="676"/>
                  </a:cubicBezTo>
                  <a:cubicBezTo>
                    <a:pt x="20" y="687"/>
                    <a:pt x="23" y="698"/>
                    <a:pt x="26" y="708"/>
                  </a:cubicBezTo>
                  <a:cubicBezTo>
                    <a:pt x="28" y="718"/>
                    <a:pt x="31" y="727"/>
                    <a:pt x="32" y="734"/>
                  </a:cubicBezTo>
                  <a:cubicBezTo>
                    <a:pt x="37" y="745"/>
                    <a:pt x="42" y="754"/>
                    <a:pt x="46" y="765"/>
                  </a:cubicBezTo>
                  <a:cubicBezTo>
                    <a:pt x="49" y="774"/>
                    <a:pt x="52" y="784"/>
                    <a:pt x="57" y="791"/>
                  </a:cubicBezTo>
                  <a:cubicBezTo>
                    <a:pt x="63" y="802"/>
                    <a:pt x="69" y="813"/>
                    <a:pt x="77" y="825"/>
                  </a:cubicBezTo>
                  <a:cubicBezTo>
                    <a:pt x="82" y="833"/>
                    <a:pt x="86" y="841"/>
                    <a:pt x="91" y="848"/>
                  </a:cubicBezTo>
                  <a:cubicBezTo>
                    <a:pt x="100" y="859"/>
                    <a:pt x="109" y="870"/>
                    <a:pt x="119" y="884"/>
                  </a:cubicBezTo>
                  <a:cubicBezTo>
                    <a:pt x="123" y="890"/>
                    <a:pt x="128" y="896"/>
                    <a:pt x="134" y="902"/>
                  </a:cubicBezTo>
                  <a:cubicBezTo>
                    <a:pt x="145" y="914"/>
                    <a:pt x="157" y="927"/>
                    <a:pt x="169" y="938"/>
                  </a:cubicBezTo>
                  <a:cubicBezTo>
                    <a:pt x="175" y="942"/>
                    <a:pt x="182" y="950"/>
                    <a:pt x="188" y="954"/>
                  </a:cubicBezTo>
                  <a:cubicBezTo>
                    <a:pt x="202" y="968"/>
                    <a:pt x="219" y="979"/>
                    <a:pt x="234" y="991"/>
                  </a:cubicBezTo>
                  <a:cubicBezTo>
                    <a:pt x="240" y="998"/>
                    <a:pt x="245" y="1001"/>
                    <a:pt x="251" y="1004"/>
                  </a:cubicBezTo>
                  <a:cubicBezTo>
                    <a:pt x="272" y="1022"/>
                    <a:pt x="297" y="1038"/>
                    <a:pt x="323" y="1051"/>
                  </a:cubicBezTo>
                  <a:cubicBezTo>
                    <a:pt x="529" y="1173"/>
                    <a:pt x="802" y="1231"/>
                    <a:pt x="1074" y="1231"/>
                  </a:cubicBezTo>
                  <a:cubicBezTo>
                    <a:pt x="1344" y="1231"/>
                    <a:pt x="1615" y="1173"/>
                    <a:pt x="1824" y="1051"/>
                  </a:cubicBezTo>
                  <a:cubicBezTo>
                    <a:pt x="1851" y="1038"/>
                    <a:pt x="1875" y="1022"/>
                    <a:pt x="1898" y="1004"/>
                  </a:cubicBezTo>
                  <a:cubicBezTo>
                    <a:pt x="1906" y="999"/>
                    <a:pt x="1914" y="993"/>
                    <a:pt x="1921" y="985"/>
                  </a:cubicBezTo>
                  <a:cubicBezTo>
                    <a:pt x="1935" y="976"/>
                    <a:pt x="1949" y="965"/>
                    <a:pt x="1961" y="954"/>
                  </a:cubicBezTo>
                  <a:cubicBezTo>
                    <a:pt x="1969" y="948"/>
                    <a:pt x="1975" y="941"/>
                    <a:pt x="1983" y="933"/>
                  </a:cubicBezTo>
                  <a:cubicBezTo>
                    <a:pt x="1994" y="924"/>
                    <a:pt x="2006" y="913"/>
                    <a:pt x="2015" y="902"/>
                  </a:cubicBezTo>
                  <a:cubicBezTo>
                    <a:pt x="2023" y="894"/>
                    <a:pt x="2027" y="885"/>
                    <a:pt x="2034" y="879"/>
                  </a:cubicBezTo>
                  <a:cubicBezTo>
                    <a:pt x="2043" y="868"/>
                    <a:pt x="2052" y="858"/>
                    <a:pt x="2060" y="848"/>
                  </a:cubicBezTo>
                  <a:cubicBezTo>
                    <a:pt x="2064" y="839"/>
                    <a:pt x="2069" y="830"/>
                    <a:pt x="2075" y="821"/>
                  </a:cubicBezTo>
                  <a:cubicBezTo>
                    <a:pt x="2080" y="811"/>
                    <a:pt x="2087" y="801"/>
                    <a:pt x="2094" y="791"/>
                  </a:cubicBezTo>
                  <a:cubicBezTo>
                    <a:pt x="2097" y="782"/>
                    <a:pt x="2100" y="774"/>
                    <a:pt x="2104" y="765"/>
                  </a:cubicBezTo>
                  <a:cubicBezTo>
                    <a:pt x="2109" y="754"/>
                    <a:pt x="2114" y="744"/>
                    <a:pt x="2117" y="733"/>
                  </a:cubicBezTo>
                  <a:cubicBezTo>
                    <a:pt x="2121" y="724"/>
                    <a:pt x="2123" y="714"/>
                    <a:pt x="2124" y="707"/>
                  </a:cubicBezTo>
                  <a:cubicBezTo>
                    <a:pt x="2127" y="696"/>
                    <a:pt x="2131" y="685"/>
                    <a:pt x="2134" y="675"/>
                  </a:cubicBezTo>
                  <a:cubicBezTo>
                    <a:pt x="2134" y="665"/>
                    <a:pt x="2134" y="656"/>
                    <a:pt x="2135" y="647"/>
                  </a:cubicBezTo>
                  <a:cubicBezTo>
                    <a:pt x="2135" y="636"/>
                    <a:pt x="2138" y="625"/>
                    <a:pt x="2138" y="615"/>
                  </a:cubicBezTo>
                  <a:cubicBezTo>
                    <a:pt x="2138" y="458"/>
                    <a:pt x="2035" y="301"/>
                    <a:pt x="1829" y="182"/>
                  </a:cubicBezTo>
                  <a:cubicBezTo>
                    <a:pt x="1621" y="62"/>
                    <a:pt x="1351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3092834" y="883213"/>
              <a:ext cx="82195" cy="62924"/>
            </a:xfrm>
            <a:custGeom>
              <a:avLst/>
              <a:gdLst/>
              <a:ahLst/>
              <a:cxnLst/>
              <a:rect l="l" t="t" r="r" b="b"/>
              <a:pathLst>
                <a:path w="1881" h="1440" extrusionOk="0">
                  <a:moveTo>
                    <a:pt x="1880" y="1"/>
                  </a:moveTo>
                  <a:lnTo>
                    <a:pt x="1" y="1313"/>
                  </a:lnTo>
                  <a:lnTo>
                    <a:pt x="1" y="1439"/>
                  </a:lnTo>
                  <a:lnTo>
                    <a:pt x="1880" y="127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2951476" y="940499"/>
              <a:ext cx="141493" cy="79136"/>
            </a:xfrm>
            <a:custGeom>
              <a:avLst/>
              <a:gdLst/>
              <a:ahLst/>
              <a:cxnLst/>
              <a:rect l="l" t="t" r="r" b="b"/>
              <a:pathLst>
                <a:path w="3238" h="1811" extrusionOk="0">
                  <a:moveTo>
                    <a:pt x="3237" y="0"/>
                  </a:moveTo>
                  <a:lnTo>
                    <a:pt x="3237" y="0"/>
                  </a:lnTo>
                  <a:cubicBezTo>
                    <a:pt x="2305" y="651"/>
                    <a:pt x="1216" y="1217"/>
                    <a:pt x="1" y="1685"/>
                  </a:cubicBezTo>
                  <a:lnTo>
                    <a:pt x="1" y="1811"/>
                  </a:lnTo>
                  <a:cubicBezTo>
                    <a:pt x="1216" y="1345"/>
                    <a:pt x="2305" y="779"/>
                    <a:pt x="3236" y="128"/>
                  </a:cubicBezTo>
                  <a:lnTo>
                    <a:pt x="3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2940465" y="879717"/>
              <a:ext cx="234568" cy="136293"/>
            </a:xfrm>
            <a:custGeom>
              <a:avLst/>
              <a:gdLst/>
              <a:ahLst/>
              <a:cxnLst/>
              <a:rect l="l" t="t" r="r" b="b"/>
              <a:pathLst>
                <a:path w="5368" h="3119" extrusionOk="0">
                  <a:moveTo>
                    <a:pt x="5231" y="1"/>
                  </a:moveTo>
                  <a:lnTo>
                    <a:pt x="2972" y="1095"/>
                  </a:lnTo>
                  <a:cubicBezTo>
                    <a:pt x="1854" y="1636"/>
                    <a:pt x="879" y="2270"/>
                    <a:pt x="78" y="2974"/>
                  </a:cubicBezTo>
                  <a:lnTo>
                    <a:pt x="1" y="3040"/>
                  </a:lnTo>
                  <a:lnTo>
                    <a:pt x="138" y="3119"/>
                  </a:lnTo>
                  <a:lnTo>
                    <a:pt x="253" y="3076"/>
                  </a:lnTo>
                  <a:cubicBezTo>
                    <a:pt x="1468" y="2610"/>
                    <a:pt x="2557" y="2042"/>
                    <a:pt x="3489" y="1391"/>
                  </a:cubicBezTo>
                  <a:lnTo>
                    <a:pt x="5367" y="81"/>
                  </a:lnTo>
                  <a:lnTo>
                    <a:pt x="523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2912979" y="1003946"/>
              <a:ext cx="42736" cy="95173"/>
            </a:xfrm>
            <a:custGeom>
              <a:avLst/>
              <a:gdLst/>
              <a:ahLst/>
              <a:cxnLst/>
              <a:rect l="l" t="t" r="r" b="b"/>
              <a:pathLst>
                <a:path w="978" h="2178" extrusionOk="0">
                  <a:moveTo>
                    <a:pt x="977" y="4"/>
                  </a:moveTo>
                  <a:lnTo>
                    <a:pt x="977" y="4"/>
                  </a:lnTo>
                  <a:lnTo>
                    <a:pt x="977" y="4"/>
                  </a:lnTo>
                  <a:cubicBezTo>
                    <a:pt x="977" y="4"/>
                    <a:pt x="977" y="4"/>
                    <a:pt x="977" y="4"/>
                  </a:cubicBezTo>
                  <a:close/>
                  <a:moveTo>
                    <a:pt x="4" y="0"/>
                  </a:moveTo>
                  <a:lnTo>
                    <a:pt x="1" y="1894"/>
                  </a:lnTo>
                  <a:cubicBezTo>
                    <a:pt x="1" y="1966"/>
                    <a:pt x="48" y="2039"/>
                    <a:pt x="144" y="2094"/>
                  </a:cubicBezTo>
                  <a:cubicBezTo>
                    <a:pt x="240" y="2149"/>
                    <a:pt x="365" y="2177"/>
                    <a:pt x="489" y="2177"/>
                  </a:cubicBezTo>
                  <a:cubicBezTo>
                    <a:pt x="614" y="2177"/>
                    <a:pt x="738" y="2149"/>
                    <a:pt x="833" y="2094"/>
                  </a:cubicBezTo>
                  <a:cubicBezTo>
                    <a:pt x="927" y="2040"/>
                    <a:pt x="973" y="1969"/>
                    <a:pt x="973" y="1897"/>
                  </a:cubicBezTo>
                  <a:lnTo>
                    <a:pt x="977" y="4"/>
                  </a:lnTo>
                  <a:lnTo>
                    <a:pt x="977" y="4"/>
                  </a:lnTo>
                  <a:cubicBezTo>
                    <a:pt x="977" y="8"/>
                    <a:pt x="976" y="13"/>
                    <a:pt x="976" y="17"/>
                  </a:cubicBezTo>
                  <a:cubicBezTo>
                    <a:pt x="974" y="22"/>
                    <a:pt x="974" y="25"/>
                    <a:pt x="974" y="30"/>
                  </a:cubicBezTo>
                  <a:cubicBezTo>
                    <a:pt x="974" y="34"/>
                    <a:pt x="973" y="39"/>
                    <a:pt x="971" y="45"/>
                  </a:cubicBezTo>
                  <a:cubicBezTo>
                    <a:pt x="970" y="48"/>
                    <a:pt x="970" y="53"/>
                    <a:pt x="968" y="56"/>
                  </a:cubicBezTo>
                  <a:cubicBezTo>
                    <a:pt x="967" y="60"/>
                    <a:pt x="963" y="65"/>
                    <a:pt x="962" y="70"/>
                  </a:cubicBezTo>
                  <a:cubicBezTo>
                    <a:pt x="960" y="74"/>
                    <a:pt x="960" y="79"/>
                    <a:pt x="957" y="82"/>
                  </a:cubicBezTo>
                  <a:cubicBezTo>
                    <a:pt x="956" y="87"/>
                    <a:pt x="951" y="93"/>
                    <a:pt x="948" y="97"/>
                  </a:cubicBezTo>
                  <a:cubicBezTo>
                    <a:pt x="947" y="100"/>
                    <a:pt x="945" y="104"/>
                    <a:pt x="942" y="108"/>
                  </a:cubicBezTo>
                  <a:cubicBezTo>
                    <a:pt x="939" y="113"/>
                    <a:pt x="933" y="119"/>
                    <a:pt x="928" y="124"/>
                  </a:cubicBezTo>
                  <a:cubicBezTo>
                    <a:pt x="927" y="127"/>
                    <a:pt x="925" y="130"/>
                    <a:pt x="922" y="133"/>
                  </a:cubicBezTo>
                  <a:cubicBezTo>
                    <a:pt x="917" y="137"/>
                    <a:pt x="911" y="144"/>
                    <a:pt x="907" y="150"/>
                  </a:cubicBezTo>
                  <a:cubicBezTo>
                    <a:pt x="902" y="153"/>
                    <a:pt x="900" y="154"/>
                    <a:pt x="897" y="157"/>
                  </a:cubicBezTo>
                  <a:cubicBezTo>
                    <a:pt x="890" y="164"/>
                    <a:pt x="883" y="168"/>
                    <a:pt x="877" y="174"/>
                  </a:cubicBezTo>
                  <a:cubicBezTo>
                    <a:pt x="874" y="176"/>
                    <a:pt x="871" y="179"/>
                    <a:pt x="868" y="180"/>
                  </a:cubicBezTo>
                  <a:cubicBezTo>
                    <a:pt x="859" y="188"/>
                    <a:pt x="847" y="196"/>
                    <a:pt x="834" y="200"/>
                  </a:cubicBezTo>
                  <a:cubicBezTo>
                    <a:pt x="739" y="255"/>
                    <a:pt x="615" y="283"/>
                    <a:pt x="490" y="283"/>
                  </a:cubicBezTo>
                  <a:cubicBezTo>
                    <a:pt x="366" y="283"/>
                    <a:pt x="242" y="256"/>
                    <a:pt x="148" y="200"/>
                  </a:cubicBezTo>
                  <a:cubicBezTo>
                    <a:pt x="136" y="196"/>
                    <a:pt x="125" y="188"/>
                    <a:pt x="114" y="180"/>
                  </a:cubicBezTo>
                  <a:cubicBezTo>
                    <a:pt x="110" y="177"/>
                    <a:pt x="107" y="174"/>
                    <a:pt x="104" y="171"/>
                  </a:cubicBezTo>
                  <a:cubicBezTo>
                    <a:pt x="97" y="167"/>
                    <a:pt x="91" y="162"/>
                    <a:pt x="85" y="157"/>
                  </a:cubicBezTo>
                  <a:cubicBezTo>
                    <a:pt x="81" y="153"/>
                    <a:pt x="79" y="151"/>
                    <a:pt x="76" y="148"/>
                  </a:cubicBezTo>
                  <a:cubicBezTo>
                    <a:pt x="70" y="142"/>
                    <a:pt x="65" y="137"/>
                    <a:pt x="61" y="133"/>
                  </a:cubicBezTo>
                  <a:cubicBezTo>
                    <a:pt x="57" y="130"/>
                    <a:pt x="54" y="125"/>
                    <a:pt x="51" y="124"/>
                  </a:cubicBezTo>
                  <a:cubicBezTo>
                    <a:pt x="48" y="117"/>
                    <a:pt x="44" y="113"/>
                    <a:pt x="41" y="108"/>
                  </a:cubicBezTo>
                  <a:cubicBezTo>
                    <a:pt x="37" y="104"/>
                    <a:pt x="36" y="99"/>
                    <a:pt x="33" y="96"/>
                  </a:cubicBezTo>
                  <a:cubicBezTo>
                    <a:pt x="31" y="91"/>
                    <a:pt x="27" y="87"/>
                    <a:pt x="25" y="82"/>
                  </a:cubicBezTo>
                  <a:cubicBezTo>
                    <a:pt x="22" y="79"/>
                    <a:pt x="22" y="73"/>
                    <a:pt x="19" y="70"/>
                  </a:cubicBezTo>
                  <a:cubicBezTo>
                    <a:pt x="17" y="65"/>
                    <a:pt x="14" y="60"/>
                    <a:pt x="14" y="54"/>
                  </a:cubicBezTo>
                  <a:cubicBezTo>
                    <a:pt x="13" y="51"/>
                    <a:pt x="11" y="48"/>
                    <a:pt x="10" y="42"/>
                  </a:cubicBezTo>
                  <a:cubicBezTo>
                    <a:pt x="10" y="39"/>
                    <a:pt x="8" y="34"/>
                    <a:pt x="7" y="28"/>
                  </a:cubicBezTo>
                  <a:cubicBezTo>
                    <a:pt x="5" y="24"/>
                    <a:pt x="5" y="20"/>
                    <a:pt x="5" y="17"/>
                  </a:cubicBezTo>
                  <a:cubicBezTo>
                    <a:pt x="5" y="11"/>
                    <a:pt x="4" y="7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913111" y="991711"/>
              <a:ext cx="42867" cy="24602"/>
            </a:xfrm>
            <a:custGeom>
              <a:avLst/>
              <a:gdLst/>
              <a:ahLst/>
              <a:cxnLst/>
              <a:rect l="l" t="t" r="r" b="b"/>
              <a:pathLst>
                <a:path w="981" h="563" extrusionOk="0">
                  <a:moveTo>
                    <a:pt x="487" y="0"/>
                  </a:moveTo>
                  <a:cubicBezTo>
                    <a:pt x="362" y="0"/>
                    <a:pt x="237" y="27"/>
                    <a:pt x="142" y="82"/>
                  </a:cubicBezTo>
                  <a:cubicBezTo>
                    <a:pt x="48" y="137"/>
                    <a:pt x="1" y="210"/>
                    <a:pt x="1" y="282"/>
                  </a:cubicBezTo>
                  <a:cubicBezTo>
                    <a:pt x="1" y="287"/>
                    <a:pt x="2" y="291"/>
                    <a:pt x="2" y="297"/>
                  </a:cubicBezTo>
                  <a:cubicBezTo>
                    <a:pt x="2" y="300"/>
                    <a:pt x="2" y="304"/>
                    <a:pt x="4" y="308"/>
                  </a:cubicBezTo>
                  <a:cubicBezTo>
                    <a:pt x="5" y="314"/>
                    <a:pt x="5" y="319"/>
                    <a:pt x="7" y="322"/>
                  </a:cubicBezTo>
                  <a:cubicBezTo>
                    <a:pt x="8" y="328"/>
                    <a:pt x="10" y="331"/>
                    <a:pt x="11" y="334"/>
                  </a:cubicBezTo>
                  <a:cubicBezTo>
                    <a:pt x="11" y="340"/>
                    <a:pt x="14" y="345"/>
                    <a:pt x="16" y="350"/>
                  </a:cubicBezTo>
                  <a:cubicBezTo>
                    <a:pt x="19" y="354"/>
                    <a:pt x="19" y="359"/>
                    <a:pt x="22" y="362"/>
                  </a:cubicBezTo>
                  <a:cubicBezTo>
                    <a:pt x="24" y="367"/>
                    <a:pt x="28" y="371"/>
                    <a:pt x="30" y="376"/>
                  </a:cubicBezTo>
                  <a:cubicBezTo>
                    <a:pt x="33" y="379"/>
                    <a:pt x="34" y="384"/>
                    <a:pt x="38" y="388"/>
                  </a:cubicBezTo>
                  <a:cubicBezTo>
                    <a:pt x="41" y="393"/>
                    <a:pt x="45" y="397"/>
                    <a:pt x="48" y="402"/>
                  </a:cubicBezTo>
                  <a:cubicBezTo>
                    <a:pt x="51" y="404"/>
                    <a:pt x="54" y="410"/>
                    <a:pt x="58" y="413"/>
                  </a:cubicBezTo>
                  <a:cubicBezTo>
                    <a:pt x="62" y="417"/>
                    <a:pt x="67" y="422"/>
                    <a:pt x="73" y="427"/>
                  </a:cubicBezTo>
                  <a:cubicBezTo>
                    <a:pt x="76" y="431"/>
                    <a:pt x="78" y="433"/>
                    <a:pt x="82" y="437"/>
                  </a:cubicBezTo>
                  <a:cubicBezTo>
                    <a:pt x="88" y="442"/>
                    <a:pt x="94" y="447"/>
                    <a:pt x="101" y="451"/>
                  </a:cubicBezTo>
                  <a:cubicBezTo>
                    <a:pt x="104" y="454"/>
                    <a:pt x="107" y="457"/>
                    <a:pt x="111" y="460"/>
                  </a:cubicBezTo>
                  <a:cubicBezTo>
                    <a:pt x="122" y="468"/>
                    <a:pt x="133" y="474"/>
                    <a:pt x="145" y="480"/>
                  </a:cubicBezTo>
                  <a:cubicBezTo>
                    <a:pt x="239" y="536"/>
                    <a:pt x="363" y="563"/>
                    <a:pt x="487" y="563"/>
                  </a:cubicBezTo>
                  <a:cubicBezTo>
                    <a:pt x="612" y="563"/>
                    <a:pt x="736" y="535"/>
                    <a:pt x="831" y="480"/>
                  </a:cubicBezTo>
                  <a:cubicBezTo>
                    <a:pt x="844" y="474"/>
                    <a:pt x="856" y="468"/>
                    <a:pt x="865" y="460"/>
                  </a:cubicBezTo>
                  <a:cubicBezTo>
                    <a:pt x="868" y="459"/>
                    <a:pt x="871" y="456"/>
                    <a:pt x="874" y="454"/>
                  </a:cubicBezTo>
                  <a:cubicBezTo>
                    <a:pt x="880" y="448"/>
                    <a:pt x="887" y="444"/>
                    <a:pt x="894" y="437"/>
                  </a:cubicBezTo>
                  <a:cubicBezTo>
                    <a:pt x="897" y="434"/>
                    <a:pt x="899" y="433"/>
                    <a:pt x="904" y="430"/>
                  </a:cubicBezTo>
                  <a:cubicBezTo>
                    <a:pt x="908" y="424"/>
                    <a:pt x="914" y="417"/>
                    <a:pt x="919" y="413"/>
                  </a:cubicBezTo>
                  <a:cubicBezTo>
                    <a:pt x="922" y="410"/>
                    <a:pt x="924" y="407"/>
                    <a:pt x="925" y="404"/>
                  </a:cubicBezTo>
                  <a:cubicBezTo>
                    <a:pt x="930" y="399"/>
                    <a:pt x="936" y="393"/>
                    <a:pt x="939" y="388"/>
                  </a:cubicBezTo>
                  <a:cubicBezTo>
                    <a:pt x="940" y="384"/>
                    <a:pt x="944" y="380"/>
                    <a:pt x="945" y="377"/>
                  </a:cubicBezTo>
                  <a:cubicBezTo>
                    <a:pt x="948" y="373"/>
                    <a:pt x="953" y="367"/>
                    <a:pt x="954" y="362"/>
                  </a:cubicBezTo>
                  <a:cubicBezTo>
                    <a:pt x="957" y="359"/>
                    <a:pt x="957" y="354"/>
                    <a:pt x="959" y="350"/>
                  </a:cubicBezTo>
                  <a:cubicBezTo>
                    <a:pt x="960" y="345"/>
                    <a:pt x="964" y="340"/>
                    <a:pt x="965" y="336"/>
                  </a:cubicBezTo>
                  <a:cubicBezTo>
                    <a:pt x="967" y="333"/>
                    <a:pt x="967" y="328"/>
                    <a:pt x="968" y="324"/>
                  </a:cubicBezTo>
                  <a:cubicBezTo>
                    <a:pt x="970" y="319"/>
                    <a:pt x="971" y="314"/>
                    <a:pt x="971" y="310"/>
                  </a:cubicBezTo>
                  <a:cubicBezTo>
                    <a:pt x="973" y="305"/>
                    <a:pt x="973" y="300"/>
                    <a:pt x="973" y="297"/>
                  </a:cubicBezTo>
                  <a:cubicBezTo>
                    <a:pt x="980" y="219"/>
                    <a:pt x="933" y="142"/>
                    <a:pt x="831" y="82"/>
                  </a:cubicBezTo>
                  <a:cubicBezTo>
                    <a:pt x="736" y="27"/>
                    <a:pt x="61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2915470" y="993721"/>
              <a:ext cx="38104" cy="20669"/>
            </a:xfrm>
            <a:custGeom>
              <a:avLst/>
              <a:gdLst/>
              <a:ahLst/>
              <a:cxnLst/>
              <a:rect l="l" t="t" r="r" b="b"/>
              <a:pathLst>
                <a:path w="872" h="473" extrusionOk="0">
                  <a:moveTo>
                    <a:pt x="432" y="1"/>
                  </a:moveTo>
                  <a:cubicBezTo>
                    <a:pt x="321" y="1"/>
                    <a:pt x="210" y="24"/>
                    <a:pt x="125" y="70"/>
                  </a:cubicBezTo>
                  <a:cubicBezTo>
                    <a:pt x="40" y="116"/>
                    <a:pt x="0" y="176"/>
                    <a:pt x="0" y="236"/>
                  </a:cubicBezTo>
                  <a:cubicBezTo>
                    <a:pt x="0" y="241"/>
                    <a:pt x="0" y="244"/>
                    <a:pt x="0" y="248"/>
                  </a:cubicBezTo>
                  <a:cubicBezTo>
                    <a:pt x="2" y="251"/>
                    <a:pt x="2" y="256"/>
                    <a:pt x="2" y="258"/>
                  </a:cubicBezTo>
                  <a:cubicBezTo>
                    <a:pt x="4" y="262"/>
                    <a:pt x="4" y="267"/>
                    <a:pt x="5" y="271"/>
                  </a:cubicBezTo>
                  <a:cubicBezTo>
                    <a:pt x="7" y="273"/>
                    <a:pt x="7" y="279"/>
                    <a:pt x="8" y="281"/>
                  </a:cubicBezTo>
                  <a:cubicBezTo>
                    <a:pt x="10" y="285"/>
                    <a:pt x="11" y="288"/>
                    <a:pt x="14" y="293"/>
                  </a:cubicBezTo>
                  <a:cubicBezTo>
                    <a:pt x="14" y="298"/>
                    <a:pt x="16" y="299"/>
                    <a:pt x="19" y="304"/>
                  </a:cubicBezTo>
                  <a:cubicBezTo>
                    <a:pt x="20" y="307"/>
                    <a:pt x="24" y="311"/>
                    <a:pt x="25" y="314"/>
                  </a:cubicBezTo>
                  <a:cubicBezTo>
                    <a:pt x="28" y="319"/>
                    <a:pt x="30" y="321"/>
                    <a:pt x="31" y="324"/>
                  </a:cubicBezTo>
                  <a:cubicBezTo>
                    <a:pt x="36" y="328"/>
                    <a:pt x="39" y="333"/>
                    <a:pt x="42" y="336"/>
                  </a:cubicBezTo>
                  <a:cubicBezTo>
                    <a:pt x="45" y="339"/>
                    <a:pt x="47" y="342"/>
                    <a:pt x="50" y="345"/>
                  </a:cubicBezTo>
                  <a:cubicBezTo>
                    <a:pt x="54" y="348"/>
                    <a:pt x="59" y="353"/>
                    <a:pt x="64" y="358"/>
                  </a:cubicBezTo>
                  <a:cubicBezTo>
                    <a:pt x="67" y="361"/>
                    <a:pt x="70" y="364"/>
                    <a:pt x="73" y="365"/>
                  </a:cubicBezTo>
                  <a:cubicBezTo>
                    <a:pt x="76" y="371"/>
                    <a:pt x="82" y="373"/>
                    <a:pt x="88" y="378"/>
                  </a:cubicBezTo>
                  <a:cubicBezTo>
                    <a:pt x="91" y="381"/>
                    <a:pt x="94" y="382"/>
                    <a:pt x="97" y="385"/>
                  </a:cubicBezTo>
                  <a:cubicBezTo>
                    <a:pt x="108" y="391"/>
                    <a:pt x="117" y="398"/>
                    <a:pt x="128" y="404"/>
                  </a:cubicBezTo>
                  <a:cubicBezTo>
                    <a:pt x="213" y="450"/>
                    <a:pt x="323" y="473"/>
                    <a:pt x="434" y="473"/>
                  </a:cubicBezTo>
                  <a:cubicBezTo>
                    <a:pt x="545" y="473"/>
                    <a:pt x="656" y="450"/>
                    <a:pt x="740" y="404"/>
                  </a:cubicBezTo>
                  <a:cubicBezTo>
                    <a:pt x="751" y="398"/>
                    <a:pt x="760" y="391"/>
                    <a:pt x="771" y="385"/>
                  </a:cubicBezTo>
                  <a:cubicBezTo>
                    <a:pt x="773" y="384"/>
                    <a:pt x="774" y="382"/>
                    <a:pt x="777" y="381"/>
                  </a:cubicBezTo>
                  <a:cubicBezTo>
                    <a:pt x="783" y="376"/>
                    <a:pt x="790" y="371"/>
                    <a:pt x="796" y="365"/>
                  </a:cubicBezTo>
                  <a:cubicBezTo>
                    <a:pt x="799" y="364"/>
                    <a:pt x="800" y="361"/>
                    <a:pt x="803" y="359"/>
                  </a:cubicBezTo>
                  <a:cubicBezTo>
                    <a:pt x="808" y="356"/>
                    <a:pt x="813" y="350"/>
                    <a:pt x="817" y="345"/>
                  </a:cubicBezTo>
                  <a:cubicBezTo>
                    <a:pt x="820" y="344"/>
                    <a:pt x="822" y="341"/>
                    <a:pt x="823" y="339"/>
                  </a:cubicBezTo>
                  <a:cubicBezTo>
                    <a:pt x="828" y="334"/>
                    <a:pt x="833" y="330"/>
                    <a:pt x="836" y="325"/>
                  </a:cubicBezTo>
                  <a:cubicBezTo>
                    <a:pt x="837" y="322"/>
                    <a:pt x="839" y="319"/>
                    <a:pt x="842" y="316"/>
                  </a:cubicBezTo>
                  <a:cubicBezTo>
                    <a:pt x="843" y="313"/>
                    <a:pt x="846" y="308"/>
                    <a:pt x="848" y="302"/>
                  </a:cubicBezTo>
                  <a:cubicBezTo>
                    <a:pt x="851" y="299"/>
                    <a:pt x="853" y="298"/>
                    <a:pt x="854" y="293"/>
                  </a:cubicBezTo>
                  <a:cubicBezTo>
                    <a:pt x="856" y="288"/>
                    <a:pt x="857" y="285"/>
                    <a:pt x="859" y="282"/>
                  </a:cubicBezTo>
                  <a:cubicBezTo>
                    <a:pt x="860" y="278"/>
                    <a:pt x="860" y="274"/>
                    <a:pt x="862" y="271"/>
                  </a:cubicBezTo>
                  <a:cubicBezTo>
                    <a:pt x="863" y="268"/>
                    <a:pt x="865" y="264"/>
                    <a:pt x="865" y="259"/>
                  </a:cubicBezTo>
                  <a:cubicBezTo>
                    <a:pt x="865" y="256"/>
                    <a:pt x="865" y="253"/>
                    <a:pt x="865" y="248"/>
                  </a:cubicBezTo>
                  <a:cubicBezTo>
                    <a:pt x="871" y="184"/>
                    <a:pt x="830" y="119"/>
                    <a:pt x="739" y="70"/>
                  </a:cubicBezTo>
                  <a:cubicBezTo>
                    <a:pt x="654" y="24"/>
                    <a:pt x="54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2908391" y="1032043"/>
              <a:ext cx="39852" cy="46232"/>
            </a:xfrm>
            <a:custGeom>
              <a:avLst/>
              <a:gdLst/>
              <a:ahLst/>
              <a:cxnLst/>
              <a:rect l="l" t="t" r="r" b="b"/>
              <a:pathLst>
                <a:path w="912" h="1058" extrusionOk="0">
                  <a:moveTo>
                    <a:pt x="912" y="0"/>
                  </a:moveTo>
                  <a:lnTo>
                    <a:pt x="1" y="931"/>
                  </a:lnTo>
                  <a:lnTo>
                    <a:pt x="1" y="1057"/>
                  </a:lnTo>
                  <a:lnTo>
                    <a:pt x="912" y="12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2877629" y="1072725"/>
              <a:ext cx="30807" cy="24340"/>
            </a:xfrm>
            <a:custGeom>
              <a:avLst/>
              <a:gdLst/>
              <a:ahLst/>
              <a:cxnLst/>
              <a:rect l="l" t="t" r="r" b="b"/>
              <a:pathLst>
                <a:path w="705" h="557" extrusionOk="0">
                  <a:moveTo>
                    <a:pt x="705" y="0"/>
                  </a:moveTo>
                  <a:cubicBezTo>
                    <a:pt x="516" y="166"/>
                    <a:pt x="279" y="312"/>
                    <a:pt x="2" y="431"/>
                  </a:cubicBezTo>
                  <a:lnTo>
                    <a:pt x="0" y="557"/>
                  </a:lnTo>
                  <a:cubicBezTo>
                    <a:pt x="279" y="438"/>
                    <a:pt x="516" y="291"/>
                    <a:pt x="705" y="12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13898" y="1091514"/>
              <a:ext cx="163822" cy="75684"/>
            </a:xfrm>
            <a:custGeom>
              <a:avLst/>
              <a:gdLst/>
              <a:ahLst/>
              <a:cxnLst/>
              <a:rect l="l" t="t" r="r" b="b"/>
              <a:pathLst>
                <a:path w="3749" h="1732" extrusionOk="0">
                  <a:moveTo>
                    <a:pt x="3749" y="1"/>
                  </a:moveTo>
                  <a:lnTo>
                    <a:pt x="0" y="1602"/>
                  </a:lnTo>
                  <a:lnTo>
                    <a:pt x="0" y="1731"/>
                  </a:lnTo>
                  <a:lnTo>
                    <a:pt x="3747" y="127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692181" y="1148975"/>
              <a:ext cx="21761" cy="18222"/>
            </a:xfrm>
            <a:custGeom>
              <a:avLst/>
              <a:gdLst/>
              <a:ahLst/>
              <a:cxnLst/>
              <a:rect l="l" t="t" r="r" b="b"/>
              <a:pathLst>
                <a:path w="498" h="417" extrusionOk="0">
                  <a:moveTo>
                    <a:pt x="2" y="1"/>
                  </a:moveTo>
                  <a:lnTo>
                    <a:pt x="1" y="129"/>
                  </a:lnTo>
                  <a:lnTo>
                    <a:pt x="497" y="416"/>
                  </a:lnTo>
                  <a:lnTo>
                    <a:pt x="497" y="28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692269" y="1011856"/>
              <a:ext cx="255980" cy="149708"/>
            </a:xfrm>
            <a:custGeom>
              <a:avLst/>
              <a:gdLst/>
              <a:ahLst/>
              <a:cxnLst/>
              <a:rect l="l" t="t" r="r" b="b"/>
              <a:pathLst>
                <a:path w="5858" h="3426" extrusionOk="0">
                  <a:moveTo>
                    <a:pt x="5056" y="1"/>
                  </a:moveTo>
                  <a:lnTo>
                    <a:pt x="3496" y="555"/>
                  </a:lnTo>
                  <a:cubicBezTo>
                    <a:pt x="3210" y="665"/>
                    <a:pt x="2960" y="802"/>
                    <a:pt x="2755" y="964"/>
                  </a:cubicBezTo>
                  <a:lnTo>
                    <a:pt x="0" y="3139"/>
                  </a:lnTo>
                  <a:lnTo>
                    <a:pt x="495" y="3425"/>
                  </a:lnTo>
                  <a:lnTo>
                    <a:pt x="4244" y="1824"/>
                  </a:lnTo>
                  <a:cubicBezTo>
                    <a:pt x="4521" y="1705"/>
                    <a:pt x="4758" y="1559"/>
                    <a:pt x="4947" y="1393"/>
                  </a:cubicBezTo>
                  <a:lnTo>
                    <a:pt x="5858" y="462"/>
                  </a:lnTo>
                  <a:lnTo>
                    <a:pt x="5853" y="459"/>
                  </a:lnTo>
                  <a:cubicBezTo>
                    <a:pt x="5763" y="502"/>
                    <a:pt x="5651" y="524"/>
                    <a:pt x="5540" y="524"/>
                  </a:cubicBezTo>
                  <a:cubicBezTo>
                    <a:pt x="5417" y="524"/>
                    <a:pt x="5294" y="497"/>
                    <a:pt x="5199" y="444"/>
                  </a:cubicBezTo>
                  <a:lnTo>
                    <a:pt x="5201" y="444"/>
                  </a:lnTo>
                  <a:cubicBezTo>
                    <a:pt x="5104" y="387"/>
                    <a:pt x="5056" y="315"/>
                    <a:pt x="5056" y="242"/>
                  </a:cubicBezTo>
                  <a:lnTo>
                    <a:pt x="505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925083" y="1161647"/>
              <a:ext cx="15556" cy="166269"/>
            </a:xfrm>
            <a:custGeom>
              <a:avLst/>
              <a:gdLst/>
              <a:ahLst/>
              <a:cxnLst/>
              <a:rect l="l" t="t" r="r" b="b"/>
              <a:pathLst>
                <a:path w="356" h="3805" extrusionOk="0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0" y="0"/>
                  </a:moveTo>
                  <a:cubicBezTo>
                    <a:pt x="86" y="0"/>
                    <a:pt x="10" y="63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6"/>
                    <a:pt x="347" y="3804"/>
                  </a:cubicBezTo>
                  <a:lnTo>
                    <a:pt x="356" y="142"/>
                  </a:lnTo>
                  <a:cubicBezTo>
                    <a:pt x="356" y="63"/>
                    <a:pt x="279" y="0"/>
                    <a:pt x="183" y="0"/>
                  </a:cubicBezTo>
                  <a:cubicBezTo>
                    <a:pt x="182" y="0"/>
                    <a:pt x="181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925083" y="1321663"/>
              <a:ext cx="15163" cy="12410"/>
            </a:xfrm>
            <a:custGeom>
              <a:avLst/>
              <a:gdLst/>
              <a:ahLst/>
              <a:cxnLst/>
              <a:rect l="l" t="t" r="r" b="b"/>
              <a:pathLst>
                <a:path w="347" h="284" extrusionOk="0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9"/>
                    <a:pt x="76" y="284"/>
                    <a:pt x="173" y="284"/>
                  </a:cubicBezTo>
                  <a:cubicBezTo>
                    <a:pt x="270" y="284"/>
                    <a:pt x="345" y="221"/>
                    <a:pt x="345" y="142"/>
                  </a:cubicBezTo>
                  <a:cubicBezTo>
                    <a:pt x="347" y="64"/>
                    <a:pt x="27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3808058" y="1132807"/>
              <a:ext cx="157093" cy="284558"/>
            </a:xfrm>
            <a:custGeom>
              <a:avLst/>
              <a:gdLst/>
              <a:ahLst/>
              <a:cxnLst/>
              <a:rect l="l" t="t" r="r" b="b"/>
              <a:pathLst>
                <a:path w="3595" h="6512" extrusionOk="0">
                  <a:moveTo>
                    <a:pt x="1" y="0"/>
                  </a:moveTo>
                  <a:lnTo>
                    <a:pt x="12" y="4138"/>
                  </a:lnTo>
                  <a:cubicBezTo>
                    <a:pt x="13" y="4333"/>
                    <a:pt x="81" y="4469"/>
                    <a:pt x="192" y="4535"/>
                  </a:cubicBezTo>
                  <a:lnTo>
                    <a:pt x="3594" y="6511"/>
                  </a:lnTo>
                  <a:cubicBezTo>
                    <a:pt x="3579" y="6502"/>
                    <a:pt x="3566" y="6490"/>
                    <a:pt x="3554" y="6478"/>
                  </a:cubicBezTo>
                  <a:cubicBezTo>
                    <a:pt x="3542" y="6468"/>
                    <a:pt x="3530" y="6461"/>
                    <a:pt x="3519" y="6451"/>
                  </a:cubicBezTo>
                  <a:cubicBezTo>
                    <a:pt x="3506" y="6435"/>
                    <a:pt x="3497" y="6416"/>
                    <a:pt x="3486" y="6398"/>
                  </a:cubicBezTo>
                  <a:cubicBezTo>
                    <a:pt x="3479" y="6385"/>
                    <a:pt x="3470" y="6375"/>
                    <a:pt x="3462" y="6362"/>
                  </a:cubicBezTo>
                  <a:cubicBezTo>
                    <a:pt x="3453" y="6339"/>
                    <a:pt x="3446" y="6315"/>
                    <a:pt x="3440" y="6290"/>
                  </a:cubicBezTo>
                  <a:cubicBezTo>
                    <a:pt x="3436" y="6276"/>
                    <a:pt x="3430" y="6264"/>
                    <a:pt x="3426" y="6250"/>
                  </a:cubicBezTo>
                  <a:cubicBezTo>
                    <a:pt x="3419" y="6208"/>
                    <a:pt x="3414" y="6164"/>
                    <a:pt x="3414" y="6113"/>
                  </a:cubicBezTo>
                  <a:lnTo>
                    <a:pt x="3402" y="197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3808014" y="1058480"/>
              <a:ext cx="236447" cy="160719"/>
            </a:xfrm>
            <a:custGeom>
              <a:avLst/>
              <a:gdLst/>
              <a:ahLst/>
              <a:cxnLst/>
              <a:rect l="l" t="t" r="r" b="b"/>
              <a:pathLst>
                <a:path w="5411" h="3678" extrusionOk="0">
                  <a:moveTo>
                    <a:pt x="1847" y="0"/>
                  </a:moveTo>
                  <a:cubicBezTo>
                    <a:pt x="1763" y="0"/>
                    <a:pt x="1668" y="27"/>
                    <a:pt x="1569" y="85"/>
                  </a:cubicBezTo>
                  <a:lnTo>
                    <a:pt x="617" y="634"/>
                  </a:lnTo>
                  <a:lnTo>
                    <a:pt x="617" y="635"/>
                  </a:lnTo>
                  <a:cubicBezTo>
                    <a:pt x="276" y="832"/>
                    <a:pt x="0" y="1307"/>
                    <a:pt x="2" y="1701"/>
                  </a:cubicBezTo>
                  <a:lnTo>
                    <a:pt x="3403" y="3678"/>
                  </a:lnTo>
                  <a:cubicBezTo>
                    <a:pt x="3401" y="3286"/>
                    <a:pt x="3677" y="2809"/>
                    <a:pt x="4018" y="2612"/>
                  </a:cubicBezTo>
                  <a:lnTo>
                    <a:pt x="4970" y="2061"/>
                  </a:lnTo>
                  <a:cubicBezTo>
                    <a:pt x="5013" y="2037"/>
                    <a:pt x="5055" y="2018"/>
                    <a:pt x="5096" y="2004"/>
                  </a:cubicBezTo>
                  <a:cubicBezTo>
                    <a:pt x="5109" y="2000"/>
                    <a:pt x="5121" y="2000"/>
                    <a:pt x="5133" y="1995"/>
                  </a:cubicBezTo>
                  <a:cubicBezTo>
                    <a:pt x="5159" y="1989"/>
                    <a:pt x="5187" y="1981"/>
                    <a:pt x="5212" y="1978"/>
                  </a:cubicBezTo>
                  <a:cubicBezTo>
                    <a:pt x="5227" y="1978"/>
                    <a:pt x="5241" y="1980"/>
                    <a:pt x="5255" y="1980"/>
                  </a:cubicBezTo>
                  <a:cubicBezTo>
                    <a:pt x="5276" y="1981"/>
                    <a:pt x="5298" y="1980"/>
                    <a:pt x="5316" y="1983"/>
                  </a:cubicBezTo>
                  <a:cubicBezTo>
                    <a:pt x="5332" y="1987"/>
                    <a:pt x="5344" y="1993"/>
                    <a:pt x="5356" y="2000"/>
                  </a:cubicBezTo>
                  <a:cubicBezTo>
                    <a:pt x="5375" y="2004"/>
                    <a:pt x="5393" y="2009"/>
                    <a:pt x="5410" y="2018"/>
                  </a:cubicBezTo>
                  <a:lnTo>
                    <a:pt x="2009" y="41"/>
                  </a:lnTo>
                  <a:cubicBezTo>
                    <a:pt x="1962" y="14"/>
                    <a:pt x="1907" y="0"/>
                    <a:pt x="184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3956626" y="1144868"/>
              <a:ext cx="96309" cy="274202"/>
            </a:xfrm>
            <a:custGeom>
              <a:avLst/>
              <a:gdLst/>
              <a:ahLst/>
              <a:cxnLst/>
              <a:rect l="l" t="t" r="r" b="b"/>
              <a:pathLst>
                <a:path w="2204" h="6275" extrusionOk="0">
                  <a:moveTo>
                    <a:pt x="1820" y="1"/>
                  </a:moveTo>
                  <a:cubicBezTo>
                    <a:pt x="1817" y="1"/>
                    <a:pt x="1814" y="1"/>
                    <a:pt x="1811" y="1"/>
                  </a:cubicBezTo>
                  <a:cubicBezTo>
                    <a:pt x="1786" y="4"/>
                    <a:pt x="1758" y="10"/>
                    <a:pt x="1732" y="18"/>
                  </a:cubicBezTo>
                  <a:cubicBezTo>
                    <a:pt x="1720" y="21"/>
                    <a:pt x="1708" y="23"/>
                    <a:pt x="1695" y="26"/>
                  </a:cubicBezTo>
                  <a:cubicBezTo>
                    <a:pt x="1654" y="40"/>
                    <a:pt x="1614" y="60"/>
                    <a:pt x="1571" y="84"/>
                  </a:cubicBezTo>
                  <a:lnTo>
                    <a:pt x="617" y="633"/>
                  </a:lnTo>
                  <a:cubicBezTo>
                    <a:pt x="276" y="830"/>
                    <a:pt x="0" y="1307"/>
                    <a:pt x="2" y="1701"/>
                  </a:cubicBezTo>
                  <a:lnTo>
                    <a:pt x="14" y="5837"/>
                  </a:lnTo>
                  <a:cubicBezTo>
                    <a:pt x="14" y="5888"/>
                    <a:pt x="19" y="5932"/>
                    <a:pt x="26" y="5972"/>
                  </a:cubicBezTo>
                  <a:cubicBezTo>
                    <a:pt x="30" y="5988"/>
                    <a:pt x="36" y="5999"/>
                    <a:pt x="40" y="6014"/>
                  </a:cubicBezTo>
                  <a:cubicBezTo>
                    <a:pt x="46" y="6039"/>
                    <a:pt x="53" y="6063"/>
                    <a:pt x="62" y="6086"/>
                  </a:cubicBezTo>
                  <a:cubicBezTo>
                    <a:pt x="70" y="6099"/>
                    <a:pt x="79" y="6109"/>
                    <a:pt x="86" y="6122"/>
                  </a:cubicBezTo>
                  <a:cubicBezTo>
                    <a:pt x="97" y="6139"/>
                    <a:pt x="106" y="6159"/>
                    <a:pt x="119" y="6174"/>
                  </a:cubicBezTo>
                  <a:cubicBezTo>
                    <a:pt x="130" y="6185"/>
                    <a:pt x="142" y="6192"/>
                    <a:pt x="154" y="6200"/>
                  </a:cubicBezTo>
                  <a:cubicBezTo>
                    <a:pt x="211" y="6248"/>
                    <a:pt x="282" y="6275"/>
                    <a:pt x="364" y="6275"/>
                  </a:cubicBezTo>
                  <a:cubicBezTo>
                    <a:pt x="445" y="6275"/>
                    <a:pt x="536" y="6248"/>
                    <a:pt x="634" y="6192"/>
                  </a:cubicBezTo>
                  <a:lnTo>
                    <a:pt x="1586" y="5642"/>
                  </a:lnTo>
                  <a:cubicBezTo>
                    <a:pt x="1926" y="5443"/>
                    <a:pt x="2203" y="4966"/>
                    <a:pt x="2201" y="4574"/>
                  </a:cubicBezTo>
                  <a:lnTo>
                    <a:pt x="2189" y="438"/>
                  </a:lnTo>
                  <a:cubicBezTo>
                    <a:pt x="2189" y="241"/>
                    <a:pt x="2120" y="104"/>
                    <a:pt x="2009" y="40"/>
                  </a:cubicBezTo>
                  <a:cubicBezTo>
                    <a:pt x="1992" y="30"/>
                    <a:pt x="1974" y="27"/>
                    <a:pt x="1957" y="21"/>
                  </a:cubicBezTo>
                  <a:cubicBezTo>
                    <a:pt x="1943" y="16"/>
                    <a:pt x="1931" y="10"/>
                    <a:pt x="1915" y="6"/>
                  </a:cubicBezTo>
                  <a:cubicBezTo>
                    <a:pt x="1897" y="3"/>
                    <a:pt x="1875" y="4"/>
                    <a:pt x="1854" y="3"/>
                  </a:cubicBezTo>
                  <a:cubicBezTo>
                    <a:pt x="1843" y="3"/>
                    <a:pt x="1832" y="1"/>
                    <a:pt x="1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4005959" y="1174537"/>
              <a:ext cx="30282" cy="8390"/>
            </a:xfrm>
            <a:custGeom>
              <a:avLst/>
              <a:gdLst/>
              <a:ahLst/>
              <a:cxnLst/>
              <a:rect l="l" t="t" r="r" b="b"/>
              <a:pathLst>
                <a:path w="693" h="192" extrusionOk="0">
                  <a:moveTo>
                    <a:pt x="682" y="133"/>
                  </a:moveTo>
                  <a:lnTo>
                    <a:pt x="693" y="139"/>
                  </a:lnTo>
                  <a:cubicBezTo>
                    <a:pt x="693" y="137"/>
                    <a:pt x="691" y="137"/>
                    <a:pt x="691" y="137"/>
                  </a:cubicBezTo>
                  <a:cubicBezTo>
                    <a:pt x="688" y="136"/>
                    <a:pt x="685" y="134"/>
                    <a:pt x="682" y="133"/>
                  </a:cubicBezTo>
                  <a:close/>
                  <a:moveTo>
                    <a:pt x="343" y="0"/>
                  </a:moveTo>
                  <a:cubicBezTo>
                    <a:pt x="240" y="0"/>
                    <a:pt x="124" y="34"/>
                    <a:pt x="0" y="105"/>
                  </a:cubicBezTo>
                  <a:lnTo>
                    <a:pt x="151" y="191"/>
                  </a:lnTo>
                  <a:cubicBezTo>
                    <a:pt x="203" y="162"/>
                    <a:pt x="256" y="137"/>
                    <a:pt x="305" y="122"/>
                  </a:cubicBezTo>
                  <a:cubicBezTo>
                    <a:pt x="322" y="116"/>
                    <a:pt x="336" y="114"/>
                    <a:pt x="353" y="111"/>
                  </a:cubicBezTo>
                  <a:cubicBezTo>
                    <a:pt x="385" y="102"/>
                    <a:pt x="419" y="93"/>
                    <a:pt x="448" y="90"/>
                  </a:cubicBezTo>
                  <a:cubicBezTo>
                    <a:pt x="452" y="89"/>
                    <a:pt x="456" y="89"/>
                    <a:pt x="459" y="89"/>
                  </a:cubicBezTo>
                  <a:cubicBezTo>
                    <a:pt x="474" y="89"/>
                    <a:pt x="487" y="91"/>
                    <a:pt x="500" y="91"/>
                  </a:cubicBezTo>
                  <a:cubicBezTo>
                    <a:pt x="526" y="93"/>
                    <a:pt x="554" y="91"/>
                    <a:pt x="579" y="96"/>
                  </a:cubicBezTo>
                  <a:cubicBezTo>
                    <a:pt x="596" y="100"/>
                    <a:pt x="609" y="108"/>
                    <a:pt x="626" y="114"/>
                  </a:cubicBezTo>
                  <a:cubicBezTo>
                    <a:pt x="646" y="121"/>
                    <a:pt x="665" y="125"/>
                    <a:pt x="682" y="133"/>
                  </a:cubicBezTo>
                  <a:lnTo>
                    <a:pt x="682" y="133"/>
                  </a:lnTo>
                  <a:lnTo>
                    <a:pt x="543" y="51"/>
                  </a:lnTo>
                  <a:cubicBezTo>
                    <a:pt x="485" y="18"/>
                    <a:pt x="418" y="0"/>
                    <a:pt x="343" y="0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3972837" y="1179126"/>
              <a:ext cx="39765" cy="82632"/>
            </a:xfrm>
            <a:custGeom>
              <a:avLst/>
              <a:gdLst/>
              <a:ahLst/>
              <a:cxnLst/>
              <a:rect l="l" t="t" r="r" b="b"/>
              <a:pathLst>
                <a:path w="910" h="1891" extrusionOk="0">
                  <a:moveTo>
                    <a:pt x="758" y="0"/>
                  </a:moveTo>
                  <a:cubicBezTo>
                    <a:pt x="338" y="242"/>
                    <a:pt x="0" y="832"/>
                    <a:pt x="2" y="1314"/>
                  </a:cubicBezTo>
                  <a:cubicBezTo>
                    <a:pt x="2" y="1555"/>
                    <a:pt x="86" y="1723"/>
                    <a:pt x="223" y="1803"/>
                  </a:cubicBezTo>
                  <a:lnTo>
                    <a:pt x="372" y="1890"/>
                  </a:lnTo>
                  <a:cubicBezTo>
                    <a:pt x="354" y="1878"/>
                    <a:pt x="338" y="1863"/>
                    <a:pt x="321" y="1847"/>
                  </a:cubicBezTo>
                  <a:cubicBezTo>
                    <a:pt x="308" y="1837"/>
                    <a:pt x="294" y="1827"/>
                    <a:pt x="282" y="1815"/>
                  </a:cubicBezTo>
                  <a:cubicBezTo>
                    <a:pt x="265" y="1797"/>
                    <a:pt x="254" y="1774"/>
                    <a:pt x="240" y="1752"/>
                  </a:cubicBezTo>
                  <a:cubicBezTo>
                    <a:pt x="231" y="1737"/>
                    <a:pt x="218" y="1723"/>
                    <a:pt x="211" y="1706"/>
                  </a:cubicBezTo>
                  <a:cubicBezTo>
                    <a:pt x="198" y="1680"/>
                    <a:pt x="191" y="1646"/>
                    <a:pt x="182" y="1614"/>
                  </a:cubicBezTo>
                  <a:cubicBezTo>
                    <a:pt x="177" y="1598"/>
                    <a:pt x="171" y="1586"/>
                    <a:pt x="166" y="1569"/>
                  </a:cubicBezTo>
                  <a:cubicBezTo>
                    <a:pt x="155" y="1518"/>
                    <a:pt x="151" y="1461"/>
                    <a:pt x="151" y="1401"/>
                  </a:cubicBezTo>
                  <a:cubicBezTo>
                    <a:pt x="149" y="918"/>
                    <a:pt x="489" y="331"/>
                    <a:pt x="909" y="8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3990490" y="1189525"/>
              <a:ext cx="44484" cy="63230"/>
            </a:xfrm>
            <a:custGeom>
              <a:avLst/>
              <a:gdLst/>
              <a:ahLst/>
              <a:cxnLst/>
              <a:rect l="l" t="t" r="r" b="b"/>
              <a:pathLst>
                <a:path w="1018" h="1447" extrusionOk="0">
                  <a:moveTo>
                    <a:pt x="817" y="0"/>
                  </a:moveTo>
                  <a:cubicBezTo>
                    <a:pt x="807" y="2"/>
                    <a:pt x="797" y="7"/>
                    <a:pt x="787" y="8"/>
                  </a:cubicBezTo>
                  <a:lnTo>
                    <a:pt x="771" y="13"/>
                  </a:lnTo>
                  <a:cubicBezTo>
                    <a:pt x="759" y="16"/>
                    <a:pt x="748" y="17"/>
                    <a:pt x="733" y="22"/>
                  </a:cubicBezTo>
                  <a:cubicBezTo>
                    <a:pt x="700" y="33"/>
                    <a:pt x="667" y="50"/>
                    <a:pt x="633" y="68"/>
                  </a:cubicBezTo>
                  <a:cubicBezTo>
                    <a:pt x="290" y="267"/>
                    <a:pt x="1" y="768"/>
                    <a:pt x="1" y="1162"/>
                  </a:cubicBezTo>
                  <a:cubicBezTo>
                    <a:pt x="1" y="1202"/>
                    <a:pt x="4" y="1237"/>
                    <a:pt x="10" y="1271"/>
                  </a:cubicBezTo>
                  <a:cubicBezTo>
                    <a:pt x="14" y="1283"/>
                    <a:pt x="17" y="1294"/>
                    <a:pt x="22" y="1308"/>
                  </a:cubicBezTo>
                  <a:lnTo>
                    <a:pt x="27" y="1323"/>
                  </a:lnTo>
                  <a:cubicBezTo>
                    <a:pt x="28" y="1334"/>
                    <a:pt x="31" y="1343"/>
                    <a:pt x="34" y="1353"/>
                  </a:cubicBezTo>
                  <a:cubicBezTo>
                    <a:pt x="41" y="1362"/>
                    <a:pt x="47" y="1371"/>
                    <a:pt x="53" y="1380"/>
                  </a:cubicBezTo>
                  <a:lnTo>
                    <a:pt x="65" y="1402"/>
                  </a:lnTo>
                  <a:lnTo>
                    <a:pt x="65" y="1403"/>
                  </a:lnTo>
                  <a:cubicBezTo>
                    <a:pt x="71" y="1408"/>
                    <a:pt x="77" y="1413"/>
                    <a:pt x="82" y="1416"/>
                  </a:cubicBezTo>
                  <a:cubicBezTo>
                    <a:pt x="97" y="1429"/>
                    <a:pt x="124" y="1446"/>
                    <a:pt x="174" y="1446"/>
                  </a:cubicBezTo>
                  <a:cubicBezTo>
                    <a:pt x="216" y="1446"/>
                    <a:pt x="285" y="1434"/>
                    <a:pt x="384" y="1379"/>
                  </a:cubicBezTo>
                  <a:cubicBezTo>
                    <a:pt x="728" y="1180"/>
                    <a:pt x="1017" y="679"/>
                    <a:pt x="1016" y="283"/>
                  </a:cubicBezTo>
                  <a:cubicBezTo>
                    <a:pt x="1016" y="154"/>
                    <a:pt x="982" y="56"/>
                    <a:pt x="925" y="17"/>
                  </a:cubicBezTo>
                  <a:lnTo>
                    <a:pt x="925" y="19"/>
                  </a:lnTo>
                  <a:cubicBezTo>
                    <a:pt x="923" y="19"/>
                    <a:pt x="923" y="19"/>
                    <a:pt x="922" y="17"/>
                  </a:cubicBezTo>
                  <a:lnTo>
                    <a:pt x="897" y="11"/>
                  </a:lnTo>
                  <a:cubicBezTo>
                    <a:pt x="891" y="8"/>
                    <a:pt x="885" y="7"/>
                    <a:pt x="877" y="2"/>
                  </a:cubicBezTo>
                  <a:lnTo>
                    <a:pt x="850" y="2"/>
                  </a:lnTo>
                  <a:cubicBezTo>
                    <a:pt x="839" y="2"/>
                    <a:pt x="830" y="2"/>
                    <a:pt x="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3979348" y="1178426"/>
              <a:ext cx="66726" cy="85472"/>
            </a:xfrm>
            <a:custGeom>
              <a:avLst/>
              <a:gdLst/>
              <a:ahLst/>
              <a:cxnLst/>
              <a:rect l="l" t="t" r="r" b="b"/>
              <a:pathLst>
                <a:path w="1527" h="1956" extrusionOk="0">
                  <a:moveTo>
                    <a:pt x="1072" y="254"/>
                  </a:moveTo>
                  <a:cubicBezTo>
                    <a:pt x="1085" y="256"/>
                    <a:pt x="1094" y="256"/>
                    <a:pt x="1105" y="256"/>
                  </a:cubicBezTo>
                  <a:lnTo>
                    <a:pt x="1132" y="256"/>
                  </a:lnTo>
                  <a:cubicBezTo>
                    <a:pt x="1140" y="261"/>
                    <a:pt x="1146" y="262"/>
                    <a:pt x="1152" y="265"/>
                  </a:cubicBezTo>
                  <a:lnTo>
                    <a:pt x="1177" y="271"/>
                  </a:lnTo>
                  <a:cubicBezTo>
                    <a:pt x="1178" y="273"/>
                    <a:pt x="1180" y="273"/>
                    <a:pt x="1180" y="273"/>
                  </a:cubicBezTo>
                  <a:lnTo>
                    <a:pt x="1180" y="271"/>
                  </a:lnTo>
                  <a:cubicBezTo>
                    <a:pt x="1237" y="310"/>
                    <a:pt x="1271" y="408"/>
                    <a:pt x="1271" y="537"/>
                  </a:cubicBezTo>
                  <a:cubicBezTo>
                    <a:pt x="1272" y="933"/>
                    <a:pt x="983" y="1434"/>
                    <a:pt x="639" y="1633"/>
                  </a:cubicBezTo>
                  <a:cubicBezTo>
                    <a:pt x="542" y="1690"/>
                    <a:pt x="471" y="1700"/>
                    <a:pt x="431" y="1700"/>
                  </a:cubicBezTo>
                  <a:cubicBezTo>
                    <a:pt x="379" y="1700"/>
                    <a:pt x="352" y="1683"/>
                    <a:pt x="337" y="1670"/>
                  </a:cubicBezTo>
                  <a:cubicBezTo>
                    <a:pt x="332" y="1667"/>
                    <a:pt x="326" y="1662"/>
                    <a:pt x="320" y="1657"/>
                  </a:cubicBezTo>
                  <a:lnTo>
                    <a:pt x="320" y="1656"/>
                  </a:lnTo>
                  <a:lnTo>
                    <a:pt x="308" y="1634"/>
                  </a:lnTo>
                  <a:cubicBezTo>
                    <a:pt x="302" y="1625"/>
                    <a:pt x="296" y="1617"/>
                    <a:pt x="291" y="1607"/>
                  </a:cubicBezTo>
                  <a:cubicBezTo>
                    <a:pt x="286" y="1597"/>
                    <a:pt x="285" y="1588"/>
                    <a:pt x="282" y="1577"/>
                  </a:cubicBezTo>
                  <a:lnTo>
                    <a:pt x="277" y="1562"/>
                  </a:lnTo>
                  <a:cubicBezTo>
                    <a:pt x="274" y="1548"/>
                    <a:pt x="269" y="1537"/>
                    <a:pt x="265" y="1525"/>
                  </a:cubicBezTo>
                  <a:cubicBezTo>
                    <a:pt x="259" y="1491"/>
                    <a:pt x="256" y="1456"/>
                    <a:pt x="256" y="1417"/>
                  </a:cubicBezTo>
                  <a:lnTo>
                    <a:pt x="256" y="1417"/>
                  </a:lnTo>
                  <a:cubicBezTo>
                    <a:pt x="256" y="1021"/>
                    <a:pt x="545" y="520"/>
                    <a:pt x="888" y="322"/>
                  </a:cubicBezTo>
                  <a:cubicBezTo>
                    <a:pt x="922" y="304"/>
                    <a:pt x="955" y="287"/>
                    <a:pt x="988" y="276"/>
                  </a:cubicBezTo>
                  <a:cubicBezTo>
                    <a:pt x="1003" y="271"/>
                    <a:pt x="1014" y="270"/>
                    <a:pt x="1026" y="267"/>
                  </a:cubicBezTo>
                  <a:lnTo>
                    <a:pt x="1043" y="262"/>
                  </a:lnTo>
                  <a:cubicBezTo>
                    <a:pt x="1052" y="261"/>
                    <a:pt x="1062" y="256"/>
                    <a:pt x="1072" y="254"/>
                  </a:cubicBezTo>
                  <a:close/>
                  <a:moveTo>
                    <a:pt x="1057" y="1"/>
                  </a:moveTo>
                  <a:cubicBezTo>
                    <a:pt x="1026" y="4"/>
                    <a:pt x="994" y="13"/>
                    <a:pt x="962" y="22"/>
                  </a:cubicBezTo>
                  <a:cubicBezTo>
                    <a:pt x="945" y="25"/>
                    <a:pt x="931" y="27"/>
                    <a:pt x="914" y="33"/>
                  </a:cubicBezTo>
                  <a:cubicBezTo>
                    <a:pt x="865" y="48"/>
                    <a:pt x="812" y="73"/>
                    <a:pt x="760" y="102"/>
                  </a:cubicBezTo>
                  <a:cubicBezTo>
                    <a:pt x="339" y="347"/>
                    <a:pt x="0" y="934"/>
                    <a:pt x="2" y="1417"/>
                  </a:cubicBezTo>
                  <a:cubicBezTo>
                    <a:pt x="2" y="1477"/>
                    <a:pt x="6" y="1533"/>
                    <a:pt x="17" y="1585"/>
                  </a:cubicBezTo>
                  <a:cubicBezTo>
                    <a:pt x="22" y="1602"/>
                    <a:pt x="28" y="1614"/>
                    <a:pt x="33" y="1630"/>
                  </a:cubicBezTo>
                  <a:cubicBezTo>
                    <a:pt x="42" y="1662"/>
                    <a:pt x="49" y="1694"/>
                    <a:pt x="62" y="1722"/>
                  </a:cubicBezTo>
                  <a:cubicBezTo>
                    <a:pt x="69" y="1739"/>
                    <a:pt x="82" y="1753"/>
                    <a:pt x="91" y="1768"/>
                  </a:cubicBezTo>
                  <a:cubicBezTo>
                    <a:pt x="105" y="1790"/>
                    <a:pt x="116" y="1813"/>
                    <a:pt x="133" y="1830"/>
                  </a:cubicBezTo>
                  <a:cubicBezTo>
                    <a:pt x="145" y="1843"/>
                    <a:pt x="159" y="1853"/>
                    <a:pt x="172" y="1863"/>
                  </a:cubicBezTo>
                  <a:cubicBezTo>
                    <a:pt x="242" y="1923"/>
                    <a:pt x="329" y="1956"/>
                    <a:pt x="429" y="1956"/>
                  </a:cubicBezTo>
                  <a:cubicBezTo>
                    <a:pt x="529" y="1956"/>
                    <a:pt x="643" y="1922"/>
                    <a:pt x="765" y="1853"/>
                  </a:cubicBezTo>
                  <a:cubicBezTo>
                    <a:pt x="1185" y="1610"/>
                    <a:pt x="1526" y="1022"/>
                    <a:pt x="1525" y="537"/>
                  </a:cubicBezTo>
                  <a:cubicBezTo>
                    <a:pt x="1525" y="298"/>
                    <a:pt x="1438" y="128"/>
                    <a:pt x="1300" y="48"/>
                  </a:cubicBezTo>
                  <a:cubicBezTo>
                    <a:pt x="1282" y="39"/>
                    <a:pt x="1258" y="33"/>
                    <a:pt x="1235" y="25"/>
                  </a:cubicBezTo>
                  <a:cubicBezTo>
                    <a:pt x="1218" y="19"/>
                    <a:pt x="1205" y="11"/>
                    <a:pt x="1188" y="7"/>
                  </a:cubicBezTo>
                  <a:cubicBezTo>
                    <a:pt x="1163" y="2"/>
                    <a:pt x="1135" y="4"/>
                    <a:pt x="1109" y="2"/>
                  </a:cubicBezTo>
                  <a:cubicBezTo>
                    <a:pt x="1095" y="2"/>
                    <a:pt x="1082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4005959" y="1287930"/>
              <a:ext cx="30282" cy="8434"/>
            </a:xfrm>
            <a:custGeom>
              <a:avLst/>
              <a:gdLst/>
              <a:ahLst/>
              <a:cxnLst/>
              <a:rect l="l" t="t" r="r" b="b"/>
              <a:pathLst>
                <a:path w="693" h="193" extrusionOk="0">
                  <a:moveTo>
                    <a:pt x="342" y="0"/>
                  </a:moveTo>
                  <a:cubicBezTo>
                    <a:pt x="239" y="0"/>
                    <a:pt x="123" y="34"/>
                    <a:pt x="0" y="105"/>
                  </a:cubicBezTo>
                  <a:lnTo>
                    <a:pt x="151" y="193"/>
                  </a:lnTo>
                  <a:cubicBezTo>
                    <a:pt x="203" y="162"/>
                    <a:pt x="256" y="139"/>
                    <a:pt x="305" y="122"/>
                  </a:cubicBezTo>
                  <a:cubicBezTo>
                    <a:pt x="322" y="116"/>
                    <a:pt x="336" y="114"/>
                    <a:pt x="353" y="111"/>
                  </a:cubicBezTo>
                  <a:cubicBezTo>
                    <a:pt x="385" y="103"/>
                    <a:pt x="419" y="93"/>
                    <a:pt x="448" y="90"/>
                  </a:cubicBezTo>
                  <a:cubicBezTo>
                    <a:pt x="451" y="89"/>
                    <a:pt x="454" y="89"/>
                    <a:pt x="456" y="89"/>
                  </a:cubicBezTo>
                  <a:cubicBezTo>
                    <a:pt x="472" y="89"/>
                    <a:pt x="486" y="93"/>
                    <a:pt x="500" y="93"/>
                  </a:cubicBezTo>
                  <a:cubicBezTo>
                    <a:pt x="526" y="93"/>
                    <a:pt x="554" y="93"/>
                    <a:pt x="579" y="97"/>
                  </a:cubicBezTo>
                  <a:cubicBezTo>
                    <a:pt x="596" y="100"/>
                    <a:pt x="609" y="108"/>
                    <a:pt x="626" y="114"/>
                  </a:cubicBezTo>
                  <a:cubicBezTo>
                    <a:pt x="649" y="122"/>
                    <a:pt x="673" y="128"/>
                    <a:pt x="691" y="139"/>
                  </a:cubicBezTo>
                  <a:lnTo>
                    <a:pt x="693" y="139"/>
                  </a:lnTo>
                  <a:lnTo>
                    <a:pt x="543" y="53"/>
                  </a:lnTo>
                  <a:cubicBezTo>
                    <a:pt x="485" y="18"/>
                    <a:pt x="417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3972837" y="1292474"/>
              <a:ext cx="39765" cy="82676"/>
            </a:xfrm>
            <a:custGeom>
              <a:avLst/>
              <a:gdLst/>
              <a:ahLst/>
              <a:cxnLst/>
              <a:rect l="l" t="t" r="r" b="b"/>
              <a:pathLst>
                <a:path w="910" h="1892" extrusionOk="0">
                  <a:moveTo>
                    <a:pt x="758" y="1"/>
                  </a:moveTo>
                  <a:cubicBezTo>
                    <a:pt x="338" y="244"/>
                    <a:pt x="0" y="833"/>
                    <a:pt x="2" y="1316"/>
                  </a:cubicBezTo>
                  <a:cubicBezTo>
                    <a:pt x="2" y="1556"/>
                    <a:pt x="86" y="1725"/>
                    <a:pt x="223" y="1805"/>
                  </a:cubicBezTo>
                  <a:lnTo>
                    <a:pt x="372" y="1891"/>
                  </a:lnTo>
                  <a:cubicBezTo>
                    <a:pt x="354" y="1881"/>
                    <a:pt x="338" y="1864"/>
                    <a:pt x="321" y="1850"/>
                  </a:cubicBezTo>
                  <a:cubicBezTo>
                    <a:pt x="308" y="1839"/>
                    <a:pt x="294" y="1830"/>
                    <a:pt x="282" y="1816"/>
                  </a:cubicBezTo>
                  <a:cubicBezTo>
                    <a:pt x="265" y="1799"/>
                    <a:pt x="254" y="1775"/>
                    <a:pt x="240" y="1755"/>
                  </a:cubicBezTo>
                  <a:cubicBezTo>
                    <a:pt x="231" y="1739"/>
                    <a:pt x="218" y="1725"/>
                    <a:pt x="211" y="1708"/>
                  </a:cubicBezTo>
                  <a:cubicBezTo>
                    <a:pt x="198" y="1681"/>
                    <a:pt x="191" y="1648"/>
                    <a:pt x="182" y="1616"/>
                  </a:cubicBezTo>
                  <a:cubicBezTo>
                    <a:pt x="177" y="1601"/>
                    <a:pt x="171" y="1588"/>
                    <a:pt x="166" y="1571"/>
                  </a:cubicBezTo>
                  <a:cubicBezTo>
                    <a:pt x="155" y="1519"/>
                    <a:pt x="151" y="1464"/>
                    <a:pt x="151" y="1404"/>
                  </a:cubicBezTo>
                  <a:cubicBezTo>
                    <a:pt x="149" y="921"/>
                    <a:pt x="489" y="332"/>
                    <a:pt x="909" y="89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3990490" y="1302918"/>
              <a:ext cx="44484" cy="63361"/>
            </a:xfrm>
            <a:custGeom>
              <a:avLst/>
              <a:gdLst/>
              <a:ahLst/>
              <a:cxnLst/>
              <a:rect l="l" t="t" r="r" b="b"/>
              <a:pathLst>
                <a:path w="1018" h="1450" extrusionOk="0">
                  <a:moveTo>
                    <a:pt x="817" y="0"/>
                  </a:moveTo>
                  <a:cubicBezTo>
                    <a:pt x="807" y="3"/>
                    <a:pt x="797" y="7"/>
                    <a:pt x="787" y="10"/>
                  </a:cubicBezTo>
                  <a:lnTo>
                    <a:pt x="771" y="13"/>
                  </a:lnTo>
                  <a:cubicBezTo>
                    <a:pt x="759" y="17"/>
                    <a:pt x="748" y="19"/>
                    <a:pt x="733" y="22"/>
                  </a:cubicBezTo>
                  <a:cubicBezTo>
                    <a:pt x="700" y="33"/>
                    <a:pt x="667" y="50"/>
                    <a:pt x="633" y="70"/>
                  </a:cubicBezTo>
                  <a:cubicBezTo>
                    <a:pt x="290" y="268"/>
                    <a:pt x="1" y="768"/>
                    <a:pt x="1" y="1165"/>
                  </a:cubicBezTo>
                  <a:cubicBezTo>
                    <a:pt x="1" y="1203"/>
                    <a:pt x="4" y="1239"/>
                    <a:pt x="10" y="1272"/>
                  </a:cubicBezTo>
                  <a:cubicBezTo>
                    <a:pt x="14" y="1285"/>
                    <a:pt x="17" y="1296"/>
                    <a:pt x="22" y="1308"/>
                  </a:cubicBezTo>
                  <a:lnTo>
                    <a:pt x="27" y="1323"/>
                  </a:lnTo>
                  <a:cubicBezTo>
                    <a:pt x="28" y="1336"/>
                    <a:pt x="31" y="1345"/>
                    <a:pt x="34" y="1354"/>
                  </a:cubicBezTo>
                  <a:cubicBezTo>
                    <a:pt x="41" y="1362"/>
                    <a:pt x="47" y="1372"/>
                    <a:pt x="53" y="1380"/>
                  </a:cubicBezTo>
                  <a:lnTo>
                    <a:pt x="65" y="1403"/>
                  </a:lnTo>
                  <a:lnTo>
                    <a:pt x="65" y="1405"/>
                  </a:lnTo>
                  <a:cubicBezTo>
                    <a:pt x="71" y="1408"/>
                    <a:pt x="77" y="1412"/>
                    <a:pt x="82" y="1417"/>
                  </a:cubicBezTo>
                  <a:cubicBezTo>
                    <a:pt x="97" y="1429"/>
                    <a:pt x="124" y="1449"/>
                    <a:pt x="174" y="1449"/>
                  </a:cubicBezTo>
                  <a:cubicBezTo>
                    <a:pt x="216" y="1449"/>
                    <a:pt x="285" y="1437"/>
                    <a:pt x="384" y="1379"/>
                  </a:cubicBezTo>
                  <a:cubicBezTo>
                    <a:pt x="728" y="1182"/>
                    <a:pt x="1017" y="680"/>
                    <a:pt x="1016" y="287"/>
                  </a:cubicBezTo>
                  <a:cubicBezTo>
                    <a:pt x="1016" y="156"/>
                    <a:pt x="982" y="57"/>
                    <a:pt x="925" y="20"/>
                  </a:cubicBezTo>
                  <a:cubicBezTo>
                    <a:pt x="923" y="20"/>
                    <a:pt x="923" y="20"/>
                    <a:pt x="922" y="19"/>
                  </a:cubicBezTo>
                  <a:lnTo>
                    <a:pt x="897" y="13"/>
                  </a:lnTo>
                  <a:cubicBezTo>
                    <a:pt x="891" y="10"/>
                    <a:pt x="885" y="7"/>
                    <a:pt x="877" y="3"/>
                  </a:cubicBezTo>
                  <a:lnTo>
                    <a:pt x="850" y="3"/>
                  </a:lnTo>
                  <a:cubicBezTo>
                    <a:pt x="839" y="3"/>
                    <a:pt x="830" y="2"/>
                    <a:pt x="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3979348" y="1291819"/>
              <a:ext cx="66726" cy="85472"/>
            </a:xfrm>
            <a:custGeom>
              <a:avLst/>
              <a:gdLst/>
              <a:ahLst/>
              <a:cxnLst/>
              <a:rect l="l" t="t" r="r" b="b"/>
              <a:pathLst>
                <a:path w="1527" h="1956" extrusionOk="0">
                  <a:moveTo>
                    <a:pt x="1072" y="254"/>
                  </a:moveTo>
                  <a:cubicBezTo>
                    <a:pt x="1085" y="256"/>
                    <a:pt x="1094" y="257"/>
                    <a:pt x="1105" y="257"/>
                  </a:cubicBezTo>
                  <a:lnTo>
                    <a:pt x="1132" y="257"/>
                  </a:lnTo>
                  <a:cubicBezTo>
                    <a:pt x="1140" y="261"/>
                    <a:pt x="1146" y="264"/>
                    <a:pt x="1152" y="267"/>
                  </a:cubicBezTo>
                  <a:lnTo>
                    <a:pt x="1177" y="273"/>
                  </a:lnTo>
                  <a:cubicBezTo>
                    <a:pt x="1178" y="274"/>
                    <a:pt x="1180" y="274"/>
                    <a:pt x="1180" y="274"/>
                  </a:cubicBezTo>
                  <a:cubicBezTo>
                    <a:pt x="1237" y="311"/>
                    <a:pt x="1271" y="410"/>
                    <a:pt x="1271" y="541"/>
                  </a:cubicBezTo>
                  <a:cubicBezTo>
                    <a:pt x="1272" y="934"/>
                    <a:pt x="983" y="1436"/>
                    <a:pt x="639" y="1633"/>
                  </a:cubicBezTo>
                  <a:cubicBezTo>
                    <a:pt x="542" y="1691"/>
                    <a:pt x="471" y="1703"/>
                    <a:pt x="431" y="1703"/>
                  </a:cubicBezTo>
                  <a:cubicBezTo>
                    <a:pt x="379" y="1703"/>
                    <a:pt x="352" y="1683"/>
                    <a:pt x="337" y="1671"/>
                  </a:cubicBezTo>
                  <a:cubicBezTo>
                    <a:pt x="332" y="1666"/>
                    <a:pt x="326" y="1662"/>
                    <a:pt x="320" y="1659"/>
                  </a:cubicBezTo>
                  <a:lnTo>
                    <a:pt x="320" y="1657"/>
                  </a:lnTo>
                  <a:lnTo>
                    <a:pt x="308" y="1634"/>
                  </a:lnTo>
                  <a:cubicBezTo>
                    <a:pt x="302" y="1626"/>
                    <a:pt x="296" y="1616"/>
                    <a:pt x="291" y="1608"/>
                  </a:cubicBezTo>
                  <a:cubicBezTo>
                    <a:pt x="286" y="1599"/>
                    <a:pt x="285" y="1590"/>
                    <a:pt x="282" y="1577"/>
                  </a:cubicBezTo>
                  <a:lnTo>
                    <a:pt x="277" y="1562"/>
                  </a:lnTo>
                  <a:cubicBezTo>
                    <a:pt x="274" y="1550"/>
                    <a:pt x="269" y="1539"/>
                    <a:pt x="265" y="1526"/>
                  </a:cubicBezTo>
                  <a:cubicBezTo>
                    <a:pt x="259" y="1493"/>
                    <a:pt x="256" y="1457"/>
                    <a:pt x="256" y="1419"/>
                  </a:cubicBezTo>
                  <a:cubicBezTo>
                    <a:pt x="256" y="1022"/>
                    <a:pt x="545" y="521"/>
                    <a:pt x="888" y="324"/>
                  </a:cubicBezTo>
                  <a:cubicBezTo>
                    <a:pt x="922" y="304"/>
                    <a:pt x="955" y="287"/>
                    <a:pt x="988" y="276"/>
                  </a:cubicBezTo>
                  <a:cubicBezTo>
                    <a:pt x="1003" y="273"/>
                    <a:pt x="1014" y="271"/>
                    <a:pt x="1026" y="267"/>
                  </a:cubicBezTo>
                  <a:lnTo>
                    <a:pt x="1043" y="264"/>
                  </a:lnTo>
                  <a:cubicBezTo>
                    <a:pt x="1052" y="261"/>
                    <a:pt x="1062" y="257"/>
                    <a:pt x="1072" y="254"/>
                  </a:cubicBezTo>
                  <a:close/>
                  <a:moveTo>
                    <a:pt x="1057" y="1"/>
                  </a:moveTo>
                  <a:cubicBezTo>
                    <a:pt x="1026" y="4"/>
                    <a:pt x="994" y="14"/>
                    <a:pt x="962" y="22"/>
                  </a:cubicBezTo>
                  <a:cubicBezTo>
                    <a:pt x="945" y="25"/>
                    <a:pt x="931" y="27"/>
                    <a:pt x="914" y="33"/>
                  </a:cubicBezTo>
                  <a:cubicBezTo>
                    <a:pt x="865" y="50"/>
                    <a:pt x="812" y="73"/>
                    <a:pt x="760" y="104"/>
                  </a:cubicBezTo>
                  <a:cubicBezTo>
                    <a:pt x="339" y="347"/>
                    <a:pt x="0" y="936"/>
                    <a:pt x="2" y="1419"/>
                  </a:cubicBezTo>
                  <a:cubicBezTo>
                    <a:pt x="2" y="1479"/>
                    <a:pt x="6" y="1534"/>
                    <a:pt x="17" y="1586"/>
                  </a:cubicBezTo>
                  <a:cubicBezTo>
                    <a:pt x="22" y="1603"/>
                    <a:pt x="28" y="1616"/>
                    <a:pt x="33" y="1631"/>
                  </a:cubicBezTo>
                  <a:cubicBezTo>
                    <a:pt x="42" y="1663"/>
                    <a:pt x="49" y="1696"/>
                    <a:pt x="62" y="1723"/>
                  </a:cubicBezTo>
                  <a:cubicBezTo>
                    <a:pt x="69" y="1740"/>
                    <a:pt x="82" y="1754"/>
                    <a:pt x="91" y="1770"/>
                  </a:cubicBezTo>
                  <a:cubicBezTo>
                    <a:pt x="105" y="1790"/>
                    <a:pt x="116" y="1814"/>
                    <a:pt x="133" y="1831"/>
                  </a:cubicBezTo>
                  <a:cubicBezTo>
                    <a:pt x="145" y="1845"/>
                    <a:pt x="159" y="1854"/>
                    <a:pt x="172" y="1865"/>
                  </a:cubicBezTo>
                  <a:cubicBezTo>
                    <a:pt x="242" y="1923"/>
                    <a:pt x="329" y="1956"/>
                    <a:pt x="429" y="1956"/>
                  </a:cubicBezTo>
                  <a:cubicBezTo>
                    <a:pt x="529" y="1956"/>
                    <a:pt x="643" y="1923"/>
                    <a:pt x="765" y="1854"/>
                  </a:cubicBezTo>
                  <a:cubicBezTo>
                    <a:pt x="1185" y="1611"/>
                    <a:pt x="1526" y="1022"/>
                    <a:pt x="1525" y="539"/>
                  </a:cubicBezTo>
                  <a:cubicBezTo>
                    <a:pt x="1525" y="297"/>
                    <a:pt x="1438" y="128"/>
                    <a:pt x="1300" y="50"/>
                  </a:cubicBezTo>
                  <a:cubicBezTo>
                    <a:pt x="1282" y="39"/>
                    <a:pt x="1258" y="33"/>
                    <a:pt x="1235" y="25"/>
                  </a:cubicBezTo>
                  <a:cubicBezTo>
                    <a:pt x="1218" y="19"/>
                    <a:pt x="1205" y="11"/>
                    <a:pt x="1188" y="8"/>
                  </a:cubicBezTo>
                  <a:cubicBezTo>
                    <a:pt x="1163" y="4"/>
                    <a:pt x="1135" y="4"/>
                    <a:pt x="1109" y="4"/>
                  </a:cubicBezTo>
                  <a:cubicBezTo>
                    <a:pt x="1095" y="4"/>
                    <a:pt x="1082" y="1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3796172" y="1320658"/>
              <a:ext cx="27136" cy="34783"/>
            </a:xfrm>
            <a:custGeom>
              <a:avLst/>
              <a:gdLst/>
              <a:ahLst/>
              <a:cxnLst/>
              <a:rect l="l" t="t" r="r" b="b"/>
              <a:pathLst>
                <a:path w="621" h="796" extrusionOk="0">
                  <a:moveTo>
                    <a:pt x="191" y="0"/>
                  </a:moveTo>
                  <a:cubicBezTo>
                    <a:pt x="184" y="0"/>
                    <a:pt x="177" y="2"/>
                    <a:pt x="170" y="2"/>
                  </a:cubicBezTo>
                  <a:cubicBezTo>
                    <a:pt x="159" y="2"/>
                    <a:pt x="148" y="2"/>
                    <a:pt x="139" y="4"/>
                  </a:cubicBezTo>
                  <a:cubicBezTo>
                    <a:pt x="131" y="5"/>
                    <a:pt x="125" y="10"/>
                    <a:pt x="119" y="11"/>
                  </a:cubicBezTo>
                  <a:cubicBezTo>
                    <a:pt x="111" y="14"/>
                    <a:pt x="101" y="17"/>
                    <a:pt x="93" y="22"/>
                  </a:cubicBezTo>
                  <a:cubicBezTo>
                    <a:pt x="36" y="53"/>
                    <a:pt x="2" y="122"/>
                    <a:pt x="2" y="220"/>
                  </a:cubicBezTo>
                  <a:cubicBezTo>
                    <a:pt x="1" y="417"/>
                    <a:pt x="139" y="657"/>
                    <a:pt x="308" y="754"/>
                  </a:cubicBezTo>
                  <a:cubicBezTo>
                    <a:pt x="357" y="783"/>
                    <a:pt x="404" y="796"/>
                    <a:pt x="445" y="796"/>
                  </a:cubicBezTo>
                  <a:cubicBezTo>
                    <a:pt x="486" y="796"/>
                    <a:pt x="522" y="783"/>
                    <a:pt x="551" y="759"/>
                  </a:cubicBezTo>
                  <a:cubicBezTo>
                    <a:pt x="556" y="754"/>
                    <a:pt x="562" y="751"/>
                    <a:pt x="567" y="745"/>
                  </a:cubicBezTo>
                  <a:cubicBezTo>
                    <a:pt x="574" y="739"/>
                    <a:pt x="579" y="728"/>
                    <a:pt x="584" y="719"/>
                  </a:cubicBezTo>
                  <a:cubicBezTo>
                    <a:pt x="588" y="714"/>
                    <a:pt x="593" y="708"/>
                    <a:pt x="596" y="702"/>
                  </a:cubicBezTo>
                  <a:cubicBezTo>
                    <a:pt x="602" y="691"/>
                    <a:pt x="604" y="676"/>
                    <a:pt x="608" y="663"/>
                  </a:cubicBezTo>
                  <a:cubicBezTo>
                    <a:pt x="610" y="657"/>
                    <a:pt x="613" y="651"/>
                    <a:pt x="614" y="645"/>
                  </a:cubicBezTo>
                  <a:cubicBezTo>
                    <a:pt x="617" y="623"/>
                    <a:pt x="620" y="602"/>
                    <a:pt x="620" y="577"/>
                  </a:cubicBezTo>
                  <a:cubicBezTo>
                    <a:pt x="620" y="380"/>
                    <a:pt x="482" y="140"/>
                    <a:pt x="311" y="40"/>
                  </a:cubicBezTo>
                  <a:cubicBezTo>
                    <a:pt x="290" y="30"/>
                    <a:pt x="270" y="20"/>
                    <a:pt x="250" y="13"/>
                  </a:cubicBezTo>
                  <a:cubicBezTo>
                    <a:pt x="242" y="11"/>
                    <a:pt x="236" y="11"/>
                    <a:pt x="230" y="10"/>
                  </a:cubicBezTo>
                  <a:cubicBezTo>
                    <a:pt x="216" y="5"/>
                    <a:pt x="202" y="2"/>
                    <a:pt x="191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 rot="-5400000">
              <a:off x="3353950" y="1319338"/>
              <a:ext cx="237781" cy="51732"/>
            </a:xfrm>
            <a:custGeom>
              <a:avLst/>
              <a:gdLst/>
              <a:ahLst/>
              <a:cxnLst/>
              <a:rect l="l" t="t" r="r" b="b"/>
              <a:pathLst>
                <a:path w="9367" h="1184" extrusionOk="0">
                  <a:moveTo>
                    <a:pt x="5" y="1"/>
                  </a:moveTo>
                  <a:cubicBezTo>
                    <a:pt x="5" y="1"/>
                    <a:pt x="5" y="35"/>
                    <a:pt x="4" y="106"/>
                  </a:cubicBezTo>
                  <a:cubicBezTo>
                    <a:pt x="2" y="286"/>
                    <a:pt x="1" y="642"/>
                    <a:pt x="1" y="902"/>
                  </a:cubicBezTo>
                  <a:cubicBezTo>
                    <a:pt x="1" y="1059"/>
                    <a:pt x="1" y="1144"/>
                    <a:pt x="2" y="1144"/>
                  </a:cubicBezTo>
                  <a:lnTo>
                    <a:pt x="9362" y="1184"/>
                  </a:lnTo>
                  <a:cubicBezTo>
                    <a:pt x="9362" y="1184"/>
                    <a:pt x="9362" y="1181"/>
                    <a:pt x="9362" y="1181"/>
                  </a:cubicBezTo>
                  <a:cubicBezTo>
                    <a:pt x="9362" y="1181"/>
                    <a:pt x="9362" y="1181"/>
                    <a:pt x="9362" y="1181"/>
                  </a:cubicBezTo>
                  <a:cubicBezTo>
                    <a:pt x="9362" y="1181"/>
                    <a:pt x="9364" y="1148"/>
                    <a:pt x="9364" y="1079"/>
                  </a:cubicBezTo>
                  <a:cubicBezTo>
                    <a:pt x="9365" y="898"/>
                    <a:pt x="9367" y="545"/>
                    <a:pt x="9367" y="286"/>
                  </a:cubicBezTo>
                  <a:cubicBezTo>
                    <a:pt x="9367" y="127"/>
                    <a:pt x="9367" y="44"/>
                    <a:pt x="9365" y="44"/>
                  </a:cubicBezTo>
                  <a:cubicBezTo>
                    <a:pt x="9365" y="44"/>
                    <a:pt x="9365" y="44"/>
                    <a:pt x="9365" y="44"/>
                  </a:cubicBezTo>
                  <a:lnTo>
                    <a:pt x="9365" y="4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3079604" y="1429847"/>
              <a:ext cx="786293" cy="324279"/>
            </a:xfrm>
            <a:custGeom>
              <a:avLst/>
              <a:gdLst/>
              <a:ahLst/>
              <a:cxnLst/>
              <a:rect l="l" t="t" r="r" b="b"/>
              <a:pathLst>
                <a:path w="17994" h="7421" extrusionOk="0">
                  <a:moveTo>
                    <a:pt x="5" y="162"/>
                  </a:moveTo>
                  <a:cubicBezTo>
                    <a:pt x="8" y="205"/>
                    <a:pt x="8" y="247"/>
                    <a:pt x="11" y="291"/>
                  </a:cubicBezTo>
                  <a:cubicBezTo>
                    <a:pt x="13" y="308"/>
                    <a:pt x="16" y="328"/>
                    <a:pt x="18" y="345"/>
                  </a:cubicBezTo>
                  <a:cubicBezTo>
                    <a:pt x="141" y="1571"/>
                    <a:pt x="1002" y="2775"/>
                    <a:pt x="2611" y="3711"/>
                  </a:cubicBezTo>
                  <a:cubicBezTo>
                    <a:pt x="6107" y="5743"/>
                    <a:pt x="11814" y="5741"/>
                    <a:pt x="15332" y="3709"/>
                  </a:cubicBezTo>
                  <a:cubicBezTo>
                    <a:pt x="16990" y="2754"/>
                    <a:pt x="17872" y="1514"/>
                    <a:pt x="17973" y="257"/>
                  </a:cubicBezTo>
                  <a:cubicBezTo>
                    <a:pt x="17976" y="222"/>
                    <a:pt x="17978" y="187"/>
                    <a:pt x="17979" y="150"/>
                  </a:cubicBezTo>
                  <a:cubicBezTo>
                    <a:pt x="17981" y="105"/>
                    <a:pt x="17984" y="59"/>
                    <a:pt x="17984" y="13"/>
                  </a:cubicBezTo>
                  <a:cubicBezTo>
                    <a:pt x="17984" y="10"/>
                    <a:pt x="17985" y="5"/>
                    <a:pt x="17985" y="0"/>
                  </a:cubicBezTo>
                  <a:lnTo>
                    <a:pt x="17990" y="1677"/>
                  </a:lnTo>
                  <a:cubicBezTo>
                    <a:pt x="17993" y="3020"/>
                    <a:pt x="17109" y="4366"/>
                    <a:pt x="15337" y="5387"/>
                  </a:cubicBezTo>
                  <a:cubicBezTo>
                    <a:pt x="11819" y="7419"/>
                    <a:pt x="6112" y="7421"/>
                    <a:pt x="2617" y="5389"/>
                  </a:cubicBezTo>
                  <a:cubicBezTo>
                    <a:pt x="879" y="4378"/>
                    <a:pt x="10" y="3054"/>
                    <a:pt x="5" y="1729"/>
                  </a:cubicBezTo>
                  <a:lnTo>
                    <a:pt x="1" y="53"/>
                  </a:lnTo>
                  <a:cubicBezTo>
                    <a:pt x="1" y="90"/>
                    <a:pt x="5" y="125"/>
                    <a:pt x="5" y="1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3435031" y="1450996"/>
              <a:ext cx="12410" cy="15207"/>
            </a:xfrm>
            <a:custGeom>
              <a:avLst/>
              <a:gdLst/>
              <a:ahLst/>
              <a:cxnLst/>
              <a:rect l="l" t="t" r="r" b="b"/>
              <a:pathLst>
                <a:path w="284" h="348" extrusionOk="0">
                  <a:moveTo>
                    <a:pt x="142" y="1"/>
                  </a:moveTo>
                  <a:cubicBezTo>
                    <a:pt x="65" y="1"/>
                    <a:pt x="2" y="78"/>
                    <a:pt x="1" y="173"/>
                  </a:cubicBezTo>
                  <a:cubicBezTo>
                    <a:pt x="1" y="269"/>
                    <a:pt x="64" y="347"/>
                    <a:pt x="142" y="347"/>
                  </a:cubicBezTo>
                  <a:cubicBezTo>
                    <a:pt x="221" y="347"/>
                    <a:pt x="284" y="270"/>
                    <a:pt x="284" y="175"/>
                  </a:cubicBezTo>
                  <a:cubicBezTo>
                    <a:pt x="284" y="79"/>
                    <a:pt x="221" y="1"/>
                    <a:pt x="142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3114168" y="1203193"/>
              <a:ext cx="717163" cy="265550"/>
            </a:xfrm>
            <a:custGeom>
              <a:avLst/>
              <a:gdLst/>
              <a:ahLst/>
              <a:cxnLst/>
              <a:rect l="l" t="t" r="r" b="b"/>
              <a:pathLst>
                <a:path w="16412" h="6077" extrusionOk="0">
                  <a:moveTo>
                    <a:pt x="11" y="4991"/>
                  </a:moveTo>
                  <a:cubicBezTo>
                    <a:pt x="13" y="4980"/>
                    <a:pt x="14" y="4969"/>
                    <a:pt x="16" y="4958"/>
                  </a:cubicBezTo>
                  <a:cubicBezTo>
                    <a:pt x="126" y="3826"/>
                    <a:pt x="926" y="2714"/>
                    <a:pt x="2418" y="1853"/>
                  </a:cubicBezTo>
                  <a:cubicBezTo>
                    <a:pt x="5629" y="1"/>
                    <a:pt x="10834" y="1"/>
                    <a:pt x="14023" y="1853"/>
                  </a:cubicBezTo>
                  <a:cubicBezTo>
                    <a:pt x="15512" y="2719"/>
                    <a:pt x="16302" y="3838"/>
                    <a:pt x="16393" y="4977"/>
                  </a:cubicBezTo>
                  <a:cubicBezTo>
                    <a:pt x="16396" y="5011"/>
                    <a:pt x="16396" y="5043"/>
                    <a:pt x="16398" y="5075"/>
                  </a:cubicBezTo>
                  <a:cubicBezTo>
                    <a:pt x="16411" y="5394"/>
                    <a:pt x="16370" y="5714"/>
                    <a:pt x="16275" y="6029"/>
                  </a:cubicBezTo>
                  <a:cubicBezTo>
                    <a:pt x="15990" y="5112"/>
                    <a:pt x="15242" y="4237"/>
                    <a:pt x="14027" y="3531"/>
                  </a:cubicBezTo>
                  <a:cubicBezTo>
                    <a:pt x="10838" y="1677"/>
                    <a:pt x="5633" y="1677"/>
                    <a:pt x="2423" y="3529"/>
                  </a:cubicBezTo>
                  <a:cubicBezTo>
                    <a:pt x="1179" y="4249"/>
                    <a:pt x="416" y="5144"/>
                    <a:pt x="133" y="6077"/>
                  </a:cubicBezTo>
                  <a:cubicBezTo>
                    <a:pt x="45" y="5795"/>
                    <a:pt x="0" y="5509"/>
                    <a:pt x="2" y="5226"/>
                  </a:cubicBezTo>
                  <a:cubicBezTo>
                    <a:pt x="2" y="5191"/>
                    <a:pt x="5" y="5152"/>
                    <a:pt x="5" y="5115"/>
                  </a:cubicBezTo>
                  <a:cubicBezTo>
                    <a:pt x="6" y="5075"/>
                    <a:pt x="8" y="5032"/>
                    <a:pt x="11" y="49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3077506" y="1203368"/>
              <a:ext cx="788041" cy="455197"/>
            </a:xfrm>
            <a:custGeom>
              <a:avLst/>
              <a:gdLst/>
              <a:ahLst/>
              <a:cxnLst/>
              <a:rect l="l" t="t" r="r" b="b"/>
              <a:pathLst>
                <a:path w="18034" h="10417" extrusionOk="0">
                  <a:moveTo>
                    <a:pt x="9066" y="459"/>
                  </a:moveTo>
                  <a:cubicBezTo>
                    <a:pt x="11168" y="459"/>
                    <a:pt x="13267" y="922"/>
                    <a:pt x="14862" y="1849"/>
                  </a:cubicBezTo>
                  <a:cubicBezTo>
                    <a:pt x="16351" y="2715"/>
                    <a:pt x="17141" y="3834"/>
                    <a:pt x="17232" y="4971"/>
                  </a:cubicBezTo>
                  <a:cubicBezTo>
                    <a:pt x="17235" y="5005"/>
                    <a:pt x="17235" y="5039"/>
                    <a:pt x="17237" y="5071"/>
                  </a:cubicBezTo>
                  <a:cubicBezTo>
                    <a:pt x="17250" y="5390"/>
                    <a:pt x="17209" y="5710"/>
                    <a:pt x="17114" y="6025"/>
                  </a:cubicBezTo>
                  <a:cubicBezTo>
                    <a:pt x="16830" y="6955"/>
                    <a:pt x="16068" y="7851"/>
                    <a:pt x="14823" y="8569"/>
                  </a:cubicBezTo>
                  <a:cubicBezTo>
                    <a:pt x="13218" y="9496"/>
                    <a:pt x="11114" y="9959"/>
                    <a:pt x="9012" y="9959"/>
                  </a:cubicBezTo>
                  <a:cubicBezTo>
                    <a:pt x="6911" y="9959"/>
                    <a:pt x="4813" y="9496"/>
                    <a:pt x="3219" y="8571"/>
                  </a:cubicBezTo>
                  <a:cubicBezTo>
                    <a:pt x="2004" y="7863"/>
                    <a:pt x="1256" y="6988"/>
                    <a:pt x="972" y="6071"/>
                  </a:cubicBezTo>
                  <a:cubicBezTo>
                    <a:pt x="884" y="5791"/>
                    <a:pt x="839" y="5505"/>
                    <a:pt x="841" y="5222"/>
                  </a:cubicBezTo>
                  <a:cubicBezTo>
                    <a:pt x="841" y="5185"/>
                    <a:pt x="844" y="5148"/>
                    <a:pt x="844" y="5111"/>
                  </a:cubicBezTo>
                  <a:cubicBezTo>
                    <a:pt x="845" y="5071"/>
                    <a:pt x="847" y="5028"/>
                    <a:pt x="850" y="4987"/>
                  </a:cubicBezTo>
                  <a:cubicBezTo>
                    <a:pt x="852" y="4976"/>
                    <a:pt x="853" y="4965"/>
                    <a:pt x="855" y="4954"/>
                  </a:cubicBezTo>
                  <a:cubicBezTo>
                    <a:pt x="965" y="3822"/>
                    <a:pt x="1765" y="2710"/>
                    <a:pt x="3257" y="1847"/>
                  </a:cubicBezTo>
                  <a:cubicBezTo>
                    <a:pt x="4862" y="922"/>
                    <a:pt x="6965" y="459"/>
                    <a:pt x="9066" y="459"/>
                  </a:cubicBezTo>
                  <a:close/>
                  <a:moveTo>
                    <a:pt x="9070" y="0"/>
                  </a:moveTo>
                  <a:cubicBezTo>
                    <a:pt x="6767" y="0"/>
                    <a:pt x="4460" y="509"/>
                    <a:pt x="2700" y="1526"/>
                  </a:cubicBezTo>
                  <a:cubicBezTo>
                    <a:pt x="882" y="2575"/>
                    <a:pt x="1" y="3965"/>
                    <a:pt x="53" y="5345"/>
                  </a:cubicBezTo>
                  <a:cubicBezTo>
                    <a:pt x="56" y="5388"/>
                    <a:pt x="56" y="5430"/>
                    <a:pt x="59" y="5473"/>
                  </a:cubicBezTo>
                  <a:cubicBezTo>
                    <a:pt x="61" y="5491"/>
                    <a:pt x="64" y="5510"/>
                    <a:pt x="66" y="5528"/>
                  </a:cubicBezTo>
                  <a:cubicBezTo>
                    <a:pt x="189" y="6754"/>
                    <a:pt x="1050" y="7958"/>
                    <a:pt x="2659" y="8894"/>
                  </a:cubicBezTo>
                  <a:cubicBezTo>
                    <a:pt x="4406" y="9909"/>
                    <a:pt x="6706" y="10417"/>
                    <a:pt x="9009" y="10417"/>
                  </a:cubicBezTo>
                  <a:cubicBezTo>
                    <a:pt x="11313" y="10417"/>
                    <a:pt x="13620" y="9908"/>
                    <a:pt x="15380" y="8892"/>
                  </a:cubicBezTo>
                  <a:cubicBezTo>
                    <a:pt x="17038" y="7937"/>
                    <a:pt x="17920" y="6697"/>
                    <a:pt x="18021" y="5440"/>
                  </a:cubicBezTo>
                  <a:cubicBezTo>
                    <a:pt x="18024" y="5405"/>
                    <a:pt x="18026" y="5370"/>
                    <a:pt x="18027" y="5333"/>
                  </a:cubicBezTo>
                  <a:cubicBezTo>
                    <a:pt x="18029" y="5288"/>
                    <a:pt x="18032" y="5242"/>
                    <a:pt x="18032" y="5196"/>
                  </a:cubicBezTo>
                  <a:cubicBezTo>
                    <a:pt x="18033" y="3865"/>
                    <a:pt x="17164" y="2536"/>
                    <a:pt x="15423" y="1526"/>
                  </a:cubicBezTo>
                  <a:cubicBezTo>
                    <a:pt x="13675" y="509"/>
                    <a:pt x="11374" y="0"/>
                    <a:pt x="9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461860" y="1414247"/>
              <a:ext cx="15163" cy="12366"/>
            </a:xfrm>
            <a:custGeom>
              <a:avLst/>
              <a:gdLst/>
              <a:ahLst/>
              <a:cxnLst/>
              <a:rect l="l" t="t" r="r" b="b"/>
              <a:pathLst>
                <a:path w="347" h="283" extrusionOk="0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7"/>
                    <a:pt x="77" y="282"/>
                    <a:pt x="173" y="282"/>
                  </a:cubicBezTo>
                  <a:cubicBezTo>
                    <a:pt x="174" y="282"/>
                    <a:pt x="175" y="282"/>
                    <a:pt x="176" y="282"/>
                  </a:cubicBezTo>
                  <a:cubicBezTo>
                    <a:pt x="271" y="282"/>
                    <a:pt x="345" y="218"/>
                    <a:pt x="345" y="142"/>
                  </a:cubicBezTo>
                  <a:cubicBezTo>
                    <a:pt x="347" y="65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423189" y="1410533"/>
              <a:ext cx="93163" cy="104918"/>
            </a:xfrm>
            <a:custGeom>
              <a:avLst/>
              <a:gdLst/>
              <a:ahLst/>
              <a:cxnLst/>
              <a:rect l="l" t="t" r="r" b="b"/>
              <a:pathLst>
                <a:path w="2132" h="2401" extrusionOk="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lnTo>
                    <a:pt x="1" y="6"/>
                  </a:lnTo>
                  <a:lnTo>
                    <a:pt x="1" y="6"/>
                  </a:lnTo>
                  <a:close/>
                  <a:moveTo>
                    <a:pt x="2125" y="1"/>
                  </a:moveTo>
                  <a:lnTo>
                    <a:pt x="2125" y="3"/>
                  </a:lnTo>
                  <a:cubicBezTo>
                    <a:pt x="2125" y="13"/>
                    <a:pt x="2122" y="24"/>
                    <a:pt x="2121" y="35"/>
                  </a:cubicBezTo>
                  <a:cubicBezTo>
                    <a:pt x="2121" y="44"/>
                    <a:pt x="2121" y="53"/>
                    <a:pt x="2119" y="63"/>
                  </a:cubicBezTo>
                  <a:cubicBezTo>
                    <a:pt x="2118" y="73"/>
                    <a:pt x="2114" y="84"/>
                    <a:pt x="2111" y="95"/>
                  </a:cubicBezTo>
                  <a:cubicBezTo>
                    <a:pt x="2108" y="102"/>
                    <a:pt x="2107" y="112"/>
                    <a:pt x="2104" y="121"/>
                  </a:cubicBezTo>
                  <a:cubicBezTo>
                    <a:pt x="2101" y="132"/>
                    <a:pt x="2096" y="142"/>
                    <a:pt x="2091" y="153"/>
                  </a:cubicBezTo>
                  <a:cubicBezTo>
                    <a:pt x="2087" y="162"/>
                    <a:pt x="2084" y="170"/>
                    <a:pt x="2081" y="179"/>
                  </a:cubicBezTo>
                  <a:cubicBezTo>
                    <a:pt x="2074" y="189"/>
                    <a:pt x="2067" y="199"/>
                    <a:pt x="2061" y="209"/>
                  </a:cubicBezTo>
                  <a:cubicBezTo>
                    <a:pt x="2056" y="218"/>
                    <a:pt x="2051" y="227"/>
                    <a:pt x="2047" y="236"/>
                  </a:cubicBezTo>
                  <a:cubicBezTo>
                    <a:pt x="2038" y="246"/>
                    <a:pt x="2030" y="256"/>
                    <a:pt x="2021" y="267"/>
                  </a:cubicBezTo>
                  <a:cubicBezTo>
                    <a:pt x="2014" y="273"/>
                    <a:pt x="2010" y="282"/>
                    <a:pt x="2002" y="290"/>
                  </a:cubicBezTo>
                  <a:cubicBezTo>
                    <a:pt x="1991" y="301"/>
                    <a:pt x="1981" y="312"/>
                    <a:pt x="1970" y="321"/>
                  </a:cubicBezTo>
                  <a:cubicBezTo>
                    <a:pt x="1961" y="329"/>
                    <a:pt x="1956" y="336"/>
                    <a:pt x="1947" y="342"/>
                  </a:cubicBezTo>
                  <a:cubicBezTo>
                    <a:pt x="1936" y="353"/>
                    <a:pt x="1921" y="364"/>
                    <a:pt x="1908" y="373"/>
                  </a:cubicBezTo>
                  <a:cubicBezTo>
                    <a:pt x="1901" y="381"/>
                    <a:pt x="1893" y="387"/>
                    <a:pt x="1885" y="392"/>
                  </a:cubicBezTo>
                  <a:cubicBezTo>
                    <a:pt x="1862" y="410"/>
                    <a:pt x="1838" y="426"/>
                    <a:pt x="1811" y="439"/>
                  </a:cubicBezTo>
                  <a:cubicBezTo>
                    <a:pt x="1603" y="560"/>
                    <a:pt x="1332" y="620"/>
                    <a:pt x="1061" y="620"/>
                  </a:cubicBezTo>
                  <a:cubicBezTo>
                    <a:pt x="789" y="620"/>
                    <a:pt x="517" y="560"/>
                    <a:pt x="310" y="439"/>
                  </a:cubicBezTo>
                  <a:cubicBezTo>
                    <a:pt x="284" y="426"/>
                    <a:pt x="259" y="410"/>
                    <a:pt x="238" y="392"/>
                  </a:cubicBezTo>
                  <a:cubicBezTo>
                    <a:pt x="232" y="389"/>
                    <a:pt x="227" y="386"/>
                    <a:pt x="221" y="379"/>
                  </a:cubicBezTo>
                  <a:cubicBezTo>
                    <a:pt x="206" y="367"/>
                    <a:pt x="189" y="356"/>
                    <a:pt x="175" y="342"/>
                  </a:cubicBezTo>
                  <a:cubicBezTo>
                    <a:pt x="169" y="338"/>
                    <a:pt x="162" y="330"/>
                    <a:pt x="156" y="326"/>
                  </a:cubicBezTo>
                  <a:cubicBezTo>
                    <a:pt x="144" y="315"/>
                    <a:pt x="132" y="302"/>
                    <a:pt x="121" y="290"/>
                  </a:cubicBezTo>
                  <a:cubicBezTo>
                    <a:pt x="115" y="284"/>
                    <a:pt x="110" y="278"/>
                    <a:pt x="106" y="272"/>
                  </a:cubicBezTo>
                  <a:cubicBezTo>
                    <a:pt x="96" y="258"/>
                    <a:pt x="87" y="247"/>
                    <a:pt x="78" y="236"/>
                  </a:cubicBezTo>
                  <a:cubicBezTo>
                    <a:pt x="73" y="229"/>
                    <a:pt x="69" y="221"/>
                    <a:pt x="64" y="213"/>
                  </a:cubicBezTo>
                  <a:cubicBezTo>
                    <a:pt x="56" y="201"/>
                    <a:pt x="50" y="190"/>
                    <a:pt x="44" y="179"/>
                  </a:cubicBezTo>
                  <a:cubicBezTo>
                    <a:pt x="39" y="172"/>
                    <a:pt x="36" y="162"/>
                    <a:pt x="33" y="153"/>
                  </a:cubicBezTo>
                  <a:cubicBezTo>
                    <a:pt x="29" y="142"/>
                    <a:pt x="24" y="133"/>
                    <a:pt x="19" y="122"/>
                  </a:cubicBezTo>
                  <a:cubicBezTo>
                    <a:pt x="18" y="115"/>
                    <a:pt x="15" y="106"/>
                    <a:pt x="13" y="96"/>
                  </a:cubicBezTo>
                  <a:cubicBezTo>
                    <a:pt x="10" y="86"/>
                    <a:pt x="7" y="75"/>
                    <a:pt x="6" y="64"/>
                  </a:cubicBezTo>
                  <a:cubicBezTo>
                    <a:pt x="4" y="55"/>
                    <a:pt x="4" y="46"/>
                    <a:pt x="4" y="36"/>
                  </a:cubicBezTo>
                  <a:cubicBezTo>
                    <a:pt x="3" y="27"/>
                    <a:pt x="1" y="17"/>
                    <a:pt x="1" y="6"/>
                  </a:cubicBezTo>
                  <a:lnTo>
                    <a:pt x="1" y="6"/>
                  </a:lnTo>
                  <a:lnTo>
                    <a:pt x="7" y="1788"/>
                  </a:lnTo>
                  <a:cubicBezTo>
                    <a:pt x="9" y="1944"/>
                    <a:pt x="112" y="2101"/>
                    <a:pt x="318" y="2221"/>
                  </a:cubicBezTo>
                  <a:cubicBezTo>
                    <a:pt x="525" y="2341"/>
                    <a:pt x="796" y="2401"/>
                    <a:pt x="1067" y="2401"/>
                  </a:cubicBezTo>
                  <a:cubicBezTo>
                    <a:pt x="1338" y="2401"/>
                    <a:pt x="1610" y="2341"/>
                    <a:pt x="1818" y="2221"/>
                  </a:cubicBezTo>
                  <a:cubicBezTo>
                    <a:pt x="2027" y="2099"/>
                    <a:pt x="2131" y="1942"/>
                    <a:pt x="2131" y="1784"/>
                  </a:cubicBez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3426160" y="1387243"/>
              <a:ext cx="86477" cy="47019"/>
            </a:xfrm>
            <a:custGeom>
              <a:avLst/>
              <a:gdLst/>
              <a:ahLst/>
              <a:cxnLst/>
              <a:rect l="l" t="t" r="r" b="b"/>
              <a:pathLst>
                <a:path w="1979" h="1076" extrusionOk="0">
                  <a:moveTo>
                    <a:pt x="997" y="0"/>
                  </a:moveTo>
                  <a:cubicBezTo>
                    <a:pt x="727" y="0"/>
                    <a:pt x="474" y="60"/>
                    <a:pt x="285" y="169"/>
                  </a:cubicBezTo>
                  <a:lnTo>
                    <a:pt x="285" y="171"/>
                  </a:lnTo>
                  <a:cubicBezTo>
                    <a:pt x="101" y="277"/>
                    <a:pt x="1" y="422"/>
                    <a:pt x="13" y="563"/>
                  </a:cubicBezTo>
                  <a:lnTo>
                    <a:pt x="14" y="576"/>
                  </a:lnTo>
                  <a:lnTo>
                    <a:pt x="14" y="585"/>
                  </a:lnTo>
                  <a:cubicBezTo>
                    <a:pt x="16" y="589"/>
                    <a:pt x="18" y="594"/>
                    <a:pt x="18" y="600"/>
                  </a:cubicBezTo>
                  <a:lnTo>
                    <a:pt x="21" y="609"/>
                  </a:lnTo>
                  <a:lnTo>
                    <a:pt x="24" y="622"/>
                  </a:lnTo>
                  <a:cubicBezTo>
                    <a:pt x="25" y="625"/>
                    <a:pt x="25" y="628"/>
                    <a:pt x="27" y="632"/>
                  </a:cubicBezTo>
                  <a:cubicBezTo>
                    <a:pt x="28" y="635"/>
                    <a:pt x="30" y="642"/>
                    <a:pt x="31" y="646"/>
                  </a:cubicBezTo>
                  <a:lnTo>
                    <a:pt x="38" y="657"/>
                  </a:lnTo>
                  <a:lnTo>
                    <a:pt x="42" y="668"/>
                  </a:lnTo>
                  <a:cubicBezTo>
                    <a:pt x="42" y="672"/>
                    <a:pt x="44" y="675"/>
                    <a:pt x="45" y="677"/>
                  </a:cubicBezTo>
                  <a:cubicBezTo>
                    <a:pt x="48" y="683"/>
                    <a:pt x="53" y="691"/>
                    <a:pt x="56" y="695"/>
                  </a:cubicBezTo>
                  <a:lnTo>
                    <a:pt x="62" y="705"/>
                  </a:lnTo>
                  <a:lnTo>
                    <a:pt x="68" y="715"/>
                  </a:lnTo>
                  <a:cubicBezTo>
                    <a:pt x="70" y="719"/>
                    <a:pt x="71" y="722"/>
                    <a:pt x="74" y="725"/>
                  </a:cubicBezTo>
                  <a:cubicBezTo>
                    <a:pt x="79" y="734"/>
                    <a:pt x="85" y="739"/>
                    <a:pt x="91" y="748"/>
                  </a:cubicBezTo>
                  <a:lnTo>
                    <a:pt x="98" y="754"/>
                  </a:lnTo>
                  <a:lnTo>
                    <a:pt x="107" y="765"/>
                  </a:lnTo>
                  <a:lnTo>
                    <a:pt x="111" y="771"/>
                  </a:lnTo>
                  <a:cubicBezTo>
                    <a:pt x="119" y="780"/>
                    <a:pt x="128" y="788"/>
                    <a:pt x="136" y="797"/>
                  </a:cubicBezTo>
                  <a:lnTo>
                    <a:pt x="142" y="802"/>
                  </a:lnTo>
                  <a:lnTo>
                    <a:pt x="153" y="812"/>
                  </a:lnTo>
                  <a:lnTo>
                    <a:pt x="159" y="817"/>
                  </a:lnTo>
                  <a:cubicBezTo>
                    <a:pt x="171" y="829"/>
                    <a:pt x="185" y="840"/>
                    <a:pt x="201" y="851"/>
                  </a:cubicBezTo>
                  <a:lnTo>
                    <a:pt x="214" y="863"/>
                  </a:lnTo>
                  <a:cubicBezTo>
                    <a:pt x="236" y="879"/>
                    <a:pt x="258" y="892"/>
                    <a:pt x="282" y="905"/>
                  </a:cubicBezTo>
                  <a:cubicBezTo>
                    <a:pt x="470" y="1014"/>
                    <a:pt x="724" y="1075"/>
                    <a:pt x="993" y="1075"/>
                  </a:cubicBezTo>
                  <a:cubicBezTo>
                    <a:pt x="1262" y="1075"/>
                    <a:pt x="1516" y="1015"/>
                    <a:pt x="1705" y="905"/>
                  </a:cubicBezTo>
                  <a:cubicBezTo>
                    <a:pt x="1728" y="891"/>
                    <a:pt x="1751" y="877"/>
                    <a:pt x="1773" y="863"/>
                  </a:cubicBezTo>
                  <a:cubicBezTo>
                    <a:pt x="1776" y="860"/>
                    <a:pt x="1779" y="857"/>
                    <a:pt x="1782" y="854"/>
                  </a:cubicBezTo>
                  <a:lnTo>
                    <a:pt x="1793" y="845"/>
                  </a:lnTo>
                  <a:lnTo>
                    <a:pt x="1802" y="839"/>
                  </a:lnTo>
                  <a:cubicBezTo>
                    <a:pt x="1811" y="832"/>
                    <a:pt x="1820" y="825"/>
                    <a:pt x="1830" y="819"/>
                  </a:cubicBezTo>
                  <a:cubicBezTo>
                    <a:pt x="1833" y="814"/>
                    <a:pt x="1836" y="812"/>
                    <a:pt x="1839" y="808"/>
                  </a:cubicBezTo>
                  <a:lnTo>
                    <a:pt x="1848" y="799"/>
                  </a:lnTo>
                  <a:lnTo>
                    <a:pt x="1857" y="792"/>
                  </a:lnTo>
                  <a:cubicBezTo>
                    <a:pt x="1863" y="785"/>
                    <a:pt x="1870" y="777"/>
                    <a:pt x="1876" y="771"/>
                  </a:cubicBezTo>
                  <a:cubicBezTo>
                    <a:pt x="1880" y="768"/>
                    <a:pt x="1882" y="765"/>
                    <a:pt x="1885" y="760"/>
                  </a:cubicBezTo>
                  <a:lnTo>
                    <a:pt x="1893" y="749"/>
                  </a:lnTo>
                  <a:lnTo>
                    <a:pt x="1900" y="742"/>
                  </a:lnTo>
                  <a:cubicBezTo>
                    <a:pt x="1906" y="734"/>
                    <a:pt x="1911" y="729"/>
                    <a:pt x="1914" y="723"/>
                  </a:cubicBezTo>
                  <a:cubicBezTo>
                    <a:pt x="1917" y="720"/>
                    <a:pt x="1919" y="717"/>
                    <a:pt x="1922" y="712"/>
                  </a:cubicBezTo>
                  <a:lnTo>
                    <a:pt x="1928" y="702"/>
                  </a:lnTo>
                  <a:lnTo>
                    <a:pt x="1934" y="692"/>
                  </a:lnTo>
                  <a:cubicBezTo>
                    <a:pt x="1937" y="688"/>
                    <a:pt x="1940" y="682"/>
                    <a:pt x="1943" y="675"/>
                  </a:cubicBezTo>
                  <a:cubicBezTo>
                    <a:pt x="1946" y="674"/>
                    <a:pt x="1946" y="671"/>
                    <a:pt x="1948" y="666"/>
                  </a:cubicBezTo>
                  <a:lnTo>
                    <a:pt x="1953" y="655"/>
                  </a:lnTo>
                  <a:lnTo>
                    <a:pt x="1957" y="646"/>
                  </a:lnTo>
                  <a:cubicBezTo>
                    <a:pt x="1959" y="640"/>
                    <a:pt x="1962" y="635"/>
                    <a:pt x="1963" y="629"/>
                  </a:cubicBezTo>
                  <a:cubicBezTo>
                    <a:pt x="1965" y="626"/>
                    <a:pt x="1965" y="623"/>
                    <a:pt x="1965" y="619"/>
                  </a:cubicBezTo>
                  <a:lnTo>
                    <a:pt x="1970" y="608"/>
                  </a:lnTo>
                  <a:lnTo>
                    <a:pt x="1971" y="597"/>
                  </a:lnTo>
                  <a:cubicBezTo>
                    <a:pt x="1973" y="592"/>
                    <a:pt x="1974" y="588"/>
                    <a:pt x="1976" y="582"/>
                  </a:cubicBezTo>
                  <a:cubicBezTo>
                    <a:pt x="1976" y="579"/>
                    <a:pt x="1976" y="576"/>
                    <a:pt x="1976" y="572"/>
                  </a:cubicBezTo>
                  <a:lnTo>
                    <a:pt x="1976" y="560"/>
                  </a:lnTo>
                  <a:lnTo>
                    <a:pt x="1977" y="551"/>
                  </a:lnTo>
                  <a:cubicBezTo>
                    <a:pt x="1979" y="546"/>
                    <a:pt x="1979" y="540"/>
                    <a:pt x="1979" y="536"/>
                  </a:cubicBezTo>
                  <a:cubicBezTo>
                    <a:pt x="1979" y="402"/>
                    <a:pt x="1883" y="271"/>
                    <a:pt x="1710" y="169"/>
                  </a:cubicBezTo>
                  <a:cubicBezTo>
                    <a:pt x="1522" y="60"/>
                    <a:pt x="1267" y="0"/>
                    <a:pt x="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3422621" y="1383791"/>
              <a:ext cx="93469" cy="53835"/>
            </a:xfrm>
            <a:custGeom>
              <a:avLst/>
              <a:gdLst/>
              <a:ahLst/>
              <a:cxnLst/>
              <a:rect l="l" t="t" r="r" b="b"/>
              <a:pathLst>
                <a:path w="2139" h="1232" extrusionOk="0">
                  <a:moveTo>
                    <a:pt x="1078" y="79"/>
                  </a:moveTo>
                  <a:cubicBezTo>
                    <a:pt x="1348" y="79"/>
                    <a:pt x="1601" y="139"/>
                    <a:pt x="1791" y="248"/>
                  </a:cubicBezTo>
                  <a:cubicBezTo>
                    <a:pt x="1964" y="350"/>
                    <a:pt x="2060" y="481"/>
                    <a:pt x="2060" y="615"/>
                  </a:cubicBezTo>
                  <a:cubicBezTo>
                    <a:pt x="2060" y="619"/>
                    <a:pt x="2060" y="625"/>
                    <a:pt x="2058" y="630"/>
                  </a:cubicBezTo>
                  <a:lnTo>
                    <a:pt x="2057" y="639"/>
                  </a:lnTo>
                  <a:lnTo>
                    <a:pt x="2057" y="651"/>
                  </a:lnTo>
                  <a:cubicBezTo>
                    <a:pt x="2057" y="655"/>
                    <a:pt x="2057" y="658"/>
                    <a:pt x="2055" y="661"/>
                  </a:cubicBezTo>
                  <a:cubicBezTo>
                    <a:pt x="2055" y="667"/>
                    <a:pt x="2054" y="671"/>
                    <a:pt x="2052" y="676"/>
                  </a:cubicBezTo>
                  <a:lnTo>
                    <a:pt x="2051" y="687"/>
                  </a:lnTo>
                  <a:lnTo>
                    <a:pt x="2046" y="698"/>
                  </a:lnTo>
                  <a:cubicBezTo>
                    <a:pt x="2046" y="702"/>
                    <a:pt x="2044" y="705"/>
                    <a:pt x="2044" y="708"/>
                  </a:cubicBezTo>
                  <a:cubicBezTo>
                    <a:pt x="2043" y="714"/>
                    <a:pt x="2040" y="719"/>
                    <a:pt x="2038" y="725"/>
                  </a:cubicBezTo>
                  <a:lnTo>
                    <a:pt x="2034" y="734"/>
                  </a:lnTo>
                  <a:lnTo>
                    <a:pt x="2029" y="745"/>
                  </a:lnTo>
                  <a:cubicBezTo>
                    <a:pt x="2027" y="750"/>
                    <a:pt x="2026" y="753"/>
                    <a:pt x="2024" y="754"/>
                  </a:cubicBezTo>
                  <a:cubicBezTo>
                    <a:pt x="2021" y="761"/>
                    <a:pt x="2018" y="767"/>
                    <a:pt x="2015" y="771"/>
                  </a:cubicBezTo>
                  <a:lnTo>
                    <a:pt x="2007" y="781"/>
                  </a:lnTo>
                  <a:lnTo>
                    <a:pt x="2003" y="791"/>
                  </a:lnTo>
                  <a:cubicBezTo>
                    <a:pt x="2000" y="796"/>
                    <a:pt x="1998" y="799"/>
                    <a:pt x="1995" y="802"/>
                  </a:cubicBezTo>
                  <a:cubicBezTo>
                    <a:pt x="1992" y="808"/>
                    <a:pt x="1987" y="813"/>
                    <a:pt x="1981" y="821"/>
                  </a:cubicBezTo>
                  <a:lnTo>
                    <a:pt x="1974" y="828"/>
                  </a:lnTo>
                  <a:lnTo>
                    <a:pt x="1966" y="839"/>
                  </a:lnTo>
                  <a:cubicBezTo>
                    <a:pt x="1963" y="844"/>
                    <a:pt x="1961" y="847"/>
                    <a:pt x="1957" y="850"/>
                  </a:cubicBezTo>
                  <a:cubicBezTo>
                    <a:pt x="1951" y="856"/>
                    <a:pt x="1944" y="864"/>
                    <a:pt x="1938" y="871"/>
                  </a:cubicBezTo>
                  <a:lnTo>
                    <a:pt x="1929" y="878"/>
                  </a:lnTo>
                  <a:lnTo>
                    <a:pt x="1918" y="887"/>
                  </a:lnTo>
                  <a:cubicBezTo>
                    <a:pt x="1917" y="891"/>
                    <a:pt x="1914" y="893"/>
                    <a:pt x="1911" y="898"/>
                  </a:cubicBezTo>
                  <a:cubicBezTo>
                    <a:pt x="1901" y="904"/>
                    <a:pt x="1892" y="911"/>
                    <a:pt x="1883" y="918"/>
                  </a:cubicBezTo>
                  <a:lnTo>
                    <a:pt x="1874" y="924"/>
                  </a:lnTo>
                  <a:lnTo>
                    <a:pt x="1863" y="933"/>
                  </a:lnTo>
                  <a:cubicBezTo>
                    <a:pt x="1860" y="936"/>
                    <a:pt x="1857" y="939"/>
                    <a:pt x="1854" y="942"/>
                  </a:cubicBezTo>
                  <a:cubicBezTo>
                    <a:pt x="1832" y="956"/>
                    <a:pt x="1809" y="970"/>
                    <a:pt x="1786" y="984"/>
                  </a:cubicBezTo>
                  <a:cubicBezTo>
                    <a:pt x="1595" y="1094"/>
                    <a:pt x="1343" y="1154"/>
                    <a:pt x="1074" y="1154"/>
                  </a:cubicBezTo>
                  <a:cubicBezTo>
                    <a:pt x="803" y="1154"/>
                    <a:pt x="551" y="1093"/>
                    <a:pt x="363" y="984"/>
                  </a:cubicBezTo>
                  <a:cubicBezTo>
                    <a:pt x="339" y="971"/>
                    <a:pt x="317" y="958"/>
                    <a:pt x="295" y="942"/>
                  </a:cubicBezTo>
                  <a:lnTo>
                    <a:pt x="282" y="930"/>
                  </a:lnTo>
                  <a:cubicBezTo>
                    <a:pt x="266" y="919"/>
                    <a:pt x="252" y="908"/>
                    <a:pt x="239" y="896"/>
                  </a:cubicBezTo>
                  <a:lnTo>
                    <a:pt x="232" y="891"/>
                  </a:lnTo>
                  <a:lnTo>
                    <a:pt x="223" y="881"/>
                  </a:lnTo>
                  <a:lnTo>
                    <a:pt x="217" y="876"/>
                  </a:lnTo>
                  <a:cubicBezTo>
                    <a:pt x="208" y="867"/>
                    <a:pt x="200" y="859"/>
                    <a:pt x="192" y="850"/>
                  </a:cubicBezTo>
                  <a:lnTo>
                    <a:pt x="186" y="844"/>
                  </a:lnTo>
                  <a:lnTo>
                    <a:pt x="179" y="833"/>
                  </a:lnTo>
                  <a:lnTo>
                    <a:pt x="172" y="827"/>
                  </a:lnTo>
                  <a:cubicBezTo>
                    <a:pt x="166" y="818"/>
                    <a:pt x="160" y="813"/>
                    <a:pt x="155" y="804"/>
                  </a:cubicBezTo>
                  <a:cubicBezTo>
                    <a:pt x="152" y="801"/>
                    <a:pt x="151" y="798"/>
                    <a:pt x="149" y="794"/>
                  </a:cubicBezTo>
                  <a:lnTo>
                    <a:pt x="143" y="784"/>
                  </a:lnTo>
                  <a:lnTo>
                    <a:pt x="137" y="774"/>
                  </a:lnTo>
                  <a:cubicBezTo>
                    <a:pt x="134" y="770"/>
                    <a:pt x="129" y="762"/>
                    <a:pt x="126" y="756"/>
                  </a:cubicBezTo>
                  <a:cubicBezTo>
                    <a:pt x="125" y="754"/>
                    <a:pt x="123" y="751"/>
                    <a:pt x="123" y="747"/>
                  </a:cubicBezTo>
                  <a:lnTo>
                    <a:pt x="117" y="736"/>
                  </a:lnTo>
                  <a:lnTo>
                    <a:pt x="112" y="725"/>
                  </a:lnTo>
                  <a:cubicBezTo>
                    <a:pt x="111" y="721"/>
                    <a:pt x="109" y="714"/>
                    <a:pt x="106" y="711"/>
                  </a:cubicBezTo>
                  <a:cubicBezTo>
                    <a:pt x="106" y="707"/>
                    <a:pt x="105" y="704"/>
                    <a:pt x="105" y="701"/>
                  </a:cubicBezTo>
                  <a:lnTo>
                    <a:pt x="102" y="688"/>
                  </a:lnTo>
                  <a:lnTo>
                    <a:pt x="99" y="679"/>
                  </a:lnTo>
                  <a:cubicBezTo>
                    <a:pt x="97" y="673"/>
                    <a:pt x="97" y="668"/>
                    <a:pt x="95" y="664"/>
                  </a:cubicBezTo>
                  <a:lnTo>
                    <a:pt x="95" y="655"/>
                  </a:lnTo>
                  <a:lnTo>
                    <a:pt x="94" y="642"/>
                  </a:lnTo>
                  <a:cubicBezTo>
                    <a:pt x="82" y="499"/>
                    <a:pt x="180" y="356"/>
                    <a:pt x="366" y="248"/>
                  </a:cubicBezTo>
                  <a:cubicBezTo>
                    <a:pt x="555" y="139"/>
                    <a:pt x="808" y="79"/>
                    <a:pt x="1078" y="79"/>
                  </a:cubicBezTo>
                  <a:close/>
                  <a:moveTo>
                    <a:pt x="1078" y="1"/>
                  </a:moveTo>
                  <a:cubicBezTo>
                    <a:pt x="806" y="1"/>
                    <a:pt x="534" y="61"/>
                    <a:pt x="326" y="181"/>
                  </a:cubicBezTo>
                  <a:cubicBezTo>
                    <a:pt x="105" y="308"/>
                    <a:pt x="0" y="481"/>
                    <a:pt x="17" y="648"/>
                  </a:cubicBezTo>
                  <a:cubicBezTo>
                    <a:pt x="17" y="658"/>
                    <a:pt x="17" y="667"/>
                    <a:pt x="19" y="676"/>
                  </a:cubicBezTo>
                  <a:cubicBezTo>
                    <a:pt x="20" y="687"/>
                    <a:pt x="23" y="698"/>
                    <a:pt x="26" y="708"/>
                  </a:cubicBezTo>
                  <a:cubicBezTo>
                    <a:pt x="28" y="718"/>
                    <a:pt x="31" y="727"/>
                    <a:pt x="32" y="734"/>
                  </a:cubicBezTo>
                  <a:cubicBezTo>
                    <a:pt x="37" y="745"/>
                    <a:pt x="42" y="754"/>
                    <a:pt x="46" y="765"/>
                  </a:cubicBezTo>
                  <a:cubicBezTo>
                    <a:pt x="49" y="774"/>
                    <a:pt x="52" y="784"/>
                    <a:pt x="57" y="791"/>
                  </a:cubicBezTo>
                  <a:cubicBezTo>
                    <a:pt x="63" y="802"/>
                    <a:pt x="69" y="813"/>
                    <a:pt x="77" y="825"/>
                  </a:cubicBezTo>
                  <a:cubicBezTo>
                    <a:pt x="82" y="833"/>
                    <a:pt x="86" y="841"/>
                    <a:pt x="91" y="848"/>
                  </a:cubicBezTo>
                  <a:cubicBezTo>
                    <a:pt x="100" y="859"/>
                    <a:pt x="109" y="870"/>
                    <a:pt x="119" y="884"/>
                  </a:cubicBezTo>
                  <a:cubicBezTo>
                    <a:pt x="123" y="890"/>
                    <a:pt x="128" y="896"/>
                    <a:pt x="134" y="902"/>
                  </a:cubicBezTo>
                  <a:cubicBezTo>
                    <a:pt x="145" y="914"/>
                    <a:pt x="157" y="927"/>
                    <a:pt x="169" y="938"/>
                  </a:cubicBezTo>
                  <a:cubicBezTo>
                    <a:pt x="175" y="942"/>
                    <a:pt x="182" y="950"/>
                    <a:pt x="188" y="954"/>
                  </a:cubicBezTo>
                  <a:cubicBezTo>
                    <a:pt x="202" y="968"/>
                    <a:pt x="219" y="979"/>
                    <a:pt x="234" y="991"/>
                  </a:cubicBezTo>
                  <a:cubicBezTo>
                    <a:pt x="240" y="998"/>
                    <a:pt x="245" y="1001"/>
                    <a:pt x="251" y="1004"/>
                  </a:cubicBezTo>
                  <a:cubicBezTo>
                    <a:pt x="272" y="1022"/>
                    <a:pt x="297" y="1038"/>
                    <a:pt x="323" y="1051"/>
                  </a:cubicBezTo>
                  <a:cubicBezTo>
                    <a:pt x="529" y="1173"/>
                    <a:pt x="802" y="1231"/>
                    <a:pt x="1074" y="1231"/>
                  </a:cubicBezTo>
                  <a:cubicBezTo>
                    <a:pt x="1344" y="1231"/>
                    <a:pt x="1615" y="1173"/>
                    <a:pt x="1824" y="1051"/>
                  </a:cubicBezTo>
                  <a:cubicBezTo>
                    <a:pt x="1851" y="1038"/>
                    <a:pt x="1875" y="1022"/>
                    <a:pt x="1898" y="1004"/>
                  </a:cubicBezTo>
                  <a:cubicBezTo>
                    <a:pt x="1906" y="999"/>
                    <a:pt x="1914" y="993"/>
                    <a:pt x="1921" y="985"/>
                  </a:cubicBezTo>
                  <a:cubicBezTo>
                    <a:pt x="1935" y="976"/>
                    <a:pt x="1949" y="965"/>
                    <a:pt x="1961" y="954"/>
                  </a:cubicBezTo>
                  <a:cubicBezTo>
                    <a:pt x="1969" y="948"/>
                    <a:pt x="1975" y="941"/>
                    <a:pt x="1983" y="933"/>
                  </a:cubicBezTo>
                  <a:cubicBezTo>
                    <a:pt x="1994" y="924"/>
                    <a:pt x="2006" y="913"/>
                    <a:pt x="2015" y="902"/>
                  </a:cubicBezTo>
                  <a:cubicBezTo>
                    <a:pt x="2023" y="894"/>
                    <a:pt x="2027" y="885"/>
                    <a:pt x="2034" y="879"/>
                  </a:cubicBezTo>
                  <a:cubicBezTo>
                    <a:pt x="2043" y="868"/>
                    <a:pt x="2052" y="858"/>
                    <a:pt x="2060" y="848"/>
                  </a:cubicBezTo>
                  <a:cubicBezTo>
                    <a:pt x="2064" y="839"/>
                    <a:pt x="2069" y="830"/>
                    <a:pt x="2075" y="821"/>
                  </a:cubicBezTo>
                  <a:cubicBezTo>
                    <a:pt x="2080" y="811"/>
                    <a:pt x="2087" y="801"/>
                    <a:pt x="2094" y="791"/>
                  </a:cubicBezTo>
                  <a:cubicBezTo>
                    <a:pt x="2097" y="782"/>
                    <a:pt x="2100" y="774"/>
                    <a:pt x="2104" y="765"/>
                  </a:cubicBezTo>
                  <a:cubicBezTo>
                    <a:pt x="2109" y="754"/>
                    <a:pt x="2114" y="744"/>
                    <a:pt x="2117" y="733"/>
                  </a:cubicBezTo>
                  <a:cubicBezTo>
                    <a:pt x="2121" y="724"/>
                    <a:pt x="2123" y="714"/>
                    <a:pt x="2124" y="707"/>
                  </a:cubicBezTo>
                  <a:cubicBezTo>
                    <a:pt x="2127" y="696"/>
                    <a:pt x="2131" y="685"/>
                    <a:pt x="2134" y="675"/>
                  </a:cubicBezTo>
                  <a:cubicBezTo>
                    <a:pt x="2134" y="665"/>
                    <a:pt x="2134" y="656"/>
                    <a:pt x="2135" y="647"/>
                  </a:cubicBezTo>
                  <a:cubicBezTo>
                    <a:pt x="2135" y="636"/>
                    <a:pt x="2138" y="625"/>
                    <a:pt x="2138" y="615"/>
                  </a:cubicBezTo>
                  <a:cubicBezTo>
                    <a:pt x="2138" y="458"/>
                    <a:pt x="2035" y="301"/>
                    <a:pt x="1829" y="182"/>
                  </a:cubicBezTo>
                  <a:cubicBezTo>
                    <a:pt x="1621" y="62"/>
                    <a:pt x="1351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3488253" y="1259125"/>
              <a:ext cx="141493" cy="79136"/>
            </a:xfrm>
            <a:custGeom>
              <a:avLst/>
              <a:gdLst/>
              <a:ahLst/>
              <a:cxnLst/>
              <a:rect l="l" t="t" r="r" b="b"/>
              <a:pathLst>
                <a:path w="3238" h="1811" extrusionOk="0">
                  <a:moveTo>
                    <a:pt x="3237" y="0"/>
                  </a:moveTo>
                  <a:lnTo>
                    <a:pt x="3237" y="0"/>
                  </a:lnTo>
                  <a:cubicBezTo>
                    <a:pt x="2305" y="651"/>
                    <a:pt x="1216" y="1217"/>
                    <a:pt x="1" y="1685"/>
                  </a:cubicBezTo>
                  <a:lnTo>
                    <a:pt x="1" y="1811"/>
                  </a:lnTo>
                  <a:cubicBezTo>
                    <a:pt x="1216" y="1345"/>
                    <a:pt x="2305" y="779"/>
                    <a:pt x="3236" y="128"/>
                  </a:cubicBezTo>
                  <a:lnTo>
                    <a:pt x="3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3477241" y="1198343"/>
              <a:ext cx="234568" cy="136293"/>
            </a:xfrm>
            <a:custGeom>
              <a:avLst/>
              <a:gdLst/>
              <a:ahLst/>
              <a:cxnLst/>
              <a:rect l="l" t="t" r="r" b="b"/>
              <a:pathLst>
                <a:path w="5368" h="3119" extrusionOk="0">
                  <a:moveTo>
                    <a:pt x="5231" y="1"/>
                  </a:moveTo>
                  <a:lnTo>
                    <a:pt x="2972" y="1095"/>
                  </a:lnTo>
                  <a:cubicBezTo>
                    <a:pt x="1854" y="1636"/>
                    <a:pt x="879" y="2270"/>
                    <a:pt x="78" y="2974"/>
                  </a:cubicBezTo>
                  <a:lnTo>
                    <a:pt x="1" y="3040"/>
                  </a:lnTo>
                  <a:lnTo>
                    <a:pt x="138" y="3119"/>
                  </a:lnTo>
                  <a:lnTo>
                    <a:pt x="253" y="3076"/>
                  </a:lnTo>
                  <a:cubicBezTo>
                    <a:pt x="1468" y="2610"/>
                    <a:pt x="2557" y="2042"/>
                    <a:pt x="3489" y="1391"/>
                  </a:cubicBezTo>
                  <a:lnTo>
                    <a:pt x="5367" y="81"/>
                  </a:lnTo>
                  <a:lnTo>
                    <a:pt x="523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3449756" y="1322572"/>
              <a:ext cx="42736" cy="95173"/>
            </a:xfrm>
            <a:custGeom>
              <a:avLst/>
              <a:gdLst/>
              <a:ahLst/>
              <a:cxnLst/>
              <a:rect l="l" t="t" r="r" b="b"/>
              <a:pathLst>
                <a:path w="978" h="2178" extrusionOk="0">
                  <a:moveTo>
                    <a:pt x="977" y="4"/>
                  </a:moveTo>
                  <a:lnTo>
                    <a:pt x="977" y="4"/>
                  </a:lnTo>
                  <a:lnTo>
                    <a:pt x="977" y="4"/>
                  </a:lnTo>
                  <a:cubicBezTo>
                    <a:pt x="977" y="4"/>
                    <a:pt x="977" y="4"/>
                    <a:pt x="977" y="4"/>
                  </a:cubicBezTo>
                  <a:close/>
                  <a:moveTo>
                    <a:pt x="4" y="0"/>
                  </a:moveTo>
                  <a:lnTo>
                    <a:pt x="1" y="1894"/>
                  </a:lnTo>
                  <a:cubicBezTo>
                    <a:pt x="1" y="1966"/>
                    <a:pt x="48" y="2039"/>
                    <a:pt x="144" y="2094"/>
                  </a:cubicBezTo>
                  <a:cubicBezTo>
                    <a:pt x="240" y="2149"/>
                    <a:pt x="365" y="2177"/>
                    <a:pt x="489" y="2177"/>
                  </a:cubicBezTo>
                  <a:cubicBezTo>
                    <a:pt x="614" y="2177"/>
                    <a:pt x="738" y="2149"/>
                    <a:pt x="833" y="2094"/>
                  </a:cubicBezTo>
                  <a:cubicBezTo>
                    <a:pt x="927" y="2040"/>
                    <a:pt x="973" y="1969"/>
                    <a:pt x="973" y="1897"/>
                  </a:cubicBezTo>
                  <a:lnTo>
                    <a:pt x="977" y="4"/>
                  </a:lnTo>
                  <a:lnTo>
                    <a:pt x="977" y="4"/>
                  </a:lnTo>
                  <a:cubicBezTo>
                    <a:pt x="977" y="8"/>
                    <a:pt x="976" y="13"/>
                    <a:pt x="976" y="17"/>
                  </a:cubicBezTo>
                  <a:cubicBezTo>
                    <a:pt x="974" y="22"/>
                    <a:pt x="974" y="25"/>
                    <a:pt x="974" y="30"/>
                  </a:cubicBezTo>
                  <a:cubicBezTo>
                    <a:pt x="974" y="34"/>
                    <a:pt x="973" y="39"/>
                    <a:pt x="971" y="45"/>
                  </a:cubicBezTo>
                  <a:cubicBezTo>
                    <a:pt x="970" y="48"/>
                    <a:pt x="970" y="53"/>
                    <a:pt x="968" y="56"/>
                  </a:cubicBezTo>
                  <a:cubicBezTo>
                    <a:pt x="967" y="60"/>
                    <a:pt x="963" y="65"/>
                    <a:pt x="962" y="70"/>
                  </a:cubicBezTo>
                  <a:cubicBezTo>
                    <a:pt x="960" y="74"/>
                    <a:pt x="960" y="79"/>
                    <a:pt x="957" y="82"/>
                  </a:cubicBezTo>
                  <a:cubicBezTo>
                    <a:pt x="956" y="87"/>
                    <a:pt x="951" y="93"/>
                    <a:pt x="948" y="97"/>
                  </a:cubicBezTo>
                  <a:cubicBezTo>
                    <a:pt x="947" y="100"/>
                    <a:pt x="945" y="104"/>
                    <a:pt x="942" y="108"/>
                  </a:cubicBezTo>
                  <a:cubicBezTo>
                    <a:pt x="939" y="113"/>
                    <a:pt x="933" y="119"/>
                    <a:pt x="928" y="124"/>
                  </a:cubicBezTo>
                  <a:cubicBezTo>
                    <a:pt x="927" y="127"/>
                    <a:pt x="925" y="130"/>
                    <a:pt x="922" y="133"/>
                  </a:cubicBezTo>
                  <a:cubicBezTo>
                    <a:pt x="917" y="137"/>
                    <a:pt x="911" y="144"/>
                    <a:pt x="907" y="150"/>
                  </a:cubicBezTo>
                  <a:cubicBezTo>
                    <a:pt x="902" y="153"/>
                    <a:pt x="900" y="154"/>
                    <a:pt x="897" y="157"/>
                  </a:cubicBezTo>
                  <a:cubicBezTo>
                    <a:pt x="890" y="164"/>
                    <a:pt x="883" y="168"/>
                    <a:pt x="877" y="174"/>
                  </a:cubicBezTo>
                  <a:cubicBezTo>
                    <a:pt x="874" y="176"/>
                    <a:pt x="871" y="179"/>
                    <a:pt x="868" y="180"/>
                  </a:cubicBezTo>
                  <a:cubicBezTo>
                    <a:pt x="859" y="188"/>
                    <a:pt x="847" y="196"/>
                    <a:pt x="834" y="200"/>
                  </a:cubicBezTo>
                  <a:cubicBezTo>
                    <a:pt x="739" y="255"/>
                    <a:pt x="615" y="283"/>
                    <a:pt x="490" y="283"/>
                  </a:cubicBezTo>
                  <a:cubicBezTo>
                    <a:pt x="366" y="283"/>
                    <a:pt x="242" y="256"/>
                    <a:pt x="148" y="200"/>
                  </a:cubicBezTo>
                  <a:cubicBezTo>
                    <a:pt x="136" y="196"/>
                    <a:pt x="125" y="188"/>
                    <a:pt x="114" y="180"/>
                  </a:cubicBezTo>
                  <a:cubicBezTo>
                    <a:pt x="110" y="177"/>
                    <a:pt x="107" y="174"/>
                    <a:pt x="104" y="171"/>
                  </a:cubicBezTo>
                  <a:cubicBezTo>
                    <a:pt x="97" y="167"/>
                    <a:pt x="91" y="162"/>
                    <a:pt x="85" y="157"/>
                  </a:cubicBezTo>
                  <a:cubicBezTo>
                    <a:pt x="81" y="153"/>
                    <a:pt x="79" y="151"/>
                    <a:pt x="76" y="148"/>
                  </a:cubicBezTo>
                  <a:cubicBezTo>
                    <a:pt x="70" y="142"/>
                    <a:pt x="65" y="137"/>
                    <a:pt x="61" y="133"/>
                  </a:cubicBezTo>
                  <a:cubicBezTo>
                    <a:pt x="57" y="130"/>
                    <a:pt x="54" y="125"/>
                    <a:pt x="51" y="124"/>
                  </a:cubicBezTo>
                  <a:cubicBezTo>
                    <a:pt x="48" y="117"/>
                    <a:pt x="44" y="113"/>
                    <a:pt x="41" y="108"/>
                  </a:cubicBezTo>
                  <a:cubicBezTo>
                    <a:pt x="37" y="104"/>
                    <a:pt x="36" y="99"/>
                    <a:pt x="33" y="96"/>
                  </a:cubicBezTo>
                  <a:cubicBezTo>
                    <a:pt x="31" y="91"/>
                    <a:pt x="27" y="87"/>
                    <a:pt x="25" y="82"/>
                  </a:cubicBezTo>
                  <a:cubicBezTo>
                    <a:pt x="22" y="79"/>
                    <a:pt x="22" y="73"/>
                    <a:pt x="19" y="70"/>
                  </a:cubicBezTo>
                  <a:cubicBezTo>
                    <a:pt x="17" y="65"/>
                    <a:pt x="14" y="60"/>
                    <a:pt x="14" y="54"/>
                  </a:cubicBezTo>
                  <a:cubicBezTo>
                    <a:pt x="13" y="51"/>
                    <a:pt x="11" y="48"/>
                    <a:pt x="10" y="42"/>
                  </a:cubicBezTo>
                  <a:cubicBezTo>
                    <a:pt x="10" y="39"/>
                    <a:pt x="8" y="34"/>
                    <a:pt x="7" y="28"/>
                  </a:cubicBezTo>
                  <a:cubicBezTo>
                    <a:pt x="5" y="24"/>
                    <a:pt x="5" y="20"/>
                    <a:pt x="5" y="17"/>
                  </a:cubicBezTo>
                  <a:cubicBezTo>
                    <a:pt x="5" y="11"/>
                    <a:pt x="4" y="7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449887" y="1310337"/>
              <a:ext cx="42867" cy="24602"/>
            </a:xfrm>
            <a:custGeom>
              <a:avLst/>
              <a:gdLst/>
              <a:ahLst/>
              <a:cxnLst/>
              <a:rect l="l" t="t" r="r" b="b"/>
              <a:pathLst>
                <a:path w="981" h="563" extrusionOk="0">
                  <a:moveTo>
                    <a:pt x="487" y="0"/>
                  </a:moveTo>
                  <a:cubicBezTo>
                    <a:pt x="362" y="0"/>
                    <a:pt x="237" y="27"/>
                    <a:pt x="142" y="82"/>
                  </a:cubicBezTo>
                  <a:cubicBezTo>
                    <a:pt x="48" y="137"/>
                    <a:pt x="1" y="210"/>
                    <a:pt x="1" y="282"/>
                  </a:cubicBezTo>
                  <a:cubicBezTo>
                    <a:pt x="1" y="287"/>
                    <a:pt x="2" y="291"/>
                    <a:pt x="2" y="297"/>
                  </a:cubicBezTo>
                  <a:cubicBezTo>
                    <a:pt x="2" y="300"/>
                    <a:pt x="2" y="304"/>
                    <a:pt x="4" y="308"/>
                  </a:cubicBezTo>
                  <a:cubicBezTo>
                    <a:pt x="5" y="314"/>
                    <a:pt x="5" y="319"/>
                    <a:pt x="7" y="322"/>
                  </a:cubicBezTo>
                  <a:cubicBezTo>
                    <a:pt x="8" y="328"/>
                    <a:pt x="10" y="331"/>
                    <a:pt x="11" y="334"/>
                  </a:cubicBezTo>
                  <a:cubicBezTo>
                    <a:pt x="11" y="340"/>
                    <a:pt x="14" y="345"/>
                    <a:pt x="16" y="350"/>
                  </a:cubicBezTo>
                  <a:cubicBezTo>
                    <a:pt x="19" y="354"/>
                    <a:pt x="19" y="359"/>
                    <a:pt x="22" y="362"/>
                  </a:cubicBezTo>
                  <a:cubicBezTo>
                    <a:pt x="24" y="367"/>
                    <a:pt x="28" y="371"/>
                    <a:pt x="30" y="376"/>
                  </a:cubicBezTo>
                  <a:cubicBezTo>
                    <a:pt x="33" y="379"/>
                    <a:pt x="34" y="384"/>
                    <a:pt x="38" y="388"/>
                  </a:cubicBezTo>
                  <a:cubicBezTo>
                    <a:pt x="41" y="393"/>
                    <a:pt x="45" y="397"/>
                    <a:pt x="48" y="402"/>
                  </a:cubicBezTo>
                  <a:cubicBezTo>
                    <a:pt x="51" y="404"/>
                    <a:pt x="54" y="410"/>
                    <a:pt x="58" y="413"/>
                  </a:cubicBezTo>
                  <a:cubicBezTo>
                    <a:pt x="62" y="417"/>
                    <a:pt x="67" y="422"/>
                    <a:pt x="73" y="427"/>
                  </a:cubicBezTo>
                  <a:cubicBezTo>
                    <a:pt x="76" y="431"/>
                    <a:pt x="78" y="433"/>
                    <a:pt x="82" y="437"/>
                  </a:cubicBezTo>
                  <a:cubicBezTo>
                    <a:pt x="88" y="442"/>
                    <a:pt x="94" y="447"/>
                    <a:pt x="101" y="451"/>
                  </a:cubicBezTo>
                  <a:cubicBezTo>
                    <a:pt x="104" y="454"/>
                    <a:pt x="107" y="457"/>
                    <a:pt x="111" y="460"/>
                  </a:cubicBezTo>
                  <a:cubicBezTo>
                    <a:pt x="122" y="468"/>
                    <a:pt x="133" y="474"/>
                    <a:pt x="145" y="480"/>
                  </a:cubicBezTo>
                  <a:cubicBezTo>
                    <a:pt x="239" y="536"/>
                    <a:pt x="363" y="563"/>
                    <a:pt x="487" y="563"/>
                  </a:cubicBezTo>
                  <a:cubicBezTo>
                    <a:pt x="612" y="563"/>
                    <a:pt x="736" y="535"/>
                    <a:pt x="831" y="480"/>
                  </a:cubicBezTo>
                  <a:cubicBezTo>
                    <a:pt x="844" y="474"/>
                    <a:pt x="856" y="468"/>
                    <a:pt x="865" y="460"/>
                  </a:cubicBezTo>
                  <a:cubicBezTo>
                    <a:pt x="868" y="459"/>
                    <a:pt x="871" y="456"/>
                    <a:pt x="874" y="454"/>
                  </a:cubicBezTo>
                  <a:cubicBezTo>
                    <a:pt x="880" y="448"/>
                    <a:pt x="887" y="444"/>
                    <a:pt x="894" y="437"/>
                  </a:cubicBezTo>
                  <a:cubicBezTo>
                    <a:pt x="897" y="434"/>
                    <a:pt x="899" y="433"/>
                    <a:pt x="904" y="430"/>
                  </a:cubicBezTo>
                  <a:cubicBezTo>
                    <a:pt x="908" y="424"/>
                    <a:pt x="914" y="417"/>
                    <a:pt x="919" y="413"/>
                  </a:cubicBezTo>
                  <a:cubicBezTo>
                    <a:pt x="922" y="410"/>
                    <a:pt x="924" y="407"/>
                    <a:pt x="925" y="404"/>
                  </a:cubicBezTo>
                  <a:cubicBezTo>
                    <a:pt x="930" y="399"/>
                    <a:pt x="936" y="393"/>
                    <a:pt x="939" y="388"/>
                  </a:cubicBezTo>
                  <a:cubicBezTo>
                    <a:pt x="940" y="384"/>
                    <a:pt x="944" y="380"/>
                    <a:pt x="945" y="377"/>
                  </a:cubicBezTo>
                  <a:cubicBezTo>
                    <a:pt x="948" y="373"/>
                    <a:pt x="953" y="367"/>
                    <a:pt x="954" y="362"/>
                  </a:cubicBezTo>
                  <a:cubicBezTo>
                    <a:pt x="957" y="359"/>
                    <a:pt x="957" y="354"/>
                    <a:pt x="959" y="350"/>
                  </a:cubicBezTo>
                  <a:cubicBezTo>
                    <a:pt x="960" y="345"/>
                    <a:pt x="964" y="340"/>
                    <a:pt x="965" y="336"/>
                  </a:cubicBezTo>
                  <a:cubicBezTo>
                    <a:pt x="967" y="333"/>
                    <a:pt x="967" y="328"/>
                    <a:pt x="968" y="324"/>
                  </a:cubicBezTo>
                  <a:cubicBezTo>
                    <a:pt x="970" y="319"/>
                    <a:pt x="971" y="314"/>
                    <a:pt x="971" y="310"/>
                  </a:cubicBezTo>
                  <a:cubicBezTo>
                    <a:pt x="973" y="305"/>
                    <a:pt x="973" y="300"/>
                    <a:pt x="973" y="297"/>
                  </a:cubicBezTo>
                  <a:cubicBezTo>
                    <a:pt x="980" y="219"/>
                    <a:pt x="933" y="142"/>
                    <a:pt x="831" y="82"/>
                  </a:cubicBezTo>
                  <a:cubicBezTo>
                    <a:pt x="736" y="27"/>
                    <a:pt x="61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3452247" y="1312347"/>
              <a:ext cx="38104" cy="20669"/>
            </a:xfrm>
            <a:custGeom>
              <a:avLst/>
              <a:gdLst/>
              <a:ahLst/>
              <a:cxnLst/>
              <a:rect l="l" t="t" r="r" b="b"/>
              <a:pathLst>
                <a:path w="872" h="473" extrusionOk="0">
                  <a:moveTo>
                    <a:pt x="432" y="1"/>
                  </a:moveTo>
                  <a:cubicBezTo>
                    <a:pt x="321" y="1"/>
                    <a:pt x="210" y="24"/>
                    <a:pt x="125" y="70"/>
                  </a:cubicBezTo>
                  <a:cubicBezTo>
                    <a:pt x="40" y="116"/>
                    <a:pt x="0" y="176"/>
                    <a:pt x="0" y="236"/>
                  </a:cubicBezTo>
                  <a:cubicBezTo>
                    <a:pt x="0" y="241"/>
                    <a:pt x="0" y="244"/>
                    <a:pt x="0" y="248"/>
                  </a:cubicBezTo>
                  <a:cubicBezTo>
                    <a:pt x="2" y="251"/>
                    <a:pt x="2" y="256"/>
                    <a:pt x="2" y="258"/>
                  </a:cubicBezTo>
                  <a:cubicBezTo>
                    <a:pt x="4" y="262"/>
                    <a:pt x="4" y="267"/>
                    <a:pt x="5" y="271"/>
                  </a:cubicBezTo>
                  <a:cubicBezTo>
                    <a:pt x="7" y="273"/>
                    <a:pt x="7" y="279"/>
                    <a:pt x="8" y="281"/>
                  </a:cubicBezTo>
                  <a:cubicBezTo>
                    <a:pt x="10" y="285"/>
                    <a:pt x="11" y="288"/>
                    <a:pt x="14" y="293"/>
                  </a:cubicBezTo>
                  <a:cubicBezTo>
                    <a:pt x="14" y="298"/>
                    <a:pt x="16" y="299"/>
                    <a:pt x="19" y="304"/>
                  </a:cubicBezTo>
                  <a:cubicBezTo>
                    <a:pt x="20" y="307"/>
                    <a:pt x="24" y="311"/>
                    <a:pt x="25" y="314"/>
                  </a:cubicBezTo>
                  <a:cubicBezTo>
                    <a:pt x="28" y="319"/>
                    <a:pt x="30" y="321"/>
                    <a:pt x="31" y="324"/>
                  </a:cubicBezTo>
                  <a:cubicBezTo>
                    <a:pt x="36" y="328"/>
                    <a:pt x="39" y="333"/>
                    <a:pt x="42" y="336"/>
                  </a:cubicBezTo>
                  <a:cubicBezTo>
                    <a:pt x="45" y="339"/>
                    <a:pt x="47" y="342"/>
                    <a:pt x="50" y="345"/>
                  </a:cubicBezTo>
                  <a:cubicBezTo>
                    <a:pt x="54" y="348"/>
                    <a:pt x="59" y="353"/>
                    <a:pt x="64" y="358"/>
                  </a:cubicBezTo>
                  <a:cubicBezTo>
                    <a:pt x="67" y="361"/>
                    <a:pt x="70" y="364"/>
                    <a:pt x="73" y="365"/>
                  </a:cubicBezTo>
                  <a:cubicBezTo>
                    <a:pt x="76" y="371"/>
                    <a:pt x="82" y="373"/>
                    <a:pt x="88" y="378"/>
                  </a:cubicBezTo>
                  <a:cubicBezTo>
                    <a:pt x="91" y="381"/>
                    <a:pt x="94" y="382"/>
                    <a:pt x="97" y="385"/>
                  </a:cubicBezTo>
                  <a:cubicBezTo>
                    <a:pt x="108" y="391"/>
                    <a:pt x="117" y="398"/>
                    <a:pt x="128" y="404"/>
                  </a:cubicBezTo>
                  <a:cubicBezTo>
                    <a:pt x="213" y="450"/>
                    <a:pt x="323" y="473"/>
                    <a:pt x="434" y="473"/>
                  </a:cubicBezTo>
                  <a:cubicBezTo>
                    <a:pt x="545" y="473"/>
                    <a:pt x="656" y="450"/>
                    <a:pt x="740" y="404"/>
                  </a:cubicBezTo>
                  <a:cubicBezTo>
                    <a:pt x="751" y="398"/>
                    <a:pt x="760" y="391"/>
                    <a:pt x="771" y="385"/>
                  </a:cubicBezTo>
                  <a:cubicBezTo>
                    <a:pt x="773" y="384"/>
                    <a:pt x="774" y="382"/>
                    <a:pt x="777" y="381"/>
                  </a:cubicBezTo>
                  <a:cubicBezTo>
                    <a:pt x="783" y="376"/>
                    <a:pt x="790" y="371"/>
                    <a:pt x="796" y="365"/>
                  </a:cubicBezTo>
                  <a:cubicBezTo>
                    <a:pt x="799" y="364"/>
                    <a:pt x="800" y="361"/>
                    <a:pt x="803" y="359"/>
                  </a:cubicBezTo>
                  <a:cubicBezTo>
                    <a:pt x="808" y="356"/>
                    <a:pt x="813" y="350"/>
                    <a:pt x="817" y="345"/>
                  </a:cubicBezTo>
                  <a:cubicBezTo>
                    <a:pt x="820" y="344"/>
                    <a:pt x="822" y="341"/>
                    <a:pt x="823" y="339"/>
                  </a:cubicBezTo>
                  <a:cubicBezTo>
                    <a:pt x="828" y="334"/>
                    <a:pt x="833" y="330"/>
                    <a:pt x="836" y="325"/>
                  </a:cubicBezTo>
                  <a:cubicBezTo>
                    <a:pt x="837" y="322"/>
                    <a:pt x="839" y="319"/>
                    <a:pt x="842" y="316"/>
                  </a:cubicBezTo>
                  <a:cubicBezTo>
                    <a:pt x="843" y="313"/>
                    <a:pt x="846" y="308"/>
                    <a:pt x="848" y="302"/>
                  </a:cubicBezTo>
                  <a:cubicBezTo>
                    <a:pt x="851" y="299"/>
                    <a:pt x="853" y="298"/>
                    <a:pt x="854" y="293"/>
                  </a:cubicBezTo>
                  <a:cubicBezTo>
                    <a:pt x="856" y="288"/>
                    <a:pt x="857" y="285"/>
                    <a:pt x="859" y="282"/>
                  </a:cubicBezTo>
                  <a:cubicBezTo>
                    <a:pt x="860" y="278"/>
                    <a:pt x="860" y="274"/>
                    <a:pt x="862" y="271"/>
                  </a:cubicBezTo>
                  <a:cubicBezTo>
                    <a:pt x="863" y="268"/>
                    <a:pt x="865" y="264"/>
                    <a:pt x="865" y="259"/>
                  </a:cubicBezTo>
                  <a:cubicBezTo>
                    <a:pt x="865" y="256"/>
                    <a:pt x="865" y="253"/>
                    <a:pt x="865" y="248"/>
                  </a:cubicBezTo>
                  <a:cubicBezTo>
                    <a:pt x="871" y="184"/>
                    <a:pt x="830" y="119"/>
                    <a:pt x="739" y="70"/>
                  </a:cubicBezTo>
                  <a:cubicBezTo>
                    <a:pt x="654" y="24"/>
                    <a:pt x="54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3445168" y="1350669"/>
              <a:ext cx="39852" cy="46232"/>
            </a:xfrm>
            <a:custGeom>
              <a:avLst/>
              <a:gdLst/>
              <a:ahLst/>
              <a:cxnLst/>
              <a:rect l="l" t="t" r="r" b="b"/>
              <a:pathLst>
                <a:path w="912" h="1058" extrusionOk="0">
                  <a:moveTo>
                    <a:pt x="912" y="0"/>
                  </a:moveTo>
                  <a:lnTo>
                    <a:pt x="1" y="931"/>
                  </a:lnTo>
                  <a:lnTo>
                    <a:pt x="1" y="1057"/>
                  </a:lnTo>
                  <a:lnTo>
                    <a:pt x="912" y="12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3414406" y="1391350"/>
              <a:ext cx="30807" cy="24340"/>
            </a:xfrm>
            <a:custGeom>
              <a:avLst/>
              <a:gdLst/>
              <a:ahLst/>
              <a:cxnLst/>
              <a:rect l="l" t="t" r="r" b="b"/>
              <a:pathLst>
                <a:path w="705" h="557" extrusionOk="0">
                  <a:moveTo>
                    <a:pt x="705" y="0"/>
                  </a:moveTo>
                  <a:cubicBezTo>
                    <a:pt x="516" y="166"/>
                    <a:pt x="279" y="312"/>
                    <a:pt x="2" y="431"/>
                  </a:cubicBezTo>
                  <a:lnTo>
                    <a:pt x="0" y="557"/>
                  </a:lnTo>
                  <a:cubicBezTo>
                    <a:pt x="279" y="438"/>
                    <a:pt x="516" y="291"/>
                    <a:pt x="705" y="12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250675" y="1410139"/>
              <a:ext cx="163822" cy="75684"/>
            </a:xfrm>
            <a:custGeom>
              <a:avLst/>
              <a:gdLst/>
              <a:ahLst/>
              <a:cxnLst/>
              <a:rect l="l" t="t" r="r" b="b"/>
              <a:pathLst>
                <a:path w="3749" h="1732" extrusionOk="0">
                  <a:moveTo>
                    <a:pt x="3749" y="1"/>
                  </a:moveTo>
                  <a:lnTo>
                    <a:pt x="0" y="1602"/>
                  </a:lnTo>
                  <a:lnTo>
                    <a:pt x="0" y="1731"/>
                  </a:lnTo>
                  <a:lnTo>
                    <a:pt x="3747" y="127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3228958" y="1467600"/>
              <a:ext cx="21761" cy="18222"/>
            </a:xfrm>
            <a:custGeom>
              <a:avLst/>
              <a:gdLst/>
              <a:ahLst/>
              <a:cxnLst/>
              <a:rect l="l" t="t" r="r" b="b"/>
              <a:pathLst>
                <a:path w="498" h="417" extrusionOk="0">
                  <a:moveTo>
                    <a:pt x="2" y="1"/>
                  </a:moveTo>
                  <a:lnTo>
                    <a:pt x="1" y="129"/>
                  </a:lnTo>
                  <a:lnTo>
                    <a:pt x="497" y="416"/>
                  </a:lnTo>
                  <a:lnTo>
                    <a:pt x="497" y="28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3229046" y="1330481"/>
              <a:ext cx="255980" cy="149708"/>
            </a:xfrm>
            <a:custGeom>
              <a:avLst/>
              <a:gdLst/>
              <a:ahLst/>
              <a:cxnLst/>
              <a:rect l="l" t="t" r="r" b="b"/>
              <a:pathLst>
                <a:path w="5858" h="3426" extrusionOk="0">
                  <a:moveTo>
                    <a:pt x="5056" y="1"/>
                  </a:moveTo>
                  <a:lnTo>
                    <a:pt x="3496" y="555"/>
                  </a:lnTo>
                  <a:cubicBezTo>
                    <a:pt x="3210" y="665"/>
                    <a:pt x="2960" y="802"/>
                    <a:pt x="2755" y="964"/>
                  </a:cubicBezTo>
                  <a:lnTo>
                    <a:pt x="0" y="3139"/>
                  </a:lnTo>
                  <a:lnTo>
                    <a:pt x="495" y="3425"/>
                  </a:lnTo>
                  <a:lnTo>
                    <a:pt x="4244" y="1824"/>
                  </a:lnTo>
                  <a:cubicBezTo>
                    <a:pt x="4521" y="1705"/>
                    <a:pt x="4758" y="1559"/>
                    <a:pt x="4947" y="1393"/>
                  </a:cubicBezTo>
                  <a:lnTo>
                    <a:pt x="5858" y="462"/>
                  </a:lnTo>
                  <a:lnTo>
                    <a:pt x="5853" y="459"/>
                  </a:lnTo>
                  <a:cubicBezTo>
                    <a:pt x="5763" y="502"/>
                    <a:pt x="5651" y="524"/>
                    <a:pt x="5540" y="524"/>
                  </a:cubicBezTo>
                  <a:cubicBezTo>
                    <a:pt x="5417" y="524"/>
                    <a:pt x="5294" y="497"/>
                    <a:pt x="5199" y="444"/>
                  </a:cubicBezTo>
                  <a:lnTo>
                    <a:pt x="5201" y="444"/>
                  </a:lnTo>
                  <a:cubicBezTo>
                    <a:pt x="5104" y="387"/>
                    <a:pt x="5056" y="315"/>
                    <a:pt x="5056" y="242"/>
                  </a:cubicBezTo>
                  <a:lnTo>
                    <a:pt x="505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3461860" y="1480272"/>
              <a:ext cx="15556" cy="166269"/>
            </a:xfrm>
            <a:custGeom>
              <a:avLst/>
              <a:gdLst/>
              <a:ahLst/>
              <a:cxnLst/>
              <a:rect l="l" t="t" r="r" b="b"/>
              <a:pathLst>
                <a:path w="356" h="3805" extrusionOk="0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0" y="0"/>
                  </a:moveTo>
                  <a:cubicBezTo>
                    <a:pt x="86" y="0"/>
                    <a:pt x="10" y="63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6"/>
                    <a:pt x="347" y="3804"/>
                  </a:cubicBezTo>
                  <a:lnTo>
                    <a:pt x="356" y="142"/>
                  </a:lnTo>
                  <a:cubicBezTo>
                    <a:pt x="356" y="63"/>
                    <a:pt x="279" y="0"/>
                    <a:pt x="183" y="0"/>
                  </a:cubicBezTo>
                  <a:cubicBezTo>
                    <a:pt x="182" y="0"/>
                    <a:pt x="181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3461860" y="1640289"/>
              <a:ext cx="15163" cy="12410"/>
            </a:xfrm>
            <a:custGeom>
              <a:avLst/>
              <a:gdLst/>
              <a:ahLst/>
              <a:cxnLst/>
              <a:rect l="l" t="t" r="r" b="b"/>
              <a:pathLst>
                <a:path w="347" h="284" extrusionOk="0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9"/>
                    <a:pt x="76" y="284"/>
                    <a:pt x="173" y="284"/>
                  </a:cubicBezTo>
                  <a:cubicBezTo>
                    <a:pt x="270" y="284"/>
                    <a:pt x="345" y="221"/>
                    <a:pt x="345" y="142"/>
                  </a:cubicBezTo>
                  <a:cubicBezTo>
                    <a:pt x="347" y="64"/>
                    <a:pt x="27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3800149" y="1279802"/>
              <a:ext cx="96353" cy="74854"/>
            </a:xfrm>
            <a:custGeom>
              <a:avLst/>
              <a:gdLst/>
              <a:ahLst/>
              <a:cxnLst/>
              <a:rect l="l" t="t" r="r" b="b"/>
              <a:pathLst>
                <a:path w="2205" h="1713" extrusionOk="0">
                  <a:moveTo>
                    <a:pt x="1757" y="0"/>
                  </a:moveTo>
                  <a:cubicBezTo>
                    <a:pt x="1727" y="0"/>
                    <a:pt x="1699" y="8"/>
                    <a:pt x="1675" y="22"/>
                  </a:cubicBezTo>
                  <a:lnTo>
                    <a:pt x="0" y="957"/>
                  </a:lnTo>
                  <a:cubicBezTo>
                    <a:pt x="10" y="952"/>
                    <a:pt x="19" y="949"/>
                    <a:pt x="28" y="946"/>
                  </a:cubicBezTo>
                  <a:cubicBezTo>
                    <a:pt x="34" y="945"/>
                    <a:pt x="40" y="940"/>
                    <a:pt x="48" y="939"/>
                  </a:cubicBezTo>
                  <a:cubicBezTo>
                    <a:pt x="57" y="937"/>
                    <a:pt x="68" y="937"/>
                    <a:pt x="79" y="937"/>
                  </a:cubicBezTo>
                  <a:cubicBezTo>
                    <a:pt x="83" y="937"/>
                    <a:pt x="88" y="936"/>
                    <a:pt x="93" y="936"/>
                  </a:cubicBezTo>
                  <a:cubicBezTo>
                    <a:pt x="95" y="936"/>
                    <a:pt x="98" y="937"/>
                    <a:pt x="100" y="937"/>
                  </a:cubicBezTo>
                  <a:cubicBezTo>
                    <a:pt x="111" y="937"/>
                    <a:pt x="125" y="942"/>
                    <a:pt x="137" y="945"/>
                  </a:cubicBezTo>
                  <a:cubicBezTo>
                    <a:pt x="145" y="946"/>
                    <a:pt x="151" y="946"/>
                    <a:pt x="157" y="948"/>
                  </a:cubicBezTo>
                  <a:cubicBezTo>
                    <a:pt x="179" y="955"/>
                    <a:pt x="199" y="965"/>
                    <a:pt x="220" y="977"/>
                  </a:cubicBezTo>
                  <a:cubicBezTo>
                    <a:pt x="391" y="1075"/>
                    <a:pt x="529" y="1315"/>
                    <a:pt x="528" y="1512"/>
                  </a:cubicBezTo>
                  <a:cubicBezTo>
                    <a:pt x="528" y="1537"/>
                    <a:pt x="526" y="1560"/>
                    <a:pt x="522" y="1580"/>
                  </a:cubicBezTo>
                  <a:cubicBezTo>
                    <a:pt x="520" y="1586"/>
                    <a:pt x="517" y="1592"/>
                    <a:pt x="517" y="1598"/>
                  </a:cubicBezTo>
                  <a:cubicBezTo>
                    <a:pt x="513" y="1611"/>
                    <a:pt x="509" y="1626"/>
                    <a:pt x="503" y="1637"/>
                  </a:cubicBezTo>
                  <a:cubicBezTo>
                    <a:pt x="500" y="1645"/>
                    <a:pt x="496" y="1649"/>
                    <a:pt x="493" y="1655"/>
                  </a:cubicBezTo>
                  <a:cubicBezTo>
                    <a:pt x="488" y="1663"/>
                    <a:pt x="482" y="1674"/>
                    <a:pt x="474" y="1680"/>
                  </a:cubicBezTo>
                  <a:cubicBezTo>
                    <a:pt x="471" y="1686"/>
                    <a:pt x="465" y="1691"/>
                    <a:pt x="460" y="1694"/>
                  </a:cubicBezTo>
                  <a:cubicBezTo>
                    <a:pt x="453" y="1700"/>
                    <a:pt x="446" y="1706"/>
                    <a:pt x="439" y="1712"/>
                  </a:cubicBezTo>
                  <a:lnTo>
                    <a:pt x="2114" y="777"/>
                  </a:lnTo>
                  <a:cubicBezTo>
                    <a:pt x="2169" y="745"/>
                    <a:pt x="2205" y="676"/>
                    <a:pt x="2205" y="579"/>
                  </a:cubicBezTo>
                  <a:cubicBezTo>
                    <a:pt x="2205" y="382"/>
                    <a:pt x="2066" y="140"/>
                    <a:pt x="1895" y="43"/>
                  </a:cubicBezTo>
                  <a:cubicBezTo>
                    <a:pt x="1846" y="14"/>
                    <a:pt x="1799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964820" y="951388"/>
              <a:ext cx="368100" cy="51732"/>
            </a:xfrm>
            <a:custGeom>
              <a:avLst/>
              <a:gdLst/>
              <a:ahLst/>
              <a:cxnLst/>
              <a:rect l="l" t="t" r="r" b="b"/>
              <a:pathLst>
                <a:path w="9367" h="1184" extrusionOk="0">
                  <a:moveTo>
                    <a:pt x="5" y="1"/>
                  </a:moveTo>
                  <a:cubicBezTo>
                    <a:pt x="5" y="1"/>
                    <a:pt x="5" y="35"/>
                    <a:pt x="4" y="106"/>
                  </a:cubicBezTo>
                  <a:cubicBezTo>
                    <a:pt x="2" y="286"/>
                    <a:pt x="1" y="642"/>
                    <a:pt x="1" y="902"/>
                  </a:cubicBezTo>
                  <a:cubicBezTo>
                    <a:pt x="1" y="1059"/>
                    <a:pt x="1" y="1144"/>
                    <a:pt x="2" y="1144"/>
                  </a:cubicBezTo>
                  <a:lnTo>
                    <a:pt x="9362" y="1184"/>
                  </a:lnTo>
                  <a:cubicBezTo>
                    <a:pt x="9362" y="1184"/>
                    <a:pt x="9362" y="1181"/>
                    <a:pt x="9362" y="1181"/>
                  </a:cubicBezTo>
                  <a:cubicBezTo>
                    <a:pt x="9362" y="1181"/>
                    <a:pt x="9362" y="1181"/>
                    <a:pt x="9362" y="1181"/>
                  </a:cubicBezTo>
                  <a:cubicBezTo>
                    <a:pt x="9362" y="1181"/>
                    <a:pt x="9364" y="1148"/>
                    <a:pt x="9364" y="1079"/>
                  </a:cubicBezTo>
                  <a:cubicBezTo>
                    <a:pt x="9365" y="898"/>
                    <a:pt x="9367" y="545"/>
                    <a:pt x="9367" y="286"/>
                  </a:cubicBezTo>
                  <a:cubicBezTo>
                    <a:pt x="9367" y="127"/>
                    <a:pt x="9367" y="44"/>
                    <a:pt x="9365" y="44"/>
                  </a:cubicBezTo>
                  <a:cubicBezTo>
                    <a:pt x="9365" y="44"/>
                    <a:pt x="9365" y="44"/>
                    <a:pt x="9365" y="44"/>
                  </a:cubicBezTo>
                  <a:lnTo>
                    <a:pt x="9365" y="4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3954148" y="969464"/>
              <a:ext cx="757287" cy="15602"/>
            </a:xfrm>
            <a:custGeom>
              <a:avLst/>
              <a:gdLst/>
              <a:ahLst/>
              <a:cxnLst/>
              <a:rect l="l" t="t" r="r" b="b"/>
              <a:pathLst>
                <a:path w="7660" h="357" extrusionOk="0">
                  <a:moveTo>
                    <a:pt x="142" y="1"/>
                  </a:moveTo>
                  <a:cubicBezTo>
                    <a:pt x="64" y="1"/>
                    <a:pt x="0" y="78"/>
                    <a:pt x="0" y="175"/>
                  </a:cubicBezTo>
                  <a:cubicBezTo>
                    <a:pt x="0" y="270"/>
                    <a:pt x="64" y="348"/>
                    <a:pt x="140" y="348"/>
                  </a:cubicBezTo>
                  <a:lnTo>
                    <a:pt x="7659" y="356"/>
                  </a:lnTo>
                  <a:lnTo>
                    <a:pt x="7659" y="356"/>
                  </a:lnTo>
                  <a:cubicBezTo>
                    <a:pt x="7581" y="356"/>
                    <a:pt x="7518" y="278"/>
                    <a:pt x="7518" y="182"/>
                  </a:cubicBezTo>
                  <a:cubicBezTo>
                    <a:pt x="7518" y="87"/>
                    <a:pt x="7582" y="10"/>
                    <a:pt x="7659" y="10"/>
                  </a:cubicBezTo>
                  <a:lnTo>
                    <a:pt x="142" y="1"/>
                  </a:lnTo>
                  <a:close/>
                  <a:moveTo>
                    <a:pt x="7659" y="356"/>
                  </a:moveTo>
                  <a:lnTo>
                    <a:pt x="7659" y="356"/>
                  </a:lnTo>
                  <a:cubicBezTo>
                    <a:pt x="7659" y="356"/>
                    <a:pt x="7659" y="356"/>
                    <a:pt x="7659" y="356"/>
                  </a:cubicBezTo>
                  <a:lnTo>
                    <a:pt x="7659" y="3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4282617" y="969862"/>
              <a:ext cx="12410" cy="15207"/>
            </a:xfrm>
            <a:custGeom>
              <a:avLst/>
              <a:gdLst/>
              <a:ahLst/>
              <a:cxnLst/>
              <a:rect l="l" t="t" r="r" b="b"/>
              <a:pathLst>
                <a:path w="284" h="348" extrusionOk="0">
                  <a:moveTo>
                    <a:pt x="142" y="1"/>
                  </a:moveTo>
                  <a:cubicBezTo>
                    <a:pt x="65" y="1"/>
                    <a:pt x="2" y="78"/>
                    <a:pt x="1" y="173"/>
                  </a:cubicBezTo>
                  <a:cubicBezTo>
                    <a:pt x="1" y="269"/>
                    <a:pt x="64" y="347"/>
                    <a:pt x="142" y="347"/>
                  </a:cubicBezTo>
                  <a:cubicBezTo>
                    <a:pt x="221" y="347"/>
                    <a:pt x="284" y="270"/>
                    <a:pt x="284" y="175"/>
                  </a:cubicBezTo>
                  <a:cubicBezTo>
                    <a:pt x="284" y="79"/>
                    <a:pt x="221" y="1"/>
                    <a:pt x="142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3961754" y="722060"/>
              <a:ext cx="717163" cy="265550"/>
            </a:xfrm>
            <a:custGeom>
              <a:avLst/>
              <a:gdLst/>
              <a:ahLst/>
              <a:cxnLst/>
              <a:rect l="l" t="t" r="r" b="b"/>
              <a:pathLst>
                <a:path w="16412" h="6077" extrusionOk="0">
                  <a:moveTo>
                    <a:pt x="11" y="4991"/>
                  </a:moveTo>
                  <a:cubicBezTo>
                    <a:pt x="13" y="4980"/>
                    <a:pt x="14" y="4969"/>
                    <a:pt x="16" y="4958"/>
                  </a:cubicBezTo>
                  <a:cubicBezTo>
                    <a:pt x="126" y="3826"/>
                    <a:pt x="926" y="2714"/>
                    <a:pt x="2418" y="1853"/>
                  </a:cubicBezTo>
                  <a:cubicBezTo>
                    <a:pt x="5629" y="1"/>
                    <a:pt x="10834" y="1"/>
                    <a:pt x="14023" y="1853"/>
                  </a:cubicBezTo>
                  <a:cubicBezTo>
                    <a:pt x="15512" y="2719"/>
                    <a:pt x="16302" y="3838"/>
                    <a:pt x="16393" y="4977"/>
                  </a:cubicBezTo>
                  <a:cubicBezTo>
                    <a:pt x="16396" y="5011"/>
                    <a:pt x="16396" y="5043"/>
                    <a:pt x="16398" y="5075"/>
                  </a:cubicBezTo>
                  <a:cubicBezTo>
                    <a:pt x="16411" y="5394"/>
                    <a:pt x="16370" y="5714"/>
                    <a:pt x="16275" y="6029"/>
                  </a:cubicBezTo>
                  <a:cubicBezTo>
                    <a:pt x="15990" y="5112"/>
                    <a:pt x="15242" y="4237"/>
                    <a:pt x="14027" y="3531"/>
                  </a:cubicBezTo>
                  <a:cubicBezTo>
                    <a:pt x="10838" y="1677"/>
                    <a:pt x="5633" y="1677"/>
                    <a:pt x="2423" y="3529"/>
                  </a:cubicBezTo>
                  <a:cubicBezTo>
                    <a:pt x="1179" y="4249"/>
                    <a:pt x="416" y="5144"/>
                    <a:pt x="133" y="6077"/>
                  </a:cubicBezTo>
                  <a:cubicBezTo>
                    <a:pt x="45" y="5795"/>
                    <a:pt x="0" y="5509"/>
                    <a:pt x="2" y="5226"/>
                  </a:cubicBezTo>
                  <a:cubicBezTo>
                    <a:pt x="2" y="5191"/>
                    <a:pt x="5" y="5152"/>
                    <a:pt x="5" y="5115"/>
                  </a:cubicBezTo>
                  <a:cubicBezTo>
                    <a:pt x="6" y="5075"/>
                    <a:pt x="8" y="5032"/>
                    <a:pt x="11" y="49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3925093" y="722235"/>
              <a:ext cx="788041" cy="455197"/>
            </a:xfrm>
            <a:custGeom>
              <a:avLst/>
              <a:gdLst/>
              <a:ahLst/>
              <a:cxnLst/>
              <a:rect l="l" t="t" r="r" b="b"/>
              <a:pathLst>
                <a:path w="18034" h="10417" extrusionOk="0">
                  <a:moveTo>
                    <a:pt x="9066" y="459"/>
                  </a:moveTo>
                  <a:cubicBezTo>
                    <a:pt x="11168" y="459"/>
                    <a:pt x="13267" y="922"/>
                    <a:pt x="14862" y="1849"/>
                  </a:cubicBezTo>
                  <a:cubicBezTo>
                    <a:pt x="16351" y="2715"/>
                    <a:pt x="17141" y="3834"/>
                    <a:pt x="17232" y="4971"/>
                  </a:cubicBezTo>
                  <a:cubicBezTo>
                    <a:pt x="17235" y="5005"/>
                    <a:pt x="17235" y="5039"/>
                    <a:pt x="17237" y="5071"/>
                  </a:cubicBezTo>
                  <a:cubicBezTo>
                    <a:pt x="17250" y="5390"/>
                    <a:pt x="17209" y="5710"/>
                    <a:pt x="17114" y="6025"/>
                  </a:cubicBezTo>
                  <a:cubicBezTo>
                    <a:pt x="16830" y="6955"/>
                    <a:pt x="16068" y="7851"/>
                    <a:pt x="14823" y="8569"/>
                  </a:cubicBezTo>
                  <a:cubicBezTo>
                    <a:pt x="13218" y="9496"/>
                    <a:pt x="11114" y="9959"/>
                    <a:pt x="9012" y="9959"/>
                  </a:cubicBezTo>
                  <a:cubicBezTo>
                    <a:pt x="6911" y="9959"/>
                    <a:pt x="4813" y="9496"/>
                    <a:pt x="3219" y="8571"/>
                  </a:cubicBezTo>
                  <a:cubicBezTo>
                    <a:pt x="2004" y="7863"/>
                    <a:pt x="1256" y="6988"/>
                    <a:pt x="972" y="6071"/>
                  </a:cubicBezTo>
                  <a:cubicBezTo>
                    <a:pt x="884" y="5791"/>
                    <a:pt x="839" y="5505"/>
                    <a:pt x="841" y="5222"/>
                  </a:cubicBezTo>
                  <a:cubicBezTo>
                    <a:pt x="841" y="5185"/>
                    <a:pt x="844" y="5148"/>
                    <a:pt x="844" y="5111"/>
                  </a:cubicBezTo>
                  <a:cubicBezTo>
                    <a:pt x="845" y="5071"/>
                    <a:pt x="847" y="5028"/>
                    <a:pt x="850" y="4987"/>
                  </a:cubicBezTo>
                  <a:cubicBezTo>
                    <a:pt x="852" y="4976"/>
                    <a:pt x="853" y="4965"/>
                    <a:pt x="855" y="4954"/>
                  </a:cubicBezTo>
                  <a:cubicBezTo>
                    <a:pt x="965" y="3822"/>
                    <a:pt x="1765" y="2710"/>
                    <a:pt x="3257" y="1847"/>
                  </a:cubicBezTo>
                  <a:cubicBezTo>
                    <a:pt x="4862" y="922"/>
                    <a:pt x="6965" y="459"/>
                    <a:pt x="9066" y="459"/>
                  </a:cubicBezTo>
                  <a:close/>
                  <a:moveTo>
                    <a:pt x="9070" y="0"/>
                  </a:moveTo>
                  <a:cubicBezTo>
                    <a:pt x="6767" y="0"/>
                    <a:pt x="4460" y="509"/>
                    <a:pt x="2700" y="1526"/>
                  </a:cubicBezTo>
                  <a:cubicBezTo>
                    <a:pt x="882" y="2575"/>
                    <a:pt x="1" y="3965"/>
                    <a:pt x="53" y="5345"/>
                  </a:cubicBezTo>
                  <a:cubicBezTo>
                    <a:pt x="56" y="5388"/>
                    <a:pt x="56" y="5430"/>
                    <a:pt x="59" y="5473"/>
                  </a:cubicBezTo>
                  <a:cubicBezTo>
                    <a:pt x="61" y="5491"/>
                    <a:pt x="64" y="5510"/>
                    <a:pt x="66" y="5528"/>
                  </a:cubicBezTo>
                  <a:cubicBezTo>
                    <a:pt x="189" y="6754"/>
                    <a:pt x="1050" y="7958"/>
                    <a:pt x="2659" y="8894"/>
                  </a:cubicBezTo>
                  <a:cubicBezTo>
                    <a:pt x="4406" y="9909"/>
                    <a:pt x="6706" y="10417"/>
                    <a:pt x="9009" y="10417"/>
                  </a:cubicBezTo>
                  <a:cubicBezTo>
                    <a:pt x="11313" y="10417"/>
                    <a:pt x="13620" y="9908"/>
                    <a:pt x="15380" y="8892"/>
                  </a:cubicBezTo>
                  <a:cubicBezTo>
                    <a:pt x="17038" y="7937"/>
                    <a:pt x="17920" y="6697"/>
                    <a:pt x="18021" y="5440"/>
                  </a:cubicBezTo>
                  <a:cubicBezTo>
                    <a:pt x="18024" y="5405"/>
                    <a:pt x="18026" y="5370"/>
                    <a:pt x="18027" y="5333"/>
                  </a:cubicBezTo>
                  <a:cubicBezTo>
                    <a:pt x="18029" y="5288"/>
                    <a:pt x="18032" y="5242"/>
                    <a:pt x="18032" y="5196"/>
                  </a:cubicBezTo>
                  <a:cubicBezTo>
                    <a:pt x="18033" y="3865"/>
                    <a:pt x="17164" y="2536"/>
                    <a:pt x="15423" y="1526"/>
                  </a:cubicBezTo>
                  <a:cubicBezTo>
                    <a:pt x="13675" y="509"/>
                    <a:pt x="11374" y="0"/>
                    <a:pt x="9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309447" y="773097"/>
              <a:ext cx="15556" cy="166269"/>
            </a:xfrm>
            <a:custGeom>
              <a:avLst/>
              <a:gdLst/>
              <a:ahLst/>
              <a:cxnLst/>
              <a:rect l="l" t="t" r="r" b="b"/>
              <a:pathLst>
                <a:path w="356" h="3805" extrusionOk="0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3" y="0"/>
                  </a:moveTo>
                  <a:cubicBezTo>
                    <a:pt x="88" y="0"/>
                    <a:pt x="10" y="62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7"/>
                    <a:pt x="347" y="3804"/>
                  </a:cubicBezTo>
                  <a:lnTo>
                    <a:pt x="356" y="140"/>
                  </a:lnTo>
                  <a:cubicBezTo>
                    <a:pt x="356" y="65"/>
                    <a:pt x="279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4309447" y="933114"/>
              <a:ext cx="15163" cy="12366"/>
            </a:xfrm>
            <a:custGeom>
              <a:avLst/>
              <a:gdLst/>
              <a:ahLst/>
              <a:cxnLst/>
              <a:rect l="l" t="t" r="r" b="b"/>
              <a:pathLst>
                <a:path w="347" h="283" extrusionOk="0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7"/>
                    <a:pt x="77" y="282"/>
                    <a:pt x="173" y="282"/>
                  </a:cubicBezTo>
                  <a:cubicBezTo>
                    <a:pt x="174" y="282"/>
                    <a:pt x="175" y="282"/>
                    <a:pt x="176" y="282"/>
                  </a:cubicBezTo>
                  <a:cubicBezTo>
                    <a:pt x="271" y="282"/>
                    <a:pt x="345" y="218"/>
                    <a:pt x="345" y="142"/>
                  </a:cubicBezTo>
                  <a:cubicBezTo>
                    <a:pt x="347" y="65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270775" y="929399"/>
              <a:ext cx="93163" cy="104918"/>
            </a:xfrm>
            <a:custGeom>
              <a:avLst/>
              <a:gdLst/>
              <a:ahLst/>
              <a:cxnLst/>
              <a:rect l="l" t="t" r="r" b="b"/>
              <a:pathLst>
                <a:path w="2132" h="2401" extrusionOk="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lnTo>
                    <a:pt x="1" y="6"/>
                  </a:lnTo>
                  <a:lnTo>
                    <a:pt x="1" y="6"/>
                  </a:lnTo>
                  <a:close/>
                  <a:moveTo>
                    <a:pt x="2125" y="1"/>
                  </a:moveTo>
                  <a:lnTo>
                    <a:pt x="2125" y="3"/>
                  </a:lnTo>
                  <a:cubicBezTo>
                    <a:pt x="2125" y="13"/>
                    <a:pt x="2122" y="24"/>
                    <a:pt x="2121" y="35"/>
                  </a:cubicBezTo>
                  <a:cubicBezTo>
                    <a:pt x="2121" y="44"/>
                    <a:pt x="2121" y="53"/>
                    <a:pt x="2119" y="63"/>
                  </a:cubicBezTo>
                  <a:cubicBezTo>
                    <a:pt x="2118" y="73"/>
                    <a:pt x="2114" y="84"/>
                    <a:pt x="2111" y="95"/>
                  </a:cubicBezTo>
                  <a:cubicBezTo>
                    <a:pt x="2108" y="102"/>
                    <a:pt x="2107" y="112"/>
                    <a:pt x="2104" y="121"/>
                  </a:cubicBezTo>
                  <a:cubicBezTo>
                    <a:pt x="2101" y="132"/>
                    <a:pt x="2096" y="142"/>
                    <a:pt x="2091" y="153"/>
                  </a:cubicBezTo>
                  <a:cubicBezTo>
                    <a:pt x="2087" y="162"/>
                    <a:pt x="2084" y="170"/>
                    <a:pt x="2081" y="179"/>
                  </a:cubicBezTo>
                  <a:cubicBezTo>
                    <a:pt x="2074" y="189"/>
                    <a:pt x="2067" y="199"/>
                    <a:pt x="2061" y="209"/>
                  </a:cubicBezTo>
                  <a:cubicBezTo>
                    <a:pt x="2056" y="218"/>
                    <a:pt x="2051" y="227"/>
                    <a:pt x="2047" y="236"/>
                  </a:cubicBezTo>
                  <a:cubicBezTo>
                    <a:pt x="2038" y="246"/>
                    <a:pt x="2030" y="256"/>
                    <a:pt x="2021" y="267"/>
                  </a:cubicBezTo>
                  <a:cubicBezTo>
                    <a:pt x="2014" y="273"/>
                    <a:pt x="2010" y="282"/>
                    <a:pt x="2002" y="290"/>
                  </a:cubicBezTo>
                  <a:cubicBezTo>
                    <a:pt x="1991" y="301"/>
                    <a:pt x="1981" y="312"/>
                    <a:pt x="1970" y="321"/>
                  </a:cubicBezTo>
                  <a:cubicBezTo>
                    <a:pt x="1961" y="329"/>
                    <a:pt x="1956" y="336"/>
                    <a:pt x="1947" y="342"/>
                  </a:cubicBezTo>
                  <a:cubicBezTo>
                    <a:pt x="1936" y="353"/>
                    <a:pt x="1921" y="364"/>
                    <a:pt x="1908" y="373"/>
                  </a:cubicBezTo>
                  <a:cubicBezTo>
                    <a:pt x="1901" y="381"/>
                    <a:pt x="1893" y="387"/>
                    <a:pt x="1885" y="392"/>
                  </a:cubicBezTo>
                  <a:cubicBezTo>
                    <a:pt x="1862" y="410"/>
                    <a:pt x="1838" y="426"/>
                    <a:pt x="1811" y="439"/>
                  </a:cubicBezTo>
                  <a:cubicBezTo>
                    <a:pt x="1603" y="560"/>
                    <a:pt x="1332" y="620"/>
                    <a:pt x="1061" y="620"/>
                  </a:cubicBezTo>
                  <a:cubicBezTo>
                    <a:pt x="789" y="620"/>
                    <a:pt x="517" y="560"/>
                    <a:pt x="310" y="439"/>
                  </a:cubicBezTo>
                  <a:cubicBezTo>
                    <a:pt x="284" y="426"/>
                    <a:pt x="259" y="410"/>
                    <a:pt x="238" y="392"/>
                  </a:cubicBezTo>
                  <a:cubicBezTo>
                    <a:pt x="232" y="389"/>
                    <a:pt x="227" y="386"/>
                    <a:pt x="221" y="379"/>
                  </a:cubicBezTo>
                  <a:cubicBezTo>
                    <a:pt x="206" y="367"/>
                    <a:pt x="189" y="356"/>
                    <a:pt x="175" y="342"/>
                  </a:cubicBezTo>
                  <a:cubicBezTo>
                    <a:pt x="169" y="338"/>
                    <a:pt x="162" y="330"/>
                    <a:pt x="156" y="326"/>
                  </a:cubicBezTo>
                  <a:cubicBezTo>
                    <a:pt x="144" y="315"/>
                    <a:pt x="132" y="302"/>
                    <a:pt x="121" y="290"/>
                  </a:cubicBezTo>
                  <a:cubicBezTo>
                    <a:pt x="115" y="284"/>
                    <a:pt x="110" y="278"/>
                    <a:pt x="106" y="272"/>
                  </a:cubicBezTo>
                  <a:cubicBezTo>
                    <a:pt x="96" y="258"/>
                    <a:pt x="87" y="247"/>
                    <a:pt x="78" y="236"/>
                  </a:cubicBezTo>
                  <a:cubicBezTo>
                    <a:pt x="73" y="229"/>
                    <a:pt x="69" y="221"/>
                    <a:pt x="64" y="213"/>
                  </a:cubicBezTo>
                  <a:cubicBezTo>
                    <a:pt x="56" y="201"/>
                    <a:pt x="50" y="190"/>
                    <a:pt x="44" y="179"/>
                  </a:cubicBezTo>
                  <a:cubicBezTo>
                    <a:pt x="39" y="172"/>
                    <a:pt x="36" y="162"/>
                    <a:pt x="33" y="153"/>
                  </a:cubicBezTo>
                  <a:cubicBezTo>
                    <a:pt x="29" y="142"/>
                    <a:pt x="24" y="133"/>
                    <a:pt x="19" y="122"/>
                  </a:cubicBezTo>
                  <a:cubicBezTo>
                    <a:pt x="18" y="115"/>
                    <a:pt x="15" y="106"/>
                    <a:pt x="13" y="96"/>
                  </a:cubicBezTo>
                  <a:cubicBezTo>
                    <a:pt x="10" y="86"/>
                    <a:pt x="7" y="75"/>
                    <a:pt x="6" y="64"/>
                  </a:cubicBezTo>
                  <a:cubicBezTo>
                    <a:pt x="4" y="55"/>
                    <a:pt x="4" y="46"/>
                    <a:pt x="4" y="36"/>
                  </a:cubicBezTo>
                  <a:cubicBezTo>
                    <a:pt x="3" y="27"/>
                    <a:pt x="1" y="17"/>
                    <a:pt x="1" y="6"/>
                  </a:cubicBezTo>
                  <a:lnTo>
                    <a:pt x="1" y="6"/>
                  </a:lnTo>
                  <a:lnTo>
                    <a:pt x="7" y="1788"/>
                  </a:lnTo>
                  <a:cubicBezTo>
                    <a:pt x="9" y="1944"/>
                    <a:pt x="112" y="2101"/>
                    <a:pt x="318" y="2221"/>
                  </a:cubicBezTo>
                  <a:cubicBezTo>
                    <a:pt x="525" y="2341"/>
                    <a:pt x="796" y="2401"/>
                    <a:pt x="1067" y="2401"/>
                  </a:cubicBezTo>
                  <a:cubicBezTo>
                    <a:pt x="1338" y="2401"/>
                    <a:pt x="1610" y="2341"/>
                    <a:pt x="1818" y="2221"/>
                  </a:cubicBezTo>
                  <a:cubicBezTo>
                    <a:pt x="2027" y="2099"/>
                    <a:pt x="2131" y="1942"/>
                    <a:pt x="2131" y="1784"/>
                  </a:cubicBez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273747" y="906109"/>
              <a:ext cx="86477" cy="47019"/>
            </a:xfrm>
            <a:custGeom>
              <a:avLst/>
              <a:gdLst/>
              <a:ahLst/>
              <a:cxnLst/>
              <a:rect l="l" t="t" r="r" b="b"/>
              <a:pathLst>
                <a:path w="1979" h="1076" extrusionOk="0">
                  <a:moveTo>
                    <a:pt x="997" y="0"/>
                  </a:moveTo>
                  <a:cubicBezTo>
                    <a:pt x="727" y="0"/>
                    <a:pt x="474" y="60"/>
                    <a:pt x="285" y="169"/>
                  </a:cubicBezTo>
                  <a:lnTo>
                    <a:pt x="285" y="171"/>
                  </a:lnTo>
                  <a:cubicBezTo>
                    <a:pt x="101" y="277"/>
                    <a:pt x="1" y="422"/>
                    <a:pt x="13" y="563"/>
                  </a:cubicBezTo>
                  <a:lnTo>
                    <a:pt x="14" y="576"/>
                  </a:lnTo>
                  <a:lnTo>
                    <a:pt x="14" y="585"/>
                  </a:lnTo>
                  <a:cubicBezTo>
                    <a:pt x="16" y="589"/>
                    <a:pt x="18" y="594"/>
                    <a:pt x="18" y="600"/>
                  </a:cubicBezTo>
                  <a:lnTo>
                    <a:pt x="21" y="609"/>
                  </a:lnTo>
                  <a:lnTo>
                    <a:pt x="24" y="622"/>
                  </a:lnTo>
                  <a:cubicBezTo>
                    <a:pt x="25" y="625"/>
                    <a:pt x="25" y="628"/>
                    <a:pt x="27" y="632"/>
                  </a:cubicBezTo>
                  <a:cubicBezTo>
                    <a:pt x="28" y="635"/>
                    <a:pt x="30" y="642"/>
                    <a:pt x="31" y="646"/>
                  </a:cubicBezTo>
                  <a:lnTo>
                    <a:pt x="38" y="657"/>
                  </a:lnTo>
                  <a:lnTo>
                    <a:pt x="42" y="668"/>
                  </a:lnTo>
                  <a:cubicBezTo>
                    <a:pt x="42" y="672"/>
                    <a:pt x="44" y="675"/>
                    <a:pt x="45" y="677"/>
                  </a:cubicBezTo>
                  <a:cubicBezTo>
                    <a:pt x="48" y="683"/>
                    <a:pt x="53" y="691"/>
                    <a:pt x="56" y="695"/>
                  </a:cubicBezTo>
                  <a:lnTo>
                    <a:pt x="62" y="705"/>
                  </a:lnTo>
                  <a:lnTo>
                    <a:pt x="68" y="715"/>
                  </a:lnTo>
                  <a:cubicBezTo>
                    <a:pt x="70" y="719"/>
                    <a:pt x="71" y="722"/>
                    <a:pt x="74" y="725"/>
                  </a:cubicBezTo>
                  <a:cubicBezTo>
                    <a:pt x="79" y="734"/>
                    <a:pt x="85" y="739"/>
                    <a:pt x="91" y="748"/>
                  </a:cubicBezTo>
                  <a:lnTo>
                    <a:pt x="98" y="754"/>
                  </a:lnTo>
                  <a:lnTo>
                    <a:pt x="107" y="765"/>
                  </a:lnTo>
                  <a:lnTo>
                    <a:pt x="111" y="771"/>
                  </a:lnTo>
                  <a:cubicBezTo>
                    <a:pt x="119" y="780"/>
                    <a:pt x="128" y="788"/>
                    <a:pt x="136" y="797"/>
                  </a:cubicBezTo>
                  <a:lnTo>
                    <a:pt x="142" y="802"/>
                  </a:lnTo>
                  <a:lnTo>
                    <a:pt x="153" y="812"/>
                  </a:lnTo>
                  <a:lnTo>
                    <a:pt x="159" y="817"/>
                  </a:lnTo>
                  <a:cubicBezTo>
                    <a:pt x="171" y="829"/>
                    <a:pt x="185" y="840"/>
                    <a:pt x="201" y="851"/>
                  </a:cubicBezTo>
                  <a:lnTo>
                    <a:pt x="214" y="863"/>
                  </a:lnTo>
                  <a:cubicBezTo>
                    <a:pt x="236" y="879"/>
                    <a:pt x="258" y="892"/>
                    <a:pt x="282" y="905"/>
                  </a:cubicBezTo>
                  <a:cubicBezTo>
                    <a:pt x="470" y="1014"/>
                    <a:pt x="724" y="1075"/>
                    <a:pt x="993" y="1075"/>
                  </a:cubicBezTo>
                  <a:cubicBezTo>
                    <a:pt x="1262" y="1075"/>
                    <a:pt x="1516" y="1015"/>
                    <a:pt x="1705" y="905"/>
                  </a:cubicBezTo>
                  <a:cubicBezTo>
                    <a:pt x="1728" y="891"/>
                    <a:pt x="1751" y="877"/>
                    <a:pt x="1773" y="863"/>
                  </a:cubicBezTo>
                  <a:cubicBezTo>
                    <a:pt x="1776" y="860"/>
                    <a:pt x="1779" y="857"/>
                    <a:pt x="1782" y="854"/>
                  </a:cubicBezTo>
                  <a:lnTo>
                    <a:pt x="1793" y="845"/>
                  </a:lnTo>
                  <a:lnTo>
                    <a:pt x="1802" y="839"/>
                  </a:lnTo>
                  <a:cubicBezTo>
                    <a:pt x="1811" y="832"/>
                    <a:pt x="1820" y="825"/>
                    <a:pt x="1830" y="819"/>
                  </a:cubicBezTo>
                  <a:cubicBezTo>
                    <a:pt x="1833" y="814"/>
                    <a:pt x="1836" y="812"/>
                    <a:pt x="1839" y="808"/>
                  </a:cubicBezTo>
                  <a:lnTo>
                    <a:pt x="1848" y="799"/>
                  </a:lnTo>
                  <a:lnTo>
                    <a:pt x="1857" y="792"/>
                  </a:lnTo>
                  <a:cubicBezTo>
                    <a:pt x="1863" y="785"/>
                    <a:pt x="1870" y="777"/>
                    <a:pt x="1876" y="771"/>
                  </a:cubicBezTo>
                  <a:cubicBezTo>
                    <a:pt x="1880" y="768"/>
                    <a:pt x="1882" y="765"/>
                    <a:pt x="1885" y="760"/>
                  </a:cubicBezTo>
                  <a:lnTo>
                    <a:pt x="1893" y="749"/>
                  </a:lnTo>
                  <a:lnTo>
                    <a:pt x="1900" y="742"/>
                  </a:lnTo>
                  <a:cubicBezTo>
                    <a:pt x="1906" y="734"/>
                    <a:pt x="1911" y="729"/>
                    <a:pt x="1914" y="723"/>
                  </a:cubicBezTo>
                  <a:cubicBezTo>
                    <a:pt x="1917" y="720"/>
                    <a:pt x="1919" y="717"/>
                    <a:pt x="1922" y="712"/>
                  </a:cubicBezTo>
                  <a:lnTo>
                    <a:pt x="1928" y="702"/>
                  </a:lnTo>
                  <a:lnTo>
                    <a:pt x="1934" y="692"/>
                  </a:lnTo>
                  <a:cubicBezTo>
                    <a:pt x="1937" y="688"/>
                    <a:pt x="1940" y="682"/>
                    <a:pt x="1943" y="675"/>
                  </a:cubicBezTo>
                  <a:cubicBezTo>
                    <a:pt x="1946" y="674"/>
                    <a:pt x="1946" y="671"/>
                    <a:pt x="1948" y="666"/>
                  </a:cubicBezTo>
                  <a:lnTo>
                    <a:pt x="1953" y="655"/>
                  </a:lnTo>
                  <a:lnTo>
                    <a:pt x="1957" y="646"/>
                  </a:lnTo>
                  <a:cubicBezTo>
                    <a:pt x="1959" y="640"/>
                    <a:pt x="1962" y="635"/>
                    <a:pt x="1963" y="629"/>
                  </a:cubicBezTo>
                  <a:cubicBezTo>
                    <a:pt x="1965" y="626"/>
                    <a:pt x="1965" y="623"/>
                    <a:pt x="1965" y="619"/>
                  </a:cubicBezTo>
                  <a:lnTo>
                    <a:pt x="1970" y="608"/>
                  </a:lnTo>
                  <a:lnTo>
                    <a:pt x="1971" y="597"/>
                  </a:lnTo>
                  <a:cubicBezTo>
                    <a:pt x="1973" y="592"/>
                    <a:pt x="1974" y="588"/>
                    <a:pt x="1976" y="582"/>
                  </a:cubicBezTo>
                  <a:cubicBezTo>
                    <a:pt x="1976" y="579"/>
                    <a:pt x="1976" y="576"/>
                    <a:pt x="1976" y="572"/>
                  </a:cubicBezTo>
                  <a:lnTo>
                    <a:pt x="1976" y="560"/>
                  </a:lnTo>
                  <a:lnTo>
                    <a:pt x="1977" y="551"/>
                  </a:lnTo>
                  <a:cubicBezTo>
                    <a:pt x="1979" y="546"/>
                    <a:pt x="1979" y="540"/>
                    <a:pt x="1979" y="536"/>
                  </a:cubicBezTo>
                  <a:cubicBezTo>
                    <a:pt x="1979" y="402"/>
                    <a:pt x="1883" y="271"/>
                    <a:pt x="1710" y="169"/>
                  </a:cubicBezTo>
                  <a:cubicBezTo>
                    <a:pt x="1522" y="60"/>
                    <a:pt x="1267" y="0"/>
                    <a:pt x="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4270207" y="902657"/>
              <a:ext cx="93469" cy="53835"/>
            </a:xfrm>
            <a:custGeom>
              <a:avLst/>
              <a:gdLst/>
              <a:ahLst/>
              <a:cxnLst/>
              <a:rect l="l" t="t" r="r" b="b"/>
              <a:pathLst>
                <a:path w="2139" h="1232" extrusionOk="0">
                  <a:moveTo>
                    <a:pt x="1078" y="79"/>
                  </a:moveTo>
                  <a:cubicBezTo>
                    <a:pt x="1348" y="79"/>
                    <a:pt x="1601" y="139"/>
                    <a:pt x="1791" y="248"/>
                  </a:cubicBezTo>
                  <a:cubicBezTo>
                    <a:pt x="1964" y="350"/>
                    <a:pt x="2060" y="481"/>
                    <a:pt x="2060" y="615"/>
                  </a:cubicBezTo>
                  <a:cubicBezTo>
                    <a:pt x="2060" y="619"/>
                    <a:pt x="2060" y="625"/>
                    <a:pt x="2058" y="630"/>
                  </a:cubicBezTo>
                  <a:lnTo>
                    <a:pt x="2057" y="639"/>
                  </a:lnTo>
                  <a:lnTo>
                    <a:pt x="2057" y="651"/>
                  </a:lnTo>
                  <a:cubicBezTo>
                    <a:pt x="2057" y="655"/>
                    <a:pt x="2057" y="658"/>
                    <a:pt x="2055" y="661"/>
                  </a:cubicBezTo>
                  <a:cubicBezTo>
                    <a:pt x="2055" y="667"/>
                    <a:pt x="2054" y="671"/>
                    <a:pt x="2052" y="676"/>
                  </a:cubicBezTo>
                  <a:lnTo>
                    <a:pt x="2051" y="687"/>
                  </a:lnTo>
                  <a:lnTo>
                    <a:pt x="2046" y="698"/>
                  </a:lnTo>
                  <a:cubicBezTo>
                    <a:pt x="2046" y="702"/>
                    <a:pt x="2044" y="705"/>
                    <a:pt x="2044" y="708"/>
                  </a:cubicBezTo>
                  <a:cubicBezTo>
                    <a:pt x="2043" y="714"/>
                    <a:pt x="2040" y="719"/>
                    <a:pt x="2038" y="725"/>
                  </a:cubicBezTo>
                  <a:lnTo>
                    <a:pt x="2034" y="734"/>
                  </a:lnTo>
                  <a:lnTo>
                    <a:pt x="2029" y="745"/>
                  </a:lnTo>
                  <a:cubicBezTo>
                    <a:pt x="2027" y="750"/>
                    <a:pt x="2026" y="753"/>
                    <a:pt x="2024" y="754"/>
                  </a:cubicBezTo>
                  <a:cubicBezTo>
                    <a:pt x="2021" y="761"/>
                    <a:pt x="2018" y="767"/>
                    <a:pt x="2015" y="771"/>
                  </a:cubicBezTo>
                  <a:lnTo>
                    <a:pt x="2007" y="781"/>
                  </a:lnTo>
                  <a:lnTo>
                    <a:pt x="2003" y="791"/>
                  </a:lnTo>
                  <a:cubicBezTo>
                    <a:pt x="2000" y="796"/>
                    <a:pt x="1998" y="799"/>
                    <a:pt x="1995" y="802"/>
                  </a:cubicBezTo>
                  <a:cubicBezTo>
                    <a:pt x="1992" y="808"/>
                    <a:pt x="1987" y="813"/>
                    <a:pt x="1981" y="821"/>
                  </a:cubicBezTo>
                  <a:lnTo>
                    <a:pt x="1974" y="828"/>
                  </a:lnTo>
                  <a:lnTo>
                    <a:pt x="1966" y="839"/>
                  </a:lnTo>
                  <a:cubicBezTo>
                    <a:pt x="1963" y="844"/>
                    <a:pt x="1961" y="847"/>
                    <a:pt x="1957" y="850"/>
                  </a:cubicBezTo>
                  <a:cubicBezTo>
                    <a:pt x="1951" y="856"/>
                    <a:pt x="1944" y="864"/>
                    <a:pt x="1938" y="871"/>
                  </a:cubicBezTo>
                  <a:lnTo>
                    <a:pt x="1929" y="878"/>
                  </a:lnTo>
                  <a:lnTo>
                    <a:pt x="1918" y="887"/>
                  </a:lnTo>
                  <a:cubicBezTo>
                    <a:pt x="1917" y="891"/>
                    <a:pt x="1914" y="893"/>
                    <a:pt x="1911" y="898"/>
                  </a:cubicBezTo>
                  <a:cubicBezTo>
                    <a:pt x="1901" y="904"/>
                    <a:pt x="1892" y="911"/>
                    <a:pt x="1883" y="918"/>
                  </a:cubicBezTo>
                  <a:lnTo>
                    <a:pt x="1874" y="924"/>
                  </a:lnTo>
                  <a:lnTo>
                    <a:pt x="1863" y="933"/>
                  </a:lnTo>
                  <a:cubicBezTo>
                    <a:pt x="1860" y="936"/>
                    <a:pt x="1857" y="939"/>
                    <a:pt x="1854" y="942"/>
                  </a:cubicBezTo>
                  <a:cubicBezTo>
                    <a:pt x="1832" y="956"/>
                    <a:pt x="1809" y="970"/>
                    <a:pt x="1786" y="984"/>
                  </a:cubicBezTo>
                  <a:cubicBezTo>
                    <a:pt x="1595" y="1094"/>
                    <a:pt x="1343" y="1154"/>
                    <a:pt x="1074" y="1154"/>
                  </a:cubicBezTo>
                  <a:cubicBezTo>
                    <a:pt x="803" y="1154"/>
                    <a:pt x="551" y="1093"/>
                    <a:pt x="363" y="984"/>
                  </a:cubicBezTo>
                  <a:cubicBezTo>
                    <a:pt x="339" y="971"/>
                    <a:pt x="317" y="958"/>
                    <a:pt x="295" y="942"/>
                  </a:cubicBezTo>
                  <a:lnTo>
                    <a:pt x="282" y="930"/>
                  </a:lnTo>
                  <a:cubicBezTo>
                    <a:pt x="266" y="919"/>
                    <a:pt x="252" y="908"/>
                    <a:pt x="239" y="896"/>
                  </a:cubicBezTo>
                  <a:lnTo>
                    <a:pt x="232" y="891"/>
                  </a:lnTo>
                  <a:lnTo>
                    <a:pt x="223" y="881"/>
                  </a:lnTo>
                  <a:lnTo>
                    <a:pt x="217" y="876"/>
                  </a:lnTo>
                  <a:cubicBezTo>
                    <a:pt x="208" y="867"/>
                    <a:pt x="200" y="859"/>
                    <a:pt x="192" y="850"/>
                  </a:cubicBezTo>
                  <a:lnTo>
                    <a:pt x="186" y="844"/>
                  </a:lnTo>
                  <a:lnTo>
                    <a:pt x="179" y="833"/>
                  </a:lnTo>
                  <a:lnTo>
                    <a:pt x="172" y="827"/>
                  </a:lnTo>
                  <a:cubicBezTo>
                    <a:pt x="166" y="818"/>
                    <a:pt x="160" y="813"/>
                    <a:pt x="155" y="804"/>
                  </a:cubicBezTo>
                  <a:cubicBezTo>
                    <a:pt x="152" y="801"/>
                    <a:pt x="151" y="798"/>
                    <a:pt x="149" y="794"/>
                  </a:cubicBezTo>
                  <a:lnTo>
                    <a:pt x="143" y="784"/>
                  </a:lnTo>
                  <a:lnTo>
                    <a:pt x="137" y="774"/>
                  </a:lnTo>
                  <a:cubicBezTo>
                    <a:pt x="134" y="770"/>
                    <a:pt x="129" y="762"/>
                    <a:pt x="126" y="756"/>
                  </a:cubicBezTo>
                  <a:cubicBezTo>
                    <a:pt x="125" y="754"/>
                    <a:pt x="123" y="751"/>
                    <a:pt x="123" y="747"/>
                  </a:cubicBezTo>
                  <a:lnTo>
                    <a:pt x="117" y="736"/>
                  </a:lnTo>
                  <a:lnTo>
                    <a:pt x="112" y="725"/>
                  </a:lnTo>
                  <a:cubicBezTo>
                    <a:pt x="111" y="721"/>
                    <a:pt x="109" y="714"/>
                    <a:pt x="106" y="711"/>
                  </a:cubicBezTo>
                  <a:cubicBezTo>
                    <a:pt x="106" y="707"/>
                    <a:pt x="105" y="704"/>
                    <a:pt x="105" y="701"/>
                  </a:cubicBezTo>
                  <a:lnTo>
                    <a:pt x="102" y="688"/>
                  </a:lnTo>
                  <a:lnTo>
                    <a:pt x="99" y="679"/>
                  </a:lnTo>
                  <a:cubicBezTo>
                    <a:pt x="97" y="673"/>
                    <a:pt x="97" y="668"/>
                    <a:pt x="95" y="664"/>
                  </a:cubicBezTo>
                  <a:lnTo>
                    <a:pt x="95" y="655"/>
                  </a:lnTo>
                  <a:lnTo>
                    <a:pt x="94" y="642"/>
                  </a:lnTo>
                  <a:cubicBezTo>
                    <a:pt x="82" y="499"/>
                    <a:pt x="180" y="356"/>
                    <a:pt x="366" y="248"/>
                  </a:cubicBezTo>
                  <a:cubicBezTo>
                    <a:pt x="555" y="139"/>
                    <a:pt x="808" y="79"/>
                    <a:pt x="1078" y="79"/>
                  </a:cubicBezTo>
                  <a:close/>
                  <a:moveTo>
                    <a:pt x="1078" y="1"/>
                  </a:moveTo>
                  <a:cubicBezTo>
                    <a:pt x="806" y="1"/>
                    <a:pt x="534" y="61"/>
                    <a:pt x="326" y="181"/>
                  </a:cubicBezTo>
                  <a:cubicBezTo>
                    <a:pt x="105" y="308"/>
                    <a:pt x="0" y="481"/>
                    <a:pt x="17" y="648"/>
                  </a:cubicBezTo>
                  <a:cubicBezTo>
                    <a:pt x="17" y="658"/>
                    <a:pt x="17" y="667"/>
                    <a:pt x="19" y="676"/>
                  </a:cubicBezTo>
                  <a:cubicBezTo>
                    <a:pt x="20" y="687"/>
                    <a:pt x="23" y="698"/>
                    <a:pt x="26" y="708"/>
                  </a:cubicBezTo>
                  <a:cubicBezTo>
                    <a:pt x="28" y="718"/>
                    <a:pt x="31" y="727"/>
                    <a:pt x="32" y="734"/>
                  </a:cubicBezTo>
                  <a:cubicBezTo>
                    <a:pt x="37" y="745"/>
                    <a:pt x="42" y="754"/>
                    <a:pt x="46" y="765"/>
                  </a:cubicBezTo>
                  <a:cubicBezTo>
                    <a:pt x="49" y="774"/>
                    <a:pt x="52" y="784"/>
                    <a:pt x="57" y="791"/>
                  </a:cubicBezTo>
                  <a:cubicBezTo>
                    <a:pt x="63" y="802"/>
                    <a:pt x="69" y="813"/>
                    <a:pt x="77" y="825"/>
                  </a:cubicBezTo>
                  <a:cubicBezTo>
                    <a:pt x="82" y="833"/>
                    <a:pt x="86" y="841"/>
                    <a:pt x="91" y="848"/>
                  </a:cubicBezTo>
                  <a:cubicBezTo>
                    <a:pt x="100" y="859"/>
                    <a:pt x="109" y="870"/>
                    <a:pt x="119" y="884"/>
                  </a:cubicBezTo>
                  <a:cubicBezTo>
                    <a:pt x="123" y="890"/>
                    <a:pt x="128" y="896"/>
                    <a:pt x="134" y="902"/>
                  </a:cubicBezTo>
                  <a:cubicBezTo>
                    <a:pt x="145" y="914"/>
                    <a:pt x="157" y="927"/>
                    <a:pt x="169" y="938"/>
                  </a:cubicBezTo>
                  <a:cubicBezTo>
                    <a:pt x="175" y="942"/>
                    <a:pt x="182" y="950"/>
                    <a:pt x="188" y="954"/>
                  </a:cubicBezTo>
                  <a:cubicBezTo>
                    <a:pt x="202" y="968"/>
                    <a:pt x="219" y="979"/>
                    <a:pt x="234" y="991"/>
                  </a:cubicBezTo>
                  <a:cubicBezTo>
                    <a:pt x="240" y="998"/>
                    <a:pt x="245" y="1001"/>
                    <a:pt x="251" y="1004"/>
                  </a:cubicBezTo>
                  <a:cubicBezTo>
                    <a:pt x="272" y="1022"/>
                    <a:pt x="297" y="1038"/>
                    <a:pt x="323" y="1051"/>
                  </a:cubicBezTo>
                  <a:cubicBezTo>
                    <a:pt x="529" y="1173"/>
                    <a:pt x="802" y="1231"/>
                    <a:pt x="1074" y="1231"/>
                  </a:cubicBezTo>
                  <a:cubicBezTo>
                    <a:pt x="1344" y="1231"/>
                    <a:pt x="1615" y="1173"/>
                    <a:pt x="1824" y="1051"/>
                  </a:cubicBezTo>
                  <a:cubicBezTo>
                    <a:pt x="1851" y="1038"/>
                    <a:pt x="1875" y="1022"/>
                    <a:pt x="1898" y="1004"/>
                  </a:cubicBezTo>
                  <a:cubicBezTo>
                    <a:pt x="1906" y="999"/>
                    <a:pt x="1914" y="993"/>
                    <a:pt x="1921" y="985"/>
                  </a:cubicBezTo>
                  <a:cubicBezTo>
                    <a:pt x="1935" y="976"/>
                    <a:pt x="1949" y="965"/>
                    <a:pt x="1961" y="954"/>
                  </a:cubicBezTo>
                  <a:cubicBezTo>
                    <a:pt x="1969" y="948"/>
                    <a:pt x="1975" y="941"/>
                    <a:pt x="1983" y="933"/>
                  </a:cubicBezTo>
                  <a:cubicBezTo>
                    <a:pt x="1994" y="924"/>
                    <a:pt x="2006" y="913"/>
                    <a:pt x="2015" y="902"/>
                  </a:cubicBezTo>
                  <a:cubicBezTo>
                    <a:pt x="2023" y="894"/>
                    <a:pt x="2027" y="885"/>
                    <a:pt x="2034" y="879"/>
                  </a:cubicBezTo>
                  <a:cubicBezTo>
                    <a:pt x="2043" y="868"/>
                    <a:pt x="2052" y="858"/>
                    <a:pt x="2060" y="848"/>
                  </a:cubicBezTo>
                  <a:cubicBezTo>
                    <a:pt x="2064" y="839"/>
                    <a:pt x="2069" y="830"/>
                    <a:pt x="2075" y="821"/>
                  </a:cubicBezTo>
                  <a:cubicBezTo>
                    <a:pt x="2080" y="811"/>
                    <a:pt x="2087" y="801"/>
                    <a:pt x="2094" y="791"/>
                  </a:cubicBezTo>
                  <a:cubicBezTo>
                    <a:pt x="2097" y="782"/>
                    <a:pt x="2100" y="774"/>
                    <a:pt x="2104" y="765"/>
                  </a:cubicBezTo>
                  <a:cubicBezTo>
                    <a:pt x="2109" y="754"/>
                    <a:pt x="2114" y="744"/>
                    <a:pt x="2117" y="733"/>
                  </a:cubicBezTo>
                  <a:cubicBezTo>
                    <a:pt x="2121" y="724"/>
                    <a:pt x="2123" y="714"/>
                    <a:pt x="2124" y="707"/>
                  </a:cubicBezTo>
                  <a:cubicBezTo>
                    <a:pt x="2127" y="696"/>
                    <a:pt x="2131" y="685"/>
                    <a:pt x="2134" y="675"/>
                  </a:cubicBezTo>
                  <a:cubicBezTo>
                    <a:pt x="2134" y="665"/>
                    <a:pt x="2134" y="656"/>
                    <a:pt x="2135" y="647"/>
                  </a:cubicBezTo>
                  <a:cubicBezTo>
                    <a:pt x="2135" y="636"/>
                    <a:pt x="2138" y="625"/>
                    <a:pt x="2138" y="615"/>
                  </a:cubicBezTo>
                  <a:cubicBezTo>
                    <a:pt x="2138" y="458"/>
                    <a:pt x="2035" y="301"/>
                    <a:pt x="1829" y="182"/>
                  </a:cubicBezTo>
                  <a:cubicBezTo>
                    <a:pt x="1621" y="62"/>
                    <a:pt x="1351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4335839" y="777991"/>
              <a:ext cx="141493" cy="79136"/>
            </a:xfrm>
            <a:custGeom>
              <a:avLst/>
              <a:gdLst/>
              <a:ahLst/>
              <a:cxnLst/>
              <a:rect l="l" t="t" r="r" b="b"/>
              <a:pathLst>
                <a:path w="3238" h="1811" extrusionOk="0">
                  <a:moveTo>
                    <a:pt x="3237" y="0"/>
                  </a:moveTo>
                  <a:lnTo>
                    <a:pt x="3237" y="0"/>
                  </a:lnTo>
                  <a:cubicBezTo>
                    <a:pt x="2305" y="651"/>
                    <a:pt x="1216" y="1217"/>
                    <a:pt x="1" y="1685"/>
                  </a:cubicBezTo>
                  <a:lnTo>
                    <a:pt x="1" y="1811"/>
                  </a:lnTo>
                  <a:cubicBezTo>
                    <a:pt x="1216" y="1345"/>
                    <a:pt x="2305" y="779"/>
                    <a:pt x="3236" y="128"/>
                  </a:cubicBezTo>
                  <a:lnTo>
                    <a:pt x="3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4324828" y="717209"/>
              <a:ext cx="234568" cy="136293"/>
            </a:xfrm>
            <a:custGeom>
              <a:avLst/>
              <a:gdLst/>
              <a:ahLst/>
              <a:cxnLst/>
              <a:rect l="l" t="t" r="r" b="b"/>
              <a:pathLst>
                <a:path w="5368" h="3119" extrusionOk="0">
                  <a:moveTo>
                    <a:pt x="5231" y="1"/>
                  </a:moveTo>
                  <a:lnTo>
                    <a:pt x="2972" y="1095"/>
                  </a:lnTo>
                  <a:cubicBezTo>
                    <a:pt x="1854" y="1636"/>
                    <a:pt x="879" y="2270"/>
                    <a:pt x="78" y="2974"/>
                  </a:cubicBezTo>
                  <a:lnTo>
                    <a:pt x="1" y="3040"/>
                  </a:lnTo>
                  <a:lnTo>
                    <a:pt x="138" y="3119"/>
                  </a:lnTo>
                  <a:lnTo>
                    <a:pt x="253" y="3076"/>
                  </a:lnTo>
                  <a:cubicBezTo>
                    <a:pt x="1468" y="2610"/>
                    <a:pt x="2557" y="2042"/>
                    <a:pt x="3489" y="1391"/>
                  </a:cubicBezTo>
                  <a:lnTo>
                    <a:pt x="5367" y="81"/>
                  </a:lnTo>
                  <a:lnTo>
                    <a:pt x="523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4297343" y="841438"/>
              <a:ext cx="42736" cy="95173"/>
            </a:xfrm>
            <a:custGeom>
              <a:avLst/>
              <a:gdLst/>
              <a:ahLst/>
              <a:cxnLst/>
              <a:rect l="l" t="t" r="r" b="b"/>
              <a:pathLst>
                <a:path w="978" h="2178" extrusionOk="0">
                  <a:moveTo>
                    <a:pt x="977" y="4"/>
                  </a:moveTo>
                  <a:lnTo>
                    <a:pt x="977" y="4"/>
                  </a:lnTo>
                  <a:lnTo>
                    <a:pt x="977" y="4"/>
                  </a:lnTo>
                  <a:cubicBezTo>
                    <a:pt x="977" y="4"/>
                    <a:pt x="977" y="4"/>
                    <a:pt x="977" y="4"/>
                  </a:cubicBezTo>
                  <a:close/>
                  <a:moveTo>
                    <a:pt x="4" y="0"/>
                  </a:moveTo>
                  <a:lnTo>
                    <a:pt x="1" y="1894"/>
                  </a:lnTo>
                  <a:cubicBezTo>
                    <a:pt x="1" y="1966"/>
                    <a:pt x="48" y="2039"/>
                    <a:pt x="144" y="2094"/>
                  </a:cubicBezTo>
                  <a:cubicBezTo>
                    <a:pt x="240" y="2149"/>
                    <a:pt x="365" y="2177"/>
                    <a:pt x="489" y="2177"/>
                  </a:cubicBezTo>
                  <a:cubicBezTo>
                    <a:pt x="614" y="2177"/>
                    <a:pt x="738" y="2149"/>
                    <a:pt x="833" y="2094"/>
                  </a:cubicBezTo>
                  <a:cubicBezTo>
                    <a:pt x="927" y="2040"/>
                    <a:pt x="973" y="1969"/>
                    <a:pt x="973" y="1897"/>
                  </a:cubicBezTo>
                  <a:lnTo>
                    <a:pt x="977" y="4"/>
                  </a:lnTo>
                  <a:lnTo>
                    <a:pt x="977" y="4"/>
                  </a:lnTo>
                  <a:cubicBezTo>
                    <a:pt x="977" y="8"/>
                    <a:pt x="976" y="13"/>
                    <a:pt x="976" y="17"/>
                  </a:cubicBezTo>
                  <a:cubicBezTo>
                    <a:pt x="974" y="22"/>
                    <a:pt x="974" y="25"/>
                    <a:pt x="974" y="30"/>
                  </a:cubicBezTo>
                  <a:cubicBezTo>
                    <a:pt x="974" y="34"/>
                    <a:pt x="973" y="39"/>
                    <a:pt x="971" y="45"/>
                  </a:cubicBezTo>
                  <a:cubicBezTo>
                    <a:pt x="970" y="48"/>
                    <a:pt x="970" y="53"/>
                    <a:pt x="968" y="56"/>
                  </a:cubicBezTo>
                  <a:cubicBezTo>
                    <a:pt x="967" y="60"/>
                    <a:pt x="963" y="65"/>
                    <a:pt x="962" y="70"/>
                  </a:cubicBezTo>
                  <a:cubicBezTo>
                    <a:pt x="960" y="74"/>
                    <a:pt x="960" y="79"/>
                    <a:pt x="957" y="82"/>
                  </a:cubicBezTo>
                  <a:cubicBezTo>
                    <a:pt x="956" y="87"/>
                    <a:pt x="951" y="93"/>
                    <a:pt x="948" y="97"/>
                  </a:cubicBezTo>
                  <a:cubicBezTo>
                    <a:pt x="947" y="100"/>
                    <a:pt x="945" y="104"/>
                    <a:pt x="942" y="108"/>
                  </a:cubicBezTo>
                  <a:cubicBezTo>
                    <a:pt x="939" y="113"/>
                    <a:pt x="933" y="119"/>
                    <a:pt x="928" y="124"/>
                  </a:cubicBezTo>
                  <a:cubicBezTo>
                    <a:pt x="927" y="127"/>
                    <a:pt x="925" y="130"/>
                    <a:pt x="922" y="133"/>
                  </a:cubicBezTo>
                  <a:cubicBezTo>
                    <a:pt x="917" y="137"/>
                    <a:pt x="911" y="144"/>
                    <a:pt x="907" y="150"/>
                  </a:cubicBezTo>
                  <a:cubicBezTo>
                    <a:pt x="902" y="153"/>
                    <a:pt x="900" y="154"/>
                    <a:pt x="897" y="157"/>
                  </a:cubicBezTo>
                  <a:cubicBezTo>
                    <a:pt x="890" y="164"/>
                    <a:pt x="883" y="168"/>
                    <a:pt x="877" y="174"/>
                  </a:cubicBezTo>
                  <a:cubicBezTo>
                    <a:pt x="874" y="176"/>
                    <a:pt x="871" y="179"/>
                    <a:pt x="868" y="180"/>
                  </a:cubicBezTo>
                  <a:cubicBezTo>
                    <a:pt x="859" y="188"/>
                    <a:pt x="847" y="196"/>
                    <a:pt x="834" y="200"/>
                  </a:cubicBezTo>
                  <a:cubicBezTo>
                    <a:pt x="739" y="255"/>
                    <a:pt x="615" y="283"/>
                    <a:pt x="490" y="283"/>
                  </a:cubicBezTo>
                  <a:cubicBezTo>
                    <a:pt x="366" y="283"/>
                    <a:pt x="242" y="256"/>
                    <a:pt x="148" y="200"/>
                  </a:cubicBezTo>
                  <a:cubicBezTo>
                    <a:pt x="136" y="196"/>
                    <a:pt x="125" y="188"/>
                    <a:pt x="114" y="180"/>
                  </a:cubicBezTo>
                  <a:cubicBezTo>
                    <a:pt x="110" y="177"/>
                    <a:pt x="107" y="174"/>
                    <a:pt x="104" y="171"/>
                  </a:cubicBezTo>
                  <a:cubicBezTo>
                    <a:pt x="97" y="167"/>
                    <a:pt x="91" y="162"/>
                    <a:pt x="85" y="157"/>
                  </a:cubicBezTo>
                  <a:cubicBezTo>
                    <a:pt x="81" y="153"/>
                    <a:pt x="79" y="151"/>
                    <a:pt x="76" y="148"/>
                  </a:cubicBezTo>
                  <a:cubicBezTo>
                    <a:pt x="70" y="142"/>
                    <a:pt x="65" y="137"/>
                    <a:pt x="61" y="133"/>
                  </a:cubicBezTo>
                  <a:cubicBezTo>
                    <a:pt x="57" y="130"/>
                    <a:pt x="54" y="125"/>
                    <a:pt x="51" y="124"/>
                  </a:cubicBezTo>
                  <a:cubicBezTo>
                    <a:pt x="48" y="117"/>
                    <a:pt x="44" y="113"/>
                    <a:pt x="41" y="108"/>
                  </a:cubicBezTo>
                  <a:cubicBezTo>
                    <a:pt x="37" y="104"/>
                    <a:pt x="36" y="99"/>
                    <a:pt x="33" y="96"/>
                  </a:cubicBezTo>
                  <a:cubicBezTo>
                    <a:pt x="31" y="91"/>
                    <a:pt x="27" y="87"/>
                    <a:pt x="25" y="82"/>
                  </a:cubicBezTo>
                  <a:cubicBezTo>
                    <a:pt x="22" y="79"/>
                    <a:pt x="22" y="73"/>
                    <a:pt x="19" y="70"/>
                  </a:cubicBezTo>
                  <a:cubicBezTo>
                    <a:pt x="17" y="65"/>
                    <a:pt x="14" y="60"/>
                    <a:pt x="14" y="54"/>
                  </a:cubicBezTo>
                  <a:cubicBezTo>
                    <a:pt x="13" y="51"/>
                    <a:pt x="11" y="48"/>
                    <a:pt x="10" y="42"/>
                  </a:cubicBezTo>
                  <a:cubicBezTo>
                    <a:pt x="10" y="39"/>
                    <a:pt x="8" y="34"/>
                    <a:pt x="7" y="28"/>
                  </a:cubicBezTo>
                  <a:cubicBezTo>
                    <a:pt x="5" y="24"/>
                    <a:pt x="5" y="20"/>
                    <a:pt x="5" y="17"/>
                  </a:cubicBezTo>
                  <a:cubicBezTo>
                    <a:pt x="5" y="11"/>
                    <a:pt x="4" y="7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4297474" y="829203"/>
              <a:ext cx="42867" cy="24602"/>
            </a:xfrm>
            <a:custGeom>
              <a:avLst/>
              <a:gdLst/>
              <a:ahLst/>
              <a:cxnLst/>
              <a:rect l="l" t="t" r="r" b="b"/>
              <a:pathLst>
                <a:path w="981" h="563" extrusionOk="0">
                  <a:moveTo>
                    <a:pt x="487" y="0"/>
                  </a:moveTo>
                  <a:cubicBezTo>
                    <a:pt x="362" y="0"/>
                    <a:pt x="237" y="27"/>
                    <a:pt x="142" y="82"/>
                  </a:cubicBezTo>
                  <a:cubicBezTo>
                    <a:pt x="48" y="137"/>
                    <a:pt x="1" y="210"/>
                    <a:pt x="1" y="282"/>
                  </a:cubicBezTo>
                  <a:cubicBezTo>
                    <a:pt x="1" y="287"/>
                    <a:pt x="2" y="291"/>
                    <a:pt x="2" y="297"/>
                  </a:cubicBezTo>
                  <a:cubicBezTo>
                    <a:pt x="2" y="300"/>
                    <a:pt x="2" y="304"/>
                    <a:pt x="4" y="308"/>
                  </a:cubicBezTo>
                  <a:cubicBezTo>
                    <a:pt x="5" y="314"/>
                    <a:pt x="5" y="319"/>
                    <a:pt x="7" y="322"/>
                  </a:cubicBezTo>
                  <a:cubicBezTo>
                    <a:pt x="8" y="328"/>
                    <a:pt x="10" y="331"/>
                    <a:pt x="11" y="334"/>
                  </a:cubicBezTo>
                  <a:cubicBezTo>
                    <a:pt x="11" y="340"/>
                    <a:pt x="14" y="345"/>
                    <a:pt x="16" y="350"/>
                  </a:cubicBezTo>
                  <a:cubicBezTo>
                    <a:pt x="19" y="354"/>
                    <a:pt x="19" y="359"/>
                    <a:pt x="22" y="362"/>
                  </a:cubicBezTo>
                  <a:cubicBezTo>
                    <a:pt x="24" y="367"/>
                    <a:pt x="28" y="371"/>
                    <a:pt x="30" y="376"/>
                  </a:cubicBezTo>
                  <a:cubicBezTo>
                    <a:pt x="33" y="379"/>
                    <a:pt x="34" y="384"/>
                    <a:pt x="38" y="388"/>
                  </a:cubicBezTo>
                  <a:cubicBezTo>
                    <a:pt x="41" y="393"/>
                    <a:pt x="45" y="397"/>
                    <a:pt x="48" y="402"/>
                  </a:cubicBezTo>
                  <a:cubicBezTo>
                    <a:pt x="51" y="404"/>
                    <a:pt x="54" y="410"/>
                    <a:pt x="58" y="413"/>
                  </a:cubicBezTo>
                  <a:cubicBezTo>
                    <a:pt x="62" y="417"/>
                    <a:pt x="67" y="422"/>
                    <a:pt x="73" y="427"/>
                  </a:cubicBezTo>
                  <a:cubicBezTo>
                    <a:pt x="76" y="431"/>
                    <a:pt x="78" y="433"/>
                    <a:pt x="82" y="437"/>
                  </a:cubicBezTo>
                  <a:cubicBezTo>
                    <a:pt x="88" y="442"/>
                    <a:pt x="94" y="447"/>
                    <a:pt x="101" y="451"/>
                  </a:cubicBezTo>
                  <a:cubicBezTo>
                    <a:pt x="104" y="454"/>
                    <a:pt x="107" y="457"/>
                    <a:pt x="111" y="460"/>
                  </a:cubicBezTo>
                  <a:cubicBezTo>
                    <a:pt x="122" y="468"/>
                    <a:pt x="133" y="474"/>
                    <a:pt x="145" y="480"/>
                  </a:cubicBezTo>
                  <a:cubicBezTo>
                    <a:pt x="239" y="536"/>
                    <a:pt x="363" y="563"/>
                    <a:pt x="487" y="563"/>
                  </a:cubicBezTo>
                  <a:cubicBezTo>
                    <a:pt x="612" y="563"/>
                    <a:pt x="736" y="535"/>
                    <a:pt x="831" y="480"/>
                  </a:cubicBezTo>
                  <a:cubicBezTo>
                    <a:pt x="844" y="474"/>
                    <a:pt x="856" y="468"/>
                    <a:pt x="865" y="460"/>
                  </a:cubicBezTo>
                  <a:cubicBezTo>
                    <a:pt x="868" y="459"/>
                    <a:pt x="871" y="456"/>
                    <a:pt x="874" y="454"/>
                  </a:cubicBezTo>
                  <a:cubicBezTo>
                    <a:pt x="880" y="448"/>
                    <a:pt x="887" y="444"/>
                    <a:pt x="894" y="437"/>
                  </a:cubicBezTo>
                  <a:cubicBezTo>
                    <a:pt x="897" y="434"/>
                    <a:pt x="899" y="433"/>
                    <a:pt x="904" y="430"/>
                  </a:cubicBezTo>
                  <a:cubicBezTo>
                    <a:pt x="908" y="424"/>
                    <a:pt x="914" y="417"/>
                    <a:pt x="919" y="413"/>
                  </a:cubicBezTo>
                  <a:cubicBezTo>
                    <a:pt x="922" y="410"/>
                    <a:pt x="924" y="407"/>
                    <a:pt x="925" y="404"/>
                  </a:cubicBezTo>
                  <a:cubicBezTo>
                    <a:pt x="930" y="399"/>
                    <a:pt x="936" y="393"/>
                    <a:pt x="939" y="388"/>
                  </a:cubicBezTo>
                  <a:cubicBezTo>
                    <a:pt x="940" y="384"/>
                    <a:pt x="944" y="380"/>
                    <a:pt x="945" y="377"/>
                  </a:cubicBezTo>
                  <a:cubicBezTo>
                    <a:pt x="948" y="373"/>
                    <a:pt x="953" y="367"/>
                    <a:pt x="954" y="362"/>
                  </a:cubicBezTo>
                  <a:cubicBezTo>
                    <a:pt x="957" y="359"/>
                    <a:pt x="957" y="354"/>
                    <a:pt x="959" y="350"/>
                  </a:cubicBezTo>
                  <a:cubicBezTo>
                    <a:pt x="960" y="345"/>
                    <a:pt x="964" y="340"/>
                    <a:pt x="965" y="336"/>
                  </a:cubicBezTo>
                  <a:cubicBezTo>
                    <a:pt x="967" y="333"/>
                    <a:pt x="967" y="328"/>
                    <a:pt x="968" y="324"/>
                  </a:cubicBezTo>
                  <a:cubicBezTo>
                    <a:pt x="970" y="319"/>
                    <a:pt x="971" y="314"/>
                    <a:pt x="971" y="310"/>
                  </a:cubicBezTo>
                  <a:cubicBezTo>
                    <a:pt x="973" y="305"/>
                    <a:pt x="973" y="300"/>
                    <a:pt x="973" y="297"/>
                  </a:cubicBezTo>
                  <a:cubicBezTo>
                    <a:pt x="980" y="219"/>
                    <a:pt x="933" y="142"/>
                    <a:pt x="831" y="82"/>
                  </a:cubicBezTo>
                  <a:cubicBezTo>
                    <a:pt x="736" y="27"/>
                    <a:pt x="61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4299833" y="831214"/>
              <a:ext cx="38104" cy="20669"/>
            </a:xfrm>
            <a:custGeom>
              <a:avLst/>
              <a:gdLst/>
              <a:ahLst/>
              <a:cxnLst/>
              <a:rect l="l" t="t" r="r" b="b"/>
              <a:pathLst>
                <a:path w="872" h="473" extrusionOk="0">
                  <a:moveTo>
                    <a:pt x="432" y="1"/>
                  </a:moveTo>
                  <a:cubicBezTo>
                    <a:pt x="321" y="1"/>
                    <a:pt x="210" y="24"/>
                    <a:pt x="125" y="70"/>
                  </a:cubicBezTo>
                  <a:cubicBezTo>
                    <a:pt x="40" y="116"/>
                    <a:pt x="0" y="176"/>
                    <a:pt x="0" y="236"/>
                  </a:cubicBezTo>
                  <a:cubicBezTo>
                    <a:pt x="0" y="241"/>
                    <a:pt x="0" y="244"/>
                    <a:pt x="0" y="248"/>
                  </a:cubicBezTo>
                  <a:cubicBezTo>
                    <a:pt x="2" y="251"/>
                    <a:pt x="2" y="256"/>
                    <a:pt x="2" y="258"/>
                  </a:cubicBezTo>
                  <a:cubicBezTo>
                    <a:pt x="4" y="262"/>
                    <a:pt x="4" y="267"/>
                    <a:pt x="5" y="271"/>
                  </a:cubicBezTo>
                  <a:cubicBezTo>
                    <a:pt x="7" y="273"/>
                    <a:pt x="7" y="279"/>
                    <a:pt x="8" y="281"/>
                  </a:cubicBezTo>
                  <a:cubicBezTo>
                    <a:pt x="10" y="285"/>
                    <a:pt x="11" y="288"/>
                    <a:pt x="14" y="293"/>
                  </a:cubicBezTo>
                  <a:cubicBezTo>
                    <a:pt x="14" y="298"/>
                    <a:pt x="16" y="299"/>
                    <a:pt x="19" y="304"/>
                  </a:cubicBezTo>
                  <a:cubicBezTo>
                    <a:pt x="20" y="307"/>
                    <a:pt x="24" y="311"/>
                    <a:pt x="25" y="314"/>
                  </a:cubicBezTo>
                  <a:cubicBezTo>
                    <a:pt x="28" y="319"/>
                    <a:pt x="30" y="321"/>
                    <a:pt x="31" y="324"/>
                  </a:cubicBezTo>
                  <a:cubicBezTo>
                    <a:pt x="36" y="328"/>
                    <a:pt x="39" y="333"/>
                    <a:pt x="42" y="336"/>
                  </a:cubicBezTo>
                  <a:cubicBezTo>
                    <a:pt x="45" y="339"/>
                    <a:pt x="47" y="342"/>
                    <a:pt x="50" y="345"/>
                  </a:cubicBezTo>
                  <a:cubicBezTo>
                    <a:pt x="54" y="348"/>
                    <a:pt x="59" y="353"/>
                    <a:pt x="64" y="358"/>
                  </a:cubicBezTo>
                  <a:cubicBezTo>
                    <a:pt x="67" y="361"/>
                    <a:pt x="70" y="364"/>
                    <a:pt x="73" y="365"/>
                  </a:cubicBezTo>
                  <a:cubicBezTo>
                    <a:pt x="76" y="371"/>
                    <a:pt x="82" y="373"/>
                    <a:pt x="88" y="378"/>
                  </a:cubicBezTo>
                  <a:cubicBezTo>
                    <a:pt x="91" y="381"/>
                    <a:pt x="94" y="382"/>
                    <a:pt x="97" y="385"/>
                  </a:cubicBezTo>
                  <a:cubicBezTo>
                    <a:pt x="108" y="391"/>
                    <a:pt x="117" y="398"/>
                    <a:pt x="128" y="404"/>
                  </a:cubicBezTo>
                  <a:cubicBezTo>
                    <a:pt x="213" y="450"/>
                    <a:pt x="323" y="473"/>
                    <a:pt x="434" y="473"/>
                  </a:cubicBezTo>
                  <a:cubicBezTo>
                    <a:pt x="545" y="473"/>
                    <a:pt x="656" y="450"/>
                    <a:pt x="740" y="404"/>
                  </a:cubicBezTo>
                  <a:cubicBezTo>
                    <a:pt x="751" y="398"/>
                    <a:pt x="760" y="391"/>
                    <a:pt x="771" y="385"/>
                  </a:cubicBezTo>
                  <a:cubicBezTo>
                    <a:pt x="773" y="384"/>
                    <a:pt x="774" y="382"/>
                    <a:pt x="777" y="381"/>
                  </a:cubicBezTo>
                  <a:cubicBezTo>
                    <a:pt x="783" y="376"/>
                    <a:pt x="790" y="371"/>
                    <a:pt x="796" y="365"/>
                  </a:cubicBezTo>
                  <a:cubicBezTo>
                    <a:pt x="799" y="364"/>
                    <a:pt x="800" y="361"/>
                    <a:pt x="803" y="359"/>
                  </a:cubicBezTo>
                  <a:cubicBezTo>
                    <a:pt x="808" y="356"/>
                    <a:pt x="813" y="350"/>
                    <a:pt x="817" y="345"/>
                  </a:cubicBezTo>
                  <a:cubicBezTo>
                    <a:pt x="820" y="344"/>
                    <a:pt x="822" y="341"/>
                    <a:pt x="823" y="339"/>
                  </a:cubicBezTo>
                  <a:cubicBezTo>
                    <a:pt x="828" y="334"/>
                    <a:pt x="833" y="330"/>
                    <a:pt x="836" y="325"/>
                  </a:cubicBezTo>
                  <a:cubicBezTo>
                    <a:pt x="837" y="322"/>
                    <a:pt x="839" y="319"/>
                    <a:pt x="842" y="316"/>
                  </a:cubicBezTo>
                  <a:cubicBezTo>
                    <a:pt x="843" y="313"/>
                    <a:pt x="846" y="308"/>
                    <a:pt x="848" y="302"/>
                  </a:cubicBezTo>
                  <a:cubicBezTo>
                    <a:pt x="851" y="299"/>
                    <a:pt x="853" y="298"/>
                    <a:pt x="854" y="293"/>
                  </a:cubicBezTo>
                  <a:cubicBezTo>
                    <a:pt x="856" y="288"/>
                    <a:pt x="857" y="285"/>
                    <a:pt x="859" y="282"/>
                  </a:cubicBezTo>
                  <a:cubicBezTo>
                    <a:pt x="860" y="278"/>
                    <a:pt x="860" y="274"/>
                    <a:pt x="862" y="271"/>
                  </a:cubicBezTo>
                  <a:cubicBezTo>
                    <a:pt x="863" y="268"/>
                    <a:pt x="865" y="264"/>
                    <a:pt x="865" y="259"/>
                  </a:cubicBezTo>
                  <a:cubicBezTo>
                    <a:pt x="865" y="256"/>
                    <a:pt x="865" y="253"/>
                    <a:pt x="865" y="248"/>
                  </a:cubicBezTo>
                  <a:cubicBezTo>
                    <a:pt x="871" y="184"/>
                    <a:pt x="830" y="119"/>
                    <a:pt x="739" y="70"/>
                  </a:cubicBezTo>
                  <a:cubicBezTo>
                    <a:pt x="654" y="24"/>
                    <a:pt x="54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4292755" y="869535"/>
              <a:ext cx="39852" cy="46232"/>
            </a:xfrm>
            <a:custGeom>
              <a:avLst/>
              <a:gdLst/>
              <a:ahLst/>
              <a:cxnLst/>
              <a:rect l="l" t="t" r="r" b="b"/>
              <a:pathLst>
                <a:path w="912" h="1058" extrusionOk="0">
                  <a:moveTo>
                    <a:pt x="912" y="0"/>
                  </a:moveTo>
                  <a:lnTo>
                    <a:pt x="1" y="931"/>
                  </a:lnTo>
                  <a:lnTo>
                    <a:pt x="1" y="1057"/>
                  </a:lnTo>
                  <a:lnTo>
                    <a:pt x="912" y="12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4261992" y="910217"/>
              <a:ext cx="30807" cy="24340"/>
            </a:xfrm>
            <a:custGeom>
              <a:avLst/>
              <a:gdLst/>
              <a:ahLst/>
              <a:cxnLst/>
              <a:rect l="l" t="t" r="r" b="b"/>
              <a:pathLst>
                <a:path w="705" h="557" extrusionOk="0">
                  <a:moveTo>
                    <a:pt x="705" y="0"/>
                  </a:moveTo>
                  <a:cubicBezTo>
                    <a:pt x="516" y="166"/>
                    <a:pt x="279" y="312"/>
                    <a:pt x="2" y="431"/>
                  </a:cubicBezTo>
                  <a:lnTo>
                    <a:pt x="0" y="557"/>
                  </a:lnTo>
                  <a:cubicBezTo>
                    <a:pt x="279" y="438"/>
                    <a:pt x="516" y="291"/>
                    <a:pt x="705" y="12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4098262" y="929006"/>
              <a:ext cx="163822" cy="75684"/>
            </a:xfrm>
            <a:custGeom>
              <a:avLst/>
              <a:gdLst/>
              <a:ahLst/>
              <a:cxnLst/>
              <a:rect l="l" t="t" r="r" b="b"/>
              <a:pathLst>
                <a:path w="3749" h="1732" extrusionOk="0">
                  <a:moveTo>
                    <a:pt x="3749" y="1"/>
                  </a:moveTo>
                  <a:lnTo>
                    <a:pt x="0" y="1602"/>
                  </a:lnTo>
                  <a:lnTo>
                    <a:pt x="0" y="1731"/>
                  </a:lnTo>
                  <a:lnTo>
                    <a:pt x="3747" y="127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4080409" y="986467"/>
              <a:ext cx="21761" cy="18222"/>
            </a:xfrm>
            <a:custGeom>
              <a:avLst/>
              <a:gdLst/>
              <a:ahLst/>
              <a:cxnLst/>
              <a:rect l="l" t="t" r="r" b="b"/>
              <a:pathLst>
                <a:path w="498" h="417" extrusionOk="0">
                  <a:moveTo>
                    <a:pt x="2" y="1"/>
                  </a:moveTo>
                  <a:lnTo>
                    <a:pt x="1" y="129"/>
                  </a:lnTo>
                  <a:lnTo>
                    <a:pt x="497" y="416"/>
                  </a:lnTo>
                  <a:lnTo>
                    <a:pt x="497" y="28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4076632" y="849348"/>
              <a:ext cx="255980" cy="149708"/>
            </a:xfrm>
            <a:custGeom>
              <a:avLst/>
              <a:gdLst/>
              <a:ahLst/>
              <a:cxnLst/>
              <a:rect l="l" t="t" r="r" b="b"/>
              <a:pathLst>
                <a:path w="5858" h="3426" extrusionOk="0">
                  <a:moveTo>
                    <a:pt x="5056" y="1"/>
                  </a:moveTo>
                  <a:lnTo>
                    <a:pt x="3496" y="555"/>
                  </a:lnTo>
                  <a:cubicBezTo>
                    <a:pt x="3210" y="665"/>
                    <a:pt x="2960" y="802"/>
                    <a:pt x="2755" y="964"/>
                  </a:cubicBezTo>
                  <a:lnTo>
                    <a:pt x="0" y="3139"/>
                  </a:lnTo>
                  <a:lnTo>
                    <a:pt x="495" y="3425"/>
                  </a:lnTo>
                  <a:lnTo>
                    <a:pt x="4244" y="1824"/>
                  </a:lnTo>
                  <a:cubicBezTo>
                    <a:pt x="4521" y="1705"/>
                    <a:pt x="4758" y="1559"/>
                    <a:pt x="4947" y="1393"/>
                  </a:cubicBezTo>
                  <a:lnTo>
                    <a:pt x="5858" y="462"/>
                  </a:lnTo>
                  <a:lnTo>
                    <a:pt x="5853" y="459"/>
                  </a:lnTo>
                  <a:cubicBezTo>
                    <a:pt x="5763" y="502"/>
                    <a:pt x="5651" y="524"/>
                    <a:pt x="5540" y="524"/>
                  </a:cubicBezTo>
                  <a:cubicBezTo>
                    <a:pt x="5417" y="524"/>
                    <a:pt x="5294" y="497"/>
                    <a:pt x="5199" y="444"/>
                  </a:cubicBezTo>
                  <a:lnTo>
                    <a:pt x="5201" y="444"/>
                  </a:lnTo>
                  <a:cubicBezTo>
                    <a:pt x="5104" y="387"/>
                    <a:pt x="5056" y="315"/>
                    <a:pt x="5056" y="242"/>
                  </a:cubicBezTo>
                  <a:lnTo>
                    <a:pt x="505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4309447" y="999139"/>
              <a:ext cx="15556" cy="166269"/>
            </a:xfrm>
            <a:custGeom>
              <a:avLst/>
              <a:gdLst/>
              <a:ahLst/>
              <a:cxnLst/>
              <a:rect l="l" t="t" r="r" b="b"/>
              <a:pathLst>
                <a:path w="356" h="3805" extrusionOk="0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0" y="0"/>
                  </a:moveTo>
                  <a:cubicBezTo>
                    <a:pt x="86" y="0"/>
                    <a:pt x="10" y="63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6"/>
                    <a:pt x="347" y="3804"/>
                  </a:cubicBezTo>
                  <a:lnTo>
                    <a:pt x="356" y="142"/>
                  </a:lnTo>
                  <a:cubicBezTo>
                    <a:pt x="356" y="63"/>
                    <a:pt x="279" y="0"/>
                    <a:pt x="183" y="0"/>
                  </a:cubicBezTo>
                  <a:cubicBezTo>
                    <a:pt x="182" y="0"/>
                    <a:pt x="181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4309447" y="1159155"/>
              <a:ext cx="15163" cy="12410"/>
            </a:xfrm>
            <a:custGeom>
              <a:avLst/>
              <a:gdLst/>
              <a:ahLst/>
              <a:cxnLst/>
              <a:rect l="l" t="t" r="r" b="b"/>
              <a:pathLst>
                <a:path w="347" h="284" extrusionOk="0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9"/>
                    <a:pt x="76" y="284"/>
                    <a:pt x="173" y="284"/>
                  </a:cubicBezTo>
                  <a:cubicBezTo>
                    <a:pt x="270" y="284"/>
                    <a:pt x="345" y="221"/>
                    <a:pt x="345" y="142"/>
                  </a:cubicBezTo>
                  <a:cubicBezTo>
                    <a:pt x="347" y="64"/>
                    <a:pt x="27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0"/>
          <p:cNvGrpSpPr/>
          <p:nvPr/>
        </p:nvGrpSpPr>
        <p:grpSpPr>
          <a:xfrm>
            <a:off x="837795" y="697549"/>
            <a:ext cx="736602" cy="777624"/>
            <a:chOff x="-3171395" y="736983"/>
            <a:chExt cx="1712232" cy="1807587"/>
          </a:xfrm>
        </p:grpSpPr>
        <p:grpSp>
          <p:nvGrpSpPr>
            <p:cNvPr id="736" name="Google Shape;736;p40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737" name="Google Shape;737;p40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40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740" name="Google Shape;740;p40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0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0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4" name="Google Shape;744;p40"/>
          <p:cNvGrpSpPr/>
          <p:nvPr/>
        </p:nvGrpSpPr>
        <p:grpSpPr>
          <a:xfrm>
            <a:off x="6648538" y="4033243"/>
            <a:ext cx="538155" cy="568125"/>
            <a:chOff x="-3171395" y="736983"/>
            <a:chExt cx="1712232" cy="1807587"/>
          </a:xfrm>
        </p:grpSpPr>
        <p:grpSp>
          <p:nvGrpSpPr>
            <p:cNvPr id="745" name="Google Shape;745;p40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746" name="Google Shape;746;p40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8" name="Google Shape;748;p40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749" name="Google Shape;749;p40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3" name="Google Shape;753;p40"/>
          <p:cNvSpPr/>
          <p:nvPr/>
        </p:nvSpPr>
        <p:spPr>
          <a:xfrm>
            <a:off x="805213" y="4385663"/>
            <a:ext cx="3555600" cy="2157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0"/>
          <p:cNvSpPr/>
          <p:nvPr/>
        </p:nvSpPr>
        <p:spPr>
          <a:xfrm>
            <a:off x="1833075" y="539500"/>
            <a:ext cx="475800" cy="47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40"/>
          <p:cNvGrpSpPr/>
          <p:nvPr/>
        </p:nvGrpSpPr>
        <p:grpSpPr>
          <a:xfrm>
            <a:off x="3290189" y="572814"/>
            <a:ext cx="1019434" cy="1027096"/>
            <a:chOff x="2519184" y="1536959"/>
            <a:chExt cx="1577583" cy="1589440"/>
          </a:xfrm>
        </p:grpSpPr>
        <p:sp>
          <p:nvSpPr>
            <p:cNvPr id="756" name="Google Shape;756;p40"/>
            <p:cNvSpPr/>
            <p:nvPr/>
          </p:nvSpPr>
          <p:spPr>
            <a:xfrm>
              <a:off x="3000529" y="2184867"/>
              <a:ext cx="32502" cy="90405"/>
            </a:xfrm>
            <a:custGeom>
              <a:avLst/>
              <a:gdLst/>
              <a:ahLst/>
              <a:cxnLst/>
              <a:rect l="l" t="t" r="r" b="b"/>
              <a:pathLst>
                <a:path w="769" h="2139" extrusionOk="0">
                  <a:moveTo>
                    <a:pt x="768" y="1"/>
                  </a:moveTo>
                  <a:lnTo>
                    <a:pt x="1" y="444"/>
                  </a:lnTo>
                  <a:lnTo>
                    <a:pt x="1" y="2139"/>
                  </a:lnTo>
                  <a:lnTo>
                    <a:pt x="768" y="169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32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2963168" y="2163270"/>
              <a:ext cx="69864" cy="40363"/>
            </a:xfrm>
            <a:custGeom>
              <a:avLst/>
              <a:gdLst/>
              <a:ahLst/>
              <a:cxnLst/>
              <a:rect l="l" t="t" r="r" b="b"/>
              <a:pathLst>
                <a:path w="1653" h="955" extrusionOk="0">
                  <a:moveTo>
                    <a:pt x="768" y="1"/>
                  </a:moveTo>
                  <a:lnTo>
                    <a:pt x="0" y="444"/>
                  </a:lnTo>
                  <a:lnTo>
                    <a:pt x="885" y="955"/>
                  </a:lnTo>
                  <a:lnTo>
                    <a:pt x="1652" y="51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CEC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2963168" y="2181993"/>
              <a:ext cx="155324" cy="161368"/>
            </a:xfrm>
            <a:custGeom>
              <a:avLst/>
              <a:gdLst/>
              <a:ahLst/>
              <a:cxnLst/>
              <a:rect l="l" t="t" r="r" b="b"/>
              <a:pathLst>
                <a:path w="3675" h="3818" extrusionOk="0">
                  <a:moveTo>
                    <a:pt x="0" y="1"/>
                  </a:moveTo>
                  <a:lnTo>
                    <a:pt x="0" y="1156"/>
                  </a:lnTo>
                  <a:cubicBezTo>
                    <a:pt x="0" y="1490"/>
                    <a:pt x="179" y="1799"/>
                    <a:pt x="468" y="1965"/>
                  </a:cubicBezTo>
                  <a:lnTo>
                    <a:pt x="885" y="2207"/>
                  </a:lnTo>
                  <a:lnTo>
                    <a:pt x="3675" y="3817"/>
                  </a:lnTo>
                  <a:lnTo>
                    <a:pt x="3675" y="2787"/>
                  </a:lnTo>
                  <a:lnTo>
                    <a:pt x="3653" y="2531"/>
                  </a:lnTo>
                  <a:lnTo>
                    <a:pt x="1054" y="1031"/>
                  </a:lnTo>
                  <a:lnTo>
                    <a:pt x="1151" y="3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3000529" y="2202745"/>
              <a:ext cx="118046" cy="86263"/>
            </a:xfrm>
            <a:custGeom>
              <a:avLst/>
              <a:gdLst/>
              <a:ahLst/>
              <a:cxnLst/>
              <a:rect l="l" t="t" r="r" b="b"/>
              <a:pathLst>
                <a:path w="2793" h="2041" extrusionOk="0">
                  <a:moveTo>
                    <a:pt x="767" y="1"/>
                  </a:moveTo>
                  <a:lnTo>
                    <a:pt x="1" y="442"/>
                  </a:lnTo>
                  <a:lnTo>
                    <a:pt x="2769" y="2040"/>
                  </a:lnTo>
                  <a:lnTo>
                    <a:pt x="2792" y="2028"/>
                  </a:lnTo>
                  <a:lnTo>
                    <a:pt x="2792" y="1170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2856874" y="1536959"/>
              <a:ext cx="191925" cy="689892"/>
            </a:xfrm>
            <a:custGeom>
              <a:avLst/>
              <a:gdLst/>
              <a:ahLst/>
              <a:cxnLst/>
              <a:rect l="l" t="t" r="r" b="b"/>
              <a:pathLst>
                <a:path w="4541" h="16323" extrusionOk="0">
                  <a:moveTo>
                    <a:pt x="778" y="1"/>
                  </a:moveTo>
                  <a:cubicBezTo>
                    <a:pt x="756" y="1"/>
                    <a:pt x="738" y="6"/>
                    <a:pt x="722" y="16"/>
                  </a:cubicBezTo>
                  <a:lnTo>
                    <a:pt x="0" y="435"/>
                  </a:lnTo>
                  <a:cubicBezTo>
                    <a:pt x="18" y="425"/>
                    <a:pt x="37" y="419"/>
                    <a:pt x="60" y="419"/>
                  </a:cubicBezTo>
                  <a:cubicBezTo>
                    <a:pt x="73" y="419"/>
                    <a:pt x="87" y="421"/>
                    <a:pt x="102" y="425"/>
                  </a:cubicBezTo>
                  <a:lnTo>
                    <a:pt x="460" y="522"/>
                  </a:lnTo>
                  <a:cubicBezTo>
                    <a:pt x="479" y="528"/>
                    <a:pt x="499" y="536"/>
                    <a:pt x="517" y="547"/>
                  </a:cubicBezTo>
                  <a:cubicBezTo>
                    <a:pt x="551" y="567"/>
                    <a:pt x="585" y="595"/>
                    <a:pt x="614" y="630"/>
                  </a:cubicBezTo>
                  <a:cubicBezTo>
                    <a:pt x="648" y="668"/>
                    <a:pt x="677" y="715"/>
                    <a:pt x="700" y="762"/>
                  </a:cubicBezTo>
                  <a:cubicBezTo>
                    <a:pt x="712" y="795"/>
                    <a:pt x="723" y="827"/>
                    <a:pt x="731" y="859"/>
                  </a:cubicBezTo>
                  <a:lnTo>
                    <a:pt x="3801" y="16109"/>
                  </a:lnTo>
                  <a:cubicBezTo>
                    <a:pt x="3821" y="16213"/>
                    <a:pt x="3796" y="16290"/>
                    <a:pt x="3743" y="16323"/>
                  </a:cubicBezTo>
                  <a:lnTo>
                    <a:pt x="4464" y="15903"/>
                  </a:lnTo>
                  <a:cubicBezTo>
                    <a:pt x="4516" y="15872"/>
                    <a:pt x="4541" y="15794"/>
                    <a:pt x="4521" y="15690"/>
                  </a:cubicBezTo>
                  <a:lnTo>
                    <a:pt x="1451" y="441"/>
                  </a:lnTo>
                  <a:cubicBezTo>
                    <a:pt x="1445" y="407"/>
                    <a:pt x="1434" y="375"/>
                    <a:pt x="1420" y="344"/>
                  </a:cubicBezTo>
                  <a:cubicBezTo>
                    <a:pt x="1398" y="295"/>
                    <a:pt x="1369" y="248"/>
                    <a:pt x="1335" y="210"/>
                  </a:cubicBezTo>
                  <a:cubicBezTo>
                    <a:pt x="1305" y="176"/>
                    <a:pt x="1272" y="148"/>
                    <a:pt x="1237" y="128"/>
                  </a:cubicBezTo>
                  <a:cubicBezTo>
                    <a:pt x="1218" y="118"/>
                    <a:pt x="1200" y="108"/>
                    <a:pt x="1181" y="104"/>
                  </a:cubicBezTo>
                  <a:lnTo>
                    <a:pt x="822" y="7"/>
                  </a:lnTo>
                  <a:cubicBezTo>
                    <a:pt x="806" y="3"/>
                    <a:pt x="791" y="1"/>
                    <a:pt x="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2853450" y="1554667"/>
              <a:ext cx="165172" cy="672817"/>
            </a:xfrm>
            <a:custGeom>
              <a:avLst/>
              <a:gdLst/>
              <a:ahLst/>
              <a:cxnLst/>
              <a:rect l="l" t="t" r="r" b="b"/>
              <a:pathLst>
                <a:path w="3908" h="15919" extrusionOk="0">
                  <a:moveTo>
                    <a:pt x="139" y="0"/>
                  </a:moveTo>
                  <a:cubicBezTo>
                    <a:pt x="51" y="0"/>
                    <a:pt x="1" y="83"/>
                    <a:pt x="20" y="209"/>
                  </a:cubicBezTo>
                  <a:lnTo>
                    <a:pt x="2341" y="15255"/>
                  </a:lnTo>
                  <a:cubicBezTo>
                    <a:pt x="2362" y="15390"/>
                    <a:pt x="2456" y="15528"/>
                    <a:pt x="2559" y="15587"/>
                  </a:cubicBezTo>
                  <a:cubicBezTo>
                    <a:pt x="2578" y="15598"/>
                    <a:pt x="2596" y="15605"/>
                    <a:pt x="2615" y="15611"/>
                  </a:cubicBezTo>
                  <a:lnTo>
                    <a:pt x="3724" y="15913"/>
                  </a:lnTo>
                  <a:cubicBezTo>
                    <a:pt x="3738" y="15917"/>
                    <a:pt x="3752" y="15919"/>
                    <a:pt x="3765" y="15919"/>
                  </a:cubicBezTo>
                  <a:cubicBezTo>
                    <a:pt x="3858" y="15919"/>
                    <a:pt x="3908" y="15826"/>
                    <a:pt x="3882" y="15691"/>
                  </a:cubicBezTo>
                  <a:lnTo>
                    <a:pt x="810" y="440"/>
                  </a:lnTo>
                  <a:cubicBezTo>
                    <a:pt x="786" y="311"/>
                    <a:pt x="695" y="185"/>
                    <a:pt x="598" y="128"/>
                  </a:cubicBezTo>
                  <a:cubicBezTo>
                    <a:pt x="580" y="117"/>
                    <a:pt x="560" y="109"/>
                    <a:pt x="541" y="103"/>
                  </a:cubicBezTo>
                  <a:lnTo>
                    <a:pt x="183" y="6"/>
                  </a:lnTo>
                  <a:cubicBezTo>
                    <a:pt x="167" y="2"/>
                    <a:pt x="153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2742549" y="2333806"/>
              <a:ext cx="32502" cy="90405"/>
            </a:xfrm>
            <a:custGeom>
              <a:avLst/>
              <a:gdLst/>
              <a:ahLst/>
              <a:cxnLst/>
              <a:rect l="l" t="t" r="r" b="b"/>
              <a:pathLst>
                <a:path w="769" h="2139" extrusionOk="0">
                  <a:moveTo>
                    <a:pt x="769" y="1"/>
                  </a:moveTo>
                  <a:lnTo>
                    <a:pt x="1" y="444"/>
                  </a:lnTo>
                  <a:lnTo>
                    <a:pt x="1" y="2139"/>
                  </a:lnTo>
                  <a:lnTo>
                    <a:pt x="769" y="1696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32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2705188" y="2312209"/>
              <a:ext cx="69864" cy="40363"/>
            </a:xfrm>
            <a:custGeom>
              <a:avLst/>
              <a:gdLst/>
              <a:ahLst/>
              <a:cxnLst/>
              <a:rect l="l" t="t" r="r" b="b"/>
              <a:pathLst>
                <a:path w="1653" h="955" extrusionOk="0">
                  <a:moveTo>
                    <a:pt x="768" y="1"/>
                  </a:moveTo>
                  <a:lnTo>
                    <a:pt x="1" y="444"/>
                  </a:lnTo>
                  <a:lnTo>
                    <a:pt x="885" y="955"/>
                  </a:lnTo>
                  <a:lnTo>
                    <a:pt x="1653" y="51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CEC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2705188" y="2330932"/>
              <a:ext cx="155366" cy="161368"/>
            </a:xfrm>
            <a:custGeom>
              <a:avLst/>
              <a:gdLst/>
              <a:ahLst/>
              <a:cxnLst/>
              <a:rect l="l" t="t" r="r" b="b"/>
              <a:pathLst>
                <a:path w="3676" h="3818" extrusionOk="0">
                  <a:moveTo>
                    <a:pt x="1" y="1"/>
                  </a:moveTo>
                  <a:lnTo>
                    <a:pt x="1" y="1156"/>
                  </a:lnTo>
                  <a:cubicBezTo>
                    <a:pt x="1" y="1490"/>
                    <a:pt x="179" y="1799"/>
                    <a:pt x="468" y="1965"/>
                  </a:cubicBezTo>
                  <a:lnTo>
                    <a:pt x="885" y="2207"/>
                  </a:lnTo>
                  <a:lnTo>
                    <a:pt x="3675" y="3817"/>
                  </a:lnTo>
                  <a:lnTo>
                    <a:pt x="3675" y="2787"/>
                  </a:lnTo>
                  <a:lnTo>
                    <a:pt x="3654" y="2531"/>
                  </a:lnTo>
                  <a:lnTo>
                    <a:pt x="1054" y="1031"/>
                  </a:lnTo>
                  <a:lnTo>
                    <a:pt x="1151" y="3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2742549" y="2351684"/>
              <a:ext cx="118004" cy="86263"/>
            </a:xfrm>
            <a:custGeom>
              <a:avLst/>
              <a:gdLst/>
              <a:ahLst/>
              <a:cxnLst/>
              <a:rect l="l" t="t" r="r" b="b"/>
              <a:pathLst>
                <a:path w="2792" h="2041" extrusionOk="0">
                  <a:moveTo>
                    <a:pt x="767" y="1"/>
                  </a:moveTo>
                  <a:lnTo>
                    <a:pt x="1" y="442"/>
                  </a:lnTo>
                  <a:lnTo>
                    <a:pt x="2770" y="2040"/>
                  </a:lnTo>
                  <a:lnTo>
                    <a:pt x="2791" y="2028"/>
                  </a:lnTo>
                  <a:lnTo>
                    <a:pt x="2791" y="1170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2598894" y="1685940"/>
              <a:ext cx="192010" cy="689849"/>
            </a:xfrm>
            <a:custGeom>
              <a:avLst/>
              <a:gdLst/>
              <a:ahLst/>
              <a:cxnLst/>
              <a:rect l="l" t="t" r="r" b="b"/>
              <a:pathLst>
                <a:path w="4543" h="16322" extrusionOk="0">
                  <a:moveTo>
                    <a:pt x="1" y="433"/>
                  </a:moveTo>
                  <a:lnTo>
                    <a:pt x="1" y="433"/>
                  </a:lnTo>
                  <a:cubicBezTo>
                    <a:pt x="1" y="433"/>
                    <a:pt x="1" y="433"/>
                    <a:pt x="1" y="434"/>
                  </a:cubicBezTo>
                  <a:lnTo>
                    <a:pt x="1" y="433"/>
                  </a:lnTo>
                  <a:close/>
                  <a:moveTo>
                    <a:pt x="780" y="0"/>
                  </a:moveTo>
                  <a:cubicBezTo>
                    <a:pt x="758" y="0"/>
                    <a:pt x="738" y="6"/>
                    <a:pt x="720" y="15"/>
                  </a:cubicBezTo>
                  <a:lnTo>
                    <a:pt x="1" y="433"/>
                  </a:lnTo>
                  <a:lnTo>
                    <a:pt x="1" y="433"/>
                  </a:lnTo>
                  <a:cubicBezTo>
                    <a:pt x="18" y="424"/>
                    <a:pt x="38" y="419"/>
                    <a:pt x="59" y="419"/>
                  </a:cubicBezTo>
                  <a:cubicBezTo>
                    <a:pt x="72" y="419"/>
                    <a:pt x="86" y="420"/>
                    <a:pt x="101" y="424"/>
                  </a:cubicBezTo>
                  <a:lnTo>
                    <a:pt x="460" y="523"/>
                  </a:lnTo>
                  <a:cubicBezTo>
                    <a:pt x="479" y="527"/>
                    <a:pt x="499" y="535"/>
                    <a:pt x="517" y="546"/>
                  </a:cubicBezTo>
                  <a:cubicBezTo>
                    <a:pt x="551" y="566"/>
                    <a:pt x="585" y="595"/>
                    <a:pt x="614" y="629"/>
                  </a:cubicBezTo>
                  <a:cubicBezTo>
                    <a:pt x="648" y="667"/>
                    <a:pt x="677" y="714"/>
                    <a:pt x="700" y="763"/>
                  </a:cubicBezTo>
                  <a:cubicBezTo>
                    <a:pt x="713" y="794"/>
                    <a:pt x="723" y="826"/>
                    <a:pt x="731" y="858"/>
                  </a:cubicBezTo>
                  <a:lnTo>
                    <a:pt x="3801" y="16109"/>
                  </a:lnTo>
                  <a:cubicBezTo>
                    <a:pt x="3821" y="16213"/>
                    <a:pt x="3797" y="16289"/>
                    <a:pt x="3743" y="16322"/>
                  </a:cubicBezTo>
                  <a:lnTo>
                    <a:pt x="4464" y="15902"/>
                  </a:lnTo>
                  <a:cubicBezTo>
                    <a:pt x="4518" y="15871"/>
                    <a:pt x="4543" y="15794"/>
                    <a:pt x="4523" y="15690"/>
                  </a:cubicBezTo>
                  <a:lnTo>
                    <a:pt x="1451" y="438"/>
                  </a:lnTo>
                  <a:cubicBezTo>
                    <a:pt x="1445" y="406"/>
                    <a:pt x="1434" y="374"/>
                    <a:pt x="1420" y="343"/>
                  </a:cubicBezTo>
                  <a:cubicBezTo>
                    <a:pt x="1399" y="294"/>
                    <a:pt x="1370" y="247"/>
                    <a:pt x="1336" y="209"/>
                  </a:cubicBezTo>
                  <a:cubicBezTo>
                    <a:pt x="1305" y="175"/>
                    <a:pt x="1273" y="148"/>
                    <a:pt x="1237" y="128"/>
                  </a:cubicBezTo>
                  <a:cubicBezTo>
                    <a:pt x="1219" y="117"/>
                    <a:pt x="1200" y="109"/>
                    <a:pt x="1182" y="103"/>
                  </a:cubicBezTo>
                  <a:lnTo>
                    <a:pt x="822" y="6"/>
                  </a:lnTo>
                  <a:cubicBezTo>
                    <a:pt x="807" y="2"/>
                    <a:pt x="793" y="0"/>
                    <a:pt x="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2595513" y="1703606"/>
              <a:ext cx="165172" cy="672817"/>
            </a:xfrm>
            <a:custGeom>
              <a:avLst/>
              <a:gdLst/>
              <a:ahLst/>
              <a:cxnLst/>
              <a:rect l="l" t="t" r="r" b="b"/>
              <a:pathLst>
                <a:path w="3908" h="15919" extrusionOk="0">
                  <a:moveTo>
                    <a:pt x="139" y="1"/>
                  </a:moveTo>
                  <a:cubicBezTo>
                    <a:pt x="51" y="1"/>
                    <a:pt x="0" y="82"/>
                    <a:pt x="19" y="209"/>
                  </a:cubicBezTo>
                  <a:lnTo>
                    <a:pt x="2340" y="15255"/>
                  </a:lnTo>
                  <a:cubicBezTo>
                    <a:pt x="2362" y="15390"/>
                    <a:pt x="2456" y="15528"/>
                    <a:pt x="2559" y="15587"/>
                  </a:cubicBezTo>
                  <a:cubicBezTo>
                    <a:pt x="2577" y="15598"/>
                    <a:pt x="2596" y="15605"/>
                    <a:pt x="2614" y="15611"/>
                  </a:cubicBezTo>
                  <a:lnTo>
                    <a:pt x="3723" y="15913"/>
                  </a:lnTo>
                  <a:cubicBezTo>
                    <a:pt x="3738" y="15917"/>
                    <a:pt x="3751" y="15919"/>
                    <a:pt x="3765" y="15919"/>
                  </a:cubicBezTo>
                  <a:cubicBezTo>
                    <a:pt x="3857" y="15919"/>
                    <a:pt x="3907" y="15826"/>
                    <a:pt x="3881" y="15691"/>
                  </a:cubicBezTo>
                  <a:lnTo>
                    <a:pt x="810" y="440"/>
                  </a:lnTo>
                  <a:cubicBezTo>
                    <a:pt x="785" y="311"/>
                    <a:pt x="694" y="185"/>
                    <a:pt x="597" y="128"/>
                  </a:cubicBezTo>
                  <a:cubicBezTo>
                    <a:pt x="579" y="117"/>
                    <a:pt x="559" y="109"/>
                    <a:pt x="540" y="105"/>
                  </a:cubicBezTo>
                  <a:lnTo>
                    <a:pt x="181" y="6"/>
                  </a:lnTo>
                  <a:cubicBezTo>
                    <a:pt x="166" y="3"/>
                    <a:pt x="152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2536554" y="2483210"/>
              <a:ext cx="1542503" cy="643189"/>
            </a:xfrm>
            <a:custGeom>
              <a:avLst/>
              <a:gdLst/>
              <a:ahLst/>
              <a:cxnLst/>
              <a:rect l="l" t="t" r="r" b="b"/>
              <a:pathLst>
                <a:path w="36496" h="15218" extrusionOk="0">
                  <a:moveTo>
                    <a:pt x="35253" y="1743"/>
                  </a:moveTo>
                  <a:lnTo>
                    <a:pt x="18519" y="11468"/>
                  </a:lnTo>
                  <a:cubicBezTo>
                    <a:pt x="16853" y="12435"/>
                    <a:pt x="14138" y="12435"/>
                    <a:pt x="12461" y="11468"/>
                  </a:cubicBezTo>
                  <a:lnTo>
                    <a:pt x="1280" y="5012"/>
                  </a:lnTo>
                  <a:cubicBezTo>
                    <a:pt x="434" y="4523"/>
                    <a:pt x="11" y="3881"/>
                    <a:pt x="13" y="3241"/>
                  </a:cubicBezTo>
                  <a:lnTo>
                    <a:pt x="2" y="6024"/>
                  </a:lnTo>
                  <a:cubicBezTo>
                    <a:pt x="0" y="6664"/>
                    <a:pt x="422" y="7305"/>
                    <a:pt x="1269" y="7794"/>
                  </a:cubicBezTo>
                  <a:lnTo>
                    <a:pt x="12451" y="14250"/>
                  </a:lnTo>
                  <a:cubicBezTo>
                    <a:pt x="14127" y="15218"/>
                    <a:pt x="16842" y="15218"/>
                    <a:pt x="18508" y="14250"/>
                  </a:cubicBezTo>
                  <a:lnTo>
                    <a:pt x="35241" y="4526"/>
                  </a:lnTo>
                  <a:cubicBezTo>
                    <a:pt x="36068" y="4044"/>
                    <a:pt x="36484" y="3415"/>
                    <a:pt x="36485" y="2785"/>
                  </a:cubicBezTo>
                  <a:lnTo>
                    <a:pt x="36496" y="0"/>
                  </a:lnTo>
                  <a:cubicBezTo>
                    <a:pt x="36494" y="633"/>
                    <a:pt x="36081" y="1262"/>
                    <a:pt x="35253" y="17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19184" y="2104946"/>
              <a:ext cx="1577583" cy="893651"/>
            </a:xfrm>
            <a:custGeom>
              <a:avLst/>
              <a:gdLst/>
              <a:ahLst/>
              <a:cxnLst/>
              <a:rect l="l" t="t" r="r" b="b"/>
              <a:pathLst>
                <a:path w="37326" h="21144" extrusionOk="0">
                  <a:moveTo>
                    <a:pt x="21423" y="0"/>
                  </a:moveTo>
                  <a:cubicBezTo>
                    <a:pt x="20327" y="0"/>
                    <a:pt x="19233" y="242"/>
                    <a:pt x="18401" y="726"/>
                  </a:cubicBezTo>
                  <a:lnTo>
                    <a:pt x="1667" y="10450"/>
                  </a:lnTo>
                  <a:cubicBezTo>
                    <a:pt x="1" y="11419"/>
                    <a:pt x="10" y="12991"/>
                    <a:pt x="1691" y="13962"/>
                  </a:cubicBezTo>
                  <a:lnTo>
                    <a:pt x="12872" y="20418"/>
                  </a:lnTo>
                  <a:cubicBezTo>
                    <a:pt x="13702" y="20896"/>
                    <a:pt x="14784" y="21138"/>
                    <a:pt x="15869" y="21144"/>
                  </a:cubicBezTo>
                  <a:cubicBezTo>
                    <a:pt x="15879" y="21144"/>
                    <a:pt x="15890" y="21144"/>
                    <a:pt x="15900" y="21144"/>
                  </a:cubicBezTo>
                  <a:cubicBezTo>
                    <a:pt x="16999" y="21144"/>
                    <a:pt x="18096" y="20902"/>
                    <a:pt x="18930" y="20418"/>
                  </a:cubicBezTo>
                  <a:lnTo>
                    <a:pt x="35663" y="10693"/>
                  </a:lnTo>
                  <a:cubicBezTo>
                    <a:pt x="35730" y="10655"/>
                    <a:pt x="35793" y="10615"/>
                    <a:pt x="35855" y="10575"/>
                  </a:cubicBezTo>
                  <a:cubicBezTo>
                    <a:pt x="37325" y="9601"/>
                    <a:pt x="37253" y="8114"/>
                    <a:pt x="35644" y="7185"/>
                  </a:cubicBezTo>
                  <a:lnTo>
                    <a:pt x="24463" y="729"/>
                  </a:lnTo>
                  <a:cubicBezTo>
                    <a:pt x="23622" y="243"/>
                    <a:pt x="22521" y="0"/>
                    <a:pt x="214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2619054" y="2118766"/>
              <a:ext cx="1378219" cy="788496"/>
            </a:xfrm>
            <a:custGeom>
              <a:avLst/>
              <a:gdLst/>
              <a:ahLst/>
              <a:cxnLst/>
              <a:rect l="l" t="t" r="r" b="b"/>
              <a:pathLst>
                <a:path w="32609" h="18656" extrusionOk="0">
                  <a:moveTo>
                    <a:pt x="19070" y="0"/>
                  </a:moveTo>
                  <a:cubicBezTo>
                    <a:pt x="18522" y="0"/>
                    <a:pt x="17976" y="121"/>
                    <a:pt x="17564" y="362"/>
                  </a:cubicBezTo>
                  <a:lnTo>
                    <a:pt x="829" y="10086"/>
                  </a:lnTo>
                  <a:cubicBezTo>
                    <a:pt x="0" y="10566"/>
                    <a:pt x="3" y="11354"/>
                    <a:pt x="845" y="11838"/>
                  </a:cubicBezTo>
                  <a:lnTo>
                    <a:pt x="12026" y="18294"/>
                  </a:lnTo>
                  <a:cubicBezTo>
                    <a:pt x="12442" y="18535"/>
                    <a:pt x="12991" y="18655"/>
                    <a:pt x="13538" y="18655"/>
                  </a:cubicBezTo>
                  <a:cubicBezTo>
                    <a:pt x="14086" y="18655"/>
                    <a:pt x="14633" y="18535"/>
                    <a:pt x="15047" y="18294"/>
                  </a:cubicBezTo>
                  <a:lnTo>
                    <a:pt x="31780" y="8570"/>
                  </a:lnTo>
                  <a:cubicBezTo>
                    <a:pt x="32609" y="8088"/>
                    <a:pt x="32606" y="7301"/>
                    <a:pt x="31771" y="6819"/>
                  </a:cubicBezTo>
                  <a:lnTo>
                    <a:pt x="20589" y="365"/>
                  </a:lnTo>
                  <a:cubicBezTo>
                    <a:pt x="20169" y="122"/>
                    <a:pt x="19619" y="0"/>
                    <a:pt x="19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3180363" y="2183642"/>
              <a:ext cx="478862" cy="276455"/>
            </a:xfrm>
            <a:custGeom>
              <a:avLst/>
              <a:gdLst/>
              <a:ahLst/>
              <a:cxnLst/>
              <a:rect l="l" t="t" r="r" b="b"/>
              <a:pathLst>
                <a:path w="11330" h="6541" extrusionOk="0">
                  <a:moveTo>
                    <a:pt x="6987" y="422"/>
                  </a:moveTo>
                  <a:cubicBezTo>
                    <a:pt x="9713" y="843"/>
                    <a:pt x="11329" y="2461"/>
                    <a:pt x="10599" y="4033"/>
                  </a:cubicBezTo>
                  <a:cubicBezTo>
                    <a:pt x="9869" y="5607"/>
                    <a:pt x="7068" y="6541"/>
                    <a:pt x="4343" y="6119"/>
                  </a:cubicBezTo>
                  <a:cubicBezTo>
                    <a:pt x="1618" y="5698"/>
                    <a:pt x="0" y="4081"/>
                    <a:pt x="731" y="2508"/>
                  </a:cubicBezTo>
                  <a:cubicBezTo>
                    <a:pt x="1462" y="934"/>
                    <a:pt x="4261" y="0"/>
                    <a:pt x="6987" y="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3233996" y="2228357"/>
              <a:ext cx="368593" cy="212847"/>
            </a:xfrm>
            <a:custGeom>
              <a:avLst/>
              <a:gdLst/>
              <a:ahLst/>
              <a:cxnLst/>
              <a:rect l="l" t="t" r="r" b="b"/>
              <a:pathLst>
                <a:path w="8721" h="5036" extrusionOk="0">
                  <a:moveTo>
                    <a:pt x="4360" y="1"/>
                  </a:moveTo>
                  <a:cubicBezTo>
                    <a:pt x="1952" y="1"/>
                    <a:pt x="0" y="1128"/>
                    <a:pt x="0" y="2519"/>
                  </a:cubicBezTo>
                  <a:cubicBezTo>
                    <a:pt x="0" y="3908"/>
                    <a:pt x="1952" y="5035"/>
                    <a:pt x="4360" y="5035"/>
                  </a:cubicBezTo>
                  <a:cubicBezTo>
                    <a:pt x="6768" y="5035"/>
                    <a:pt x="8720" y="3908"/>
                    <a:pt x="8720" y="2519"/>
                  </a:cubicBezTo>
                  <a:cubicBezTo>
                    <a:pt x="8720" y="1128"/>
                    <a:pt x="6768" y="1"/>
                    <a:pt x="4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3382808" y="2200209"/>
              <a:ext cx="69610" cy="154098"/>
            </a:xfrm>
            <a:custGeom>
              <a:avLst/>
              <a:gdLst/>
              <a:ahLst/>
              <a:cxnLst/>
              <a:rect l="l" t="t" r="r" b="b"/>
              <a:pathLst>
                <a:path w="1647" h="3646" extrusionOk="0">
                  <a:moveTo>
                    <a:pt x="6" y="1"/>
                  </a:moveTo>
                  <a:lnTo>
                    <a:pt x="6" y="1"/>
                  </a:lnTo>
                  <a:cubicBezTo>
                    <a:pt x="9" y="8"/>
                    <a:pt x="0" y="3171"/>
                    <a:pt x="0" y="3171"/>
                  </a:cubicBezTo>
                  <a:cubicBezTo>
                    <a:pt x="0" y="3289"/>
                    <a:pt x="77" y="3409"/>
                    <a:pt x="231" y="3502"/>
                  </a:cubicBezTo>
                  <a:cubicBezTo>
                    <a:pt x="391" y="3597"/>
                    <a:pt x="604" y="3645"/>
                    <a:pt x="817" y="3645"/>
                  </a:cubicBezTo>
                  <a:cubicBezTo>
                    <a:pt x="1022" y="3645"/>
                    <a:pt x="1227" y="3601"/>
                    <a:pt x="1385" y="3512"/>
                  </a:cubicBezTo>
                  <a:cubicBezTo>
                    <a:pt x="1549" y="3422"/>
                    <a:pt x="1632" y="3298"/>
                    <a:pt x="1632" y="3175"/>
                  </a:cubicBezTo>
                  <a:cubicBezTo>
                    <a:pt x="1632" y="3175"/>
                    <a:pt x="1642" y="13"/>
                    <a:pt x="1646" y="2"/>
                  </a:cubicBezTo>
                  <a:lnTo>
                    <a:pt x="1646" y="2"/>
                  </a:lnTo>
                  <a:cubicBezTo>
                    <a:pt x="1646" y="2"/>
                    <a:pt x="1580" y="3"/>
                    <a:pt x="1475" y="3"/>
                  </a:cubicBezTo>
                  <a:cubicBezTo>
                    <a:pt x="1055" y="3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3377018" y="2190573"/>
              <a:ext cx="81360" cy="23880"/>
            </a:xfrm>
            <a:custGeom>
              <a:avLst/>
              <a:gdLst/>
              <a:ahLst/>
              <a:cxnLst/>
              <a:rect l="l" t="t" r="r" b="b"/>
              <a:pathLst>
                <a:path w="1925" h="565" extrusionOk="0">
                  <a:moveTo>
                    <a:pt x="0" y="1"/>
                  </a:moveTo>
                  <a:cubicBezTo>
                    <a:pt x="1" y="1"/>
                    <a:pt x="1" y="2"/>
                    <a:pt x="1" y="2"/>
                  </a:cubicBezTo>
                  <a:lnTo>
                    <a:pt x="1" y="2"/>
                  </a:lnTo>
                  <a:lnTo>
                    <a:pt x="0" y="1"/>
                  </a:lnTo>
                  <a:close/>
                  <a:moveTo>
                    <a:pt x="1" y="2"/>
                  </a:moveTo>
                  <a:lnTo>
                    <a:pt x="145" y="233"/>
                  </a:lnTo>
                  <a:cubicBezTo>
                    <a:pt x="186" y="298"/>
                    <a:pt x="251" y="358"/>
                    <a:pt x="339" y="412"/>
                  </a:cubicBezTo>
                  <a:cubicBezTo>
                    <a:pt x="510" y="514"/>
                    <a:pt x="737" y="565"/>
                    <a:pt x="964" y="565"/>
                  </a:cubicBezTo>
                  <a:cubicBezTo>
                    <a:pt x="1182" y="565"/>
                    <a:pt x="1399" y="518"/>
                    <a:pt x="1568" y="424"/>
                  </a:cubicBezTo>
                  <a:cubicBezTo>
                    <a:pt x="1665" y="370"/>
                    <a:pt x="1734" y="305"/>
                    <a:pt x="1779" y="238"/>
                  </a:cubicBezTo>
                  <a:lnTo>
                    <a:pt x="1925" y="7"/>
                  </a:lnTo>
                  <a:lnTo>
                    <a:pt x="1925" y="7"/>
                  </a:lnTo>
                  <a:cubicBezTo>
                    <a:pt x="1874" y="87"/>
                    <a:pt x="1791" y="162"/>
                    <a:pt x="1679" y="225"/>
                  </a:cubicBezTo>
                  <a:cubicBezTo>
                    <a:pt x="1480" y="337"/>
                    <a:pt x="1223" y="392"/>
                    <a:pt x="966" y="392"/>
                  </a:cubicBezTo>
                  <a:cubicBezTo>
                    <a:pt x="698" y="392"/>
                    <a:pt x="430" y="332"/>
                    <a:pt x="228" y="212"/>
                  </a:cubicBezTo>
                  <a:cubicBezTo>
                    <a:pt x="124" y="149"/>
                    <a:pt x="49" y="79"/>
                    <a:pt x="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361465" y="2137489"/>
              <a:ext cx="101943" cy="69695"/>
            </a:xfrm>
            <a:custGeom>
              <a:avLst/>
              <a:gdLst/>
              <a:ahLst/>
              <a:cxnLst/>
              <a:rect l="l" t="t" r="r" b="b"/>
              <a:pathLst>
                <a:path w="2412" h="1649" extrusionOk="0">
                  <a:moveTo>
                    <a:pt x="1323" y="1"/>
                  </a:moveTo>
                  <a:cubicBezTo>
                    <a:pt x="557" y="1"/>
                    <a:pt x="0" y="639"/>
                    <a:pt x="365" y="1252"/>
                  </a:cubicBezTo>
                  <a:cubicBezTo>
                    <a:pt x="413" y="1331"/>
                    <a:pt x="490" y="1403"/>
                    <a:pt x="596" y="1468"/>
                  </a:cubicBezTo>
                  <a:cubicBezTo>
                    <a:pt x="798" y="1588"/>
                    <a:pt x="1066" y="1648"/>
                    <a:pt x="1334" y="1648"/>
                  </a:cubicBezTo>
                  <a:cubicBezTo>
                    <a:pt x="1591" y="1648"/>
                    <a:pt x="1848" y="1593"/>
                    <a:pt x="2047" y="1481"/>
                  </a:cubicBezTo>
                  <a:cubicBezTo>
                    <a:pt x="2162" y="1417"/>
                    <a:pt x="2245" y="1340"/>
                    <a:pt x="2297" y="1257"/>
                  </a:cubicBezTo>
                  <a:cubicBezTo>
                    <a:pt x="2325" y="1209"/>
                    <a:pt x="2411" y="1066"/>
                    <a:pt x="2411" y="863"/>
                  </a:cubicBezTo>
                  <a:cubicBezTo>
                    <a:pt x="2410" y="476"/>
                    <a:pt x="2119" y="154"/>
                    <a:pt x="1668" y="43"/>
                  </a:cubicBezTo>
                  <a:cubicBezTo>
                    <a:pt x="1550" y="14"/>
                    <a:pt x="1434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2736801" y="2439762"/>
              <a:ext cx="478778" cy="276498"/>
            </a:xfrm>
            <a:custGeom>
              <a:avLst/>
              <a:gdLst/>
              <a:ahLst/>
              <a:cxnLst/>
              <a:rect l="l" t="t" r="r" b="b"/>
              <a:pathLst>
                <a:path w="11328" h="6542" extrusionOk="0">
                  <a:moveTo>
                    <a:pt x="6985" y="422"/>
                  </a:moveTo>
                  <a:cubicBezTo>
                    <a:pt x="9711" y="844"/>
                    <a:pt x="11327" y="2460"/>
                    <a:pt x="10598" y="4034"/>
                  </a:cubicBezTo>
                  <a:cubicBezTo>
                    <a:pt x="9868" y="5608"/>
                    <a:pt x="7067" y="6541"/>
                    <a:pt x="4342" y="6120"/>
                  </a:cubicBezTo>
                  <a:cubicBezTo>
                    <a:pt x="1617" y="5698"/>
                    <a:pt x="0" y="4080"/>
                    <a:pt x="729" y="2508"/>
                  </a:cubicBezTo>
                  <a:cubicBezTo>
                    <a:pt x="1460" y="935"/>
                    <a:pt x="4261" y="1"/>
                    <a:pt x="6985" y="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2770317" y="2484478"/>
              <a:ext cx="408703" cy="212847"/>
            </a:xfrm>
            <a:custGeom>
              <a:avLst/>
              <a:gdLst/>
              <a:ahLst/>
              <a:cxnLst/>
              <a:rect l="l" t="t" r="r" b="b"/>
              <a:pathLst>
                <a:path w="9670" h="5036" extrusionOk="0">
                  <a:moveTo>
                    <a:pt x="4831" y="1"/>
                  </a:moveTo>
                  <a:cubicBezTo>
                    <a:pt x="2907" y="1"/>
                    <a:pt x="1145" y="742"/>
                    <a:pt x="624" y="1867"/>
                  </a:cubicBezTo>
                  <a:cubicBezTo>
                    <a:pt x="1" y="3210"/>
                    <a:pt x="1381" y="4590"/>
                    <a:pt x="3706" y="4950"/>
                  </a:cubicBezTo>
                  <a:cubicBezTo>
                    <a:pt x="4084" y="5008"/>
                    <a:pt x="4464" y="5036"/>
                    <a:pt x="4838" y="5036"/>
                  </a:cubicBezTo>
                  <a:cubicBezTo>
                    <a:pt x="6763" y="5036"/>
                    <a:pt x="8525" y="4294"/>
                    <a:pt x="9047" y="3170"/>
                  </a:cubicBezTo>
                  <a:cubicBezTo>
                    <a:pt x="9670" y="1827"/>
                    <a:pt x="8289" y="446"/>
                    <a:pt x="5963" y="87"/>
                  </a:cubicBezTo>
                  <a:cubicBezTo>
                    <a:pt x="5585" y="29"/>
                    <a:pt x="5205" y="1"/>
                    <a:pt x="4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2939162" y="2456372"/>
              <a:ext cx="69610" cy="154056"/>
            </a:xfrm>
            <a:custGeom>
              <a:avLst/>
              <a:gdLst/>
              <a:ahLst/>
              <a:cxnLst/>
              <a:rect l="l" t="t" r="r" b="b"/>
              <a:pathLst>
                <a:path w="1647" h="3645" extrusionOk="0">
                  <a:moveTo>
                    <a:pt x="7" y="0"/>
                  </a:moveTo>
                  <a:lnTo>
                    <a:pt x="7" y="0"/>
                  </a:lnTo>
                  <a:cubicBezTo>
                    <a:pt x="10" y="8"/>
                    <a:pt x="1" y="3169"/>
                    <a:pt x="1" y="3169"/>
                  </a:cubicBezTo>
                  <a:cubicBezTo>
                    <a:pt x="1" y="3289"/>
                    <a:pt x="77" y="3407"/>
                    <a:pt x="233" y="3500"/>
                  </a:cubicBezTo>
                  <a:cubicBezTo>
                    <a:pt x="393" y="3596"/>
                    <a:pt x="607" y="3645"/>
                    <a:pt x="820" y="3645"/>
                  </a:cubicBezTo>
                  <a:cubicBezTo>
                    <a:pt x="1025" y="3645"/>
                    <a:pt x="1229" y="3600"/>
                    <a:pt x="1386" y="3512"/>
                  </a:cubicBezTo>
                  <a:cubicBezTo>
                    <a:pt x="1551" y="3420"/>
                    <a:pt x="1633" y="3296"/>
                    <a:pt x="1634" y="3173"/>
                  </a:cubicBezTo>
                  <a:cubicBezTo>
                    <a:pt x="1634" y="3173"/>
                    <a:pt x="1642" y="12"/>
                    <a:pt x="1646" y="2"/>
                  </a:cubicBezTo>
                  <a:cubicBezTo>
                    <a:pt x="1646" y="2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2933372" y="2446736"/>
              <a:ext cx="81445" cy="23837"/>
            </a:xfrm>
            <a:custGeom>
              <a:avLst/>
              <a:gdLst/>
              <a:ahLst/>
              <a:cxnLst/>
              <a:rect l="l" t="t" r="r" b="b"/>
              <a:pathLst>
                <a:path w="1927" h="564" extrusionOk="0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lnTo>
                    <a:pt x="1" y="0"/>
                  </a:lnTo>
                  <a:close/>
                  <a:moveTo>
                    <a:pt x="1926" y="5"/>
                  </a:moveTo>
                  <a:lnTo>
                    <a:pt x="1925" y="8"/>
                  </a:lnTo>
                  <a:lnTo>
                    <a:pt x="1925" y="8"/>
                  </a:lnTo>
                  <a:cubicBezTo>
                    <a:pt x="1925" y="7"/>
                    <a:pt x="1926" y="6"/>
                    <a:pt x="1926" y="5"/>
                  </a:cubicBezTo>
                  <a:close/>
                  <a:moveTo>
                    <a:pt x="1" y="1"/>
                  </a:moveTo>
                  <a:lnTo>
                    <a:pt x="147" y="231"/>
                  </a:lnTo>
                  <a:cubicBezTo>
                    <a:pt x="188" y="296"/>
                    <a:pt x="251" y="357"/>
                    <a:pt x="341" y="410"/>
                  </a:cubicBezTo>
                  <a:cubicBezTo>
                    <a:pt x="511" y="512"/>
                    <a:pt x="739" y="564"/>
                    <a:pt x="967" y="564"/>
                  </a:cubicBezTo>
                  <a:cubicBezTo>
                    <a:pt x="1184" y="564"/>
                    <a:pt x="1401" y="517"/>
                    <a:pt x="1570" y="422"/>
                  </a:cubicBezTo>
                  <a:cubicBezTo>
                    <a:pt x="1667" y="368"/>
                    <a:pt x="1736" y="305"/>
                    <a:pt x="1779" y="236"/>
                  </a:cubicBezTo>
                  <a:lnTo>
                    <a:pt x="1925" y="8"/>
                  </a:lnTo>
                  <a:lnTo>
                    <a:pt x="1925" y="8"/>
                  </a:lnTo>
                  <a:cubicBezTo>
                    <a:pt x="1874" y="87"/>
                    <a:pt x="1791" y="161"/>
                    <a:pt x="1679" y="225"/>
                  </a:cubicBezTo>
                  <a:cubicBezTo>
                    <a:pt x="1480" y="336"/>
                    <a:pt x="1224" y="392"/>
                    <a:pt x="968" y="392"/>
                  </a:cubicBezTo>
                  <a:cubicBezTo>
                    <a:pt x="699" y="392"/>
                    <a:pt x="431" y="331"/>
                    <a:pt x="228" y="210"/>
                  </a:cubicBezTo>
                  <a:cubicBezTo>
                    <a:pt x="125" y="148"/>
                    <a:pt x="49" y="7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2917861" y="2393610"/>
              <a:ext cx="101901" cy="69695"/>
            </a:xfrm>
            <a:custGeom>
              <a:avLst/>
              <a:gdLst/>
              <a:ahLst/>
              <a:cxnLst/>
              <a:rect l="l" t="t" r="r" b="b"/>
              <a:pathLst>
                <a:path w="2411" h="1649" extrusionOk="0">
                  <a:moveTo>
                    <a:pt x="1324" y="0"/>
                  </a:moveTo>
                  <a:cubicBezTo>
                    <a:pt x="558" y="0"/>
                    <a:pt x="0" y="639"/>
                    <a:pt x="365" y="1253"/>
                  </a:cubicBezTo>
                  <a:cubicBezTo>
                    <a:pt x="412" y="1330"/>
                    <a:pt x="489" y="1404"/>
                    <a:pt x="595" y="1467"/>
                  </a:cubicBezTo>
                  <a:cubicBezTo>
                    <a:pt x="798" y="1588"/>
                    <a:pt x="1066" y="1649"/>
                    <a:pt x="1335" y="1649"/>
                  </a:cubicBezTo>
                  <a:cubicBezTo>
                    <a:pt x="1591" y="1649"/>
                    <a:pt x="1847" y="1593"/>
                    <a:pt x="2046" y="1482"/>
                  </a:cubicBezTo>
                  <a:cubicBezTo>
                    <a:pt x="2161" y="1417"/>
                    <a:pt x="2246" y="1341"/>
                    <a:pt x="2297" y="1256"/>
                  </a:cubicBezTo>
                  <a:cubicBezTo>
                    <a:pt x="2324" y="1210"/>
                    <a:pt x="2410" y="1067"/>
                    <a:pt x="2410" y="862"/>
                  </a:cubicBezTo>
                  <a:cubicBezTo>
                    <a:pt x="2410" y="476"/>
                    <a:pt x="2118" y="153"/>
                    <a:pt x="1667" y="42"/>
                  </a:cubicBezTo>
                  <a:cubicBezTo>
                    <a:pt x="1550" y="13"/>
                    <a:pt x="1435" y="0"/>
                    <a:pt x="13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3356224" y="2659662"/>
              <a:ext cx="79289" cy="44209"/>
            </a:xfrm>
            <a:custGeom>
              <a:avLst/>
              <a:gdLst/>
              <a:ahLst/>
              <a:cxnLst/>
              <a:rect l="l" t="t" r="r" b="b"/>
              <a:pathLst>
                <a:path w="1876" h="1046" extrusionOk="0">
                  <a:moveTo>
                    <a:pt x="1541" y="0"/>
                  </a:moveTo>
                  <a:cubicBezTo>
                    <a:pt x="1407" y="0"/>
                    <a:pt x="1285" y="52"/>
                    <a:pt x="1249" y="129"/>
                  </a:cubicBezTo>
                  <a:lnTo>
                    <a:pt x="1248" y="129"/>
                  </a:lnTo>
                  <a:cubicBezTo>
                    <a:pt x="1205" y="223"/>
                    <a:pt x="1301" y="318"/>
                    <a:pt x="1461" y="343"/>
                  </a:cubicBezTo>
                  <a:cubicBezTo>
                    <a:pt x="1489" y="347"/>
                    <a:pt x="1516" y="350"/>
                    <a:pt x="1543" y="350"/>
                  </a:cubicBezTo>
                  <a:cubicBezTo>
                    <a:pt x="1675" y="350"/>
                    <a:pt x="1796" y="298"/>
                    <a:pt x="1832" y="220"/>
                  </a:cubicBezTo>
                  <a:cubicBezTo>
                    <a:pt x="1875" y="128"/>
                    <a:pt x="1780" y="31"/>
                    <a:pt x="1618" y="6"/>
                  </a:cubicBezTo>
                  <a:cubicBezTo>
                    <a:pt x="1592" y="2"/>
                    <a:pt x="1566" y="0"/>
                    <a:pt x="1541" y="0"/>
                  </a:cubicBezTo>
                  <a:close/>
                  <a:moveTo>
                    <a:pt x="333" y="697"/>
                  </a:moveTo>
                  <a:cubicBezTo>
                    <a:pt x="201" y="697"/>
                    <a:pt x="80" y="748"/>
                    <a:pt x="43" y="826"/>
                  </a:cubicBezTo>
                  <a:cubicBezTo>
                    <a:pt x="0" y="918"/>
                    <a:pt x="96" y="1014"/>
                    <a:pt x="257" y="1040"/>
                  </a:cubicBezTo>
                  <a:cubicBezTo>
                    <a:pt x="283" y="1044"/>
                    <a:pt x="309" y="1046"/>
                    <a:pt x="335" y="1046"/>
                  </a:cubicBezTo>
                  <a:cubicBezTo>
                    <a:pt x="469" y="1046"/>
                    <a:pt x="592" y="994"/>
                    <a:pt x="628" y="915"/>
                  </a:cubicBezTo>
                  <a:cubicBezTo>
                    <a:pt x="671" y="823"/>
                    <a:pt x="575" y="728"/>
                    <a:pt x="414" y="701"/>
                  </a:cubicBezTo>
                  <a:lnTo>
                    <a:pt x="414" y="703"/>
                  </a:lnTo>
                  <a:cubicBezTo>
                    <a:pt x="387" y="699"/>
                    <a:pt x="360" y="697"/>
                    <a:pt x="333" y="6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3458081" y="2542084"/>
              <a:ext cx="181106" cy="103000"/>
            </a:xfrm>
            <a:custGeom>
              <a:avLst/>
              <a:gdLst/>
              <a:ahLst/>
              <a:cxnLst/>
              <a:rect l="l" t="t" r="r" b="b"/>
              <a:pathLst>
                <a:path w="4285" h="2437" extrusionOk="0">
                  <a:moveTo>
                    <a:pt x="3946" y="1"/>
                  </a:moveTo>
                  <a:cubicBezTo>
                    <a:pt x="3814" y="1"/>
                    <a:pt x="3693" y="52"/>
                    <a:pt x="3657" y="130"/>
                  </a:cubicBezTo>
                  <a:cubicBezTo>
                    <a:pt x="3614" y="224"/>
                    <a:pt x="3709" y="319"/>
                    <a:pt x="3871" y="344"/>
                  </a:cubicBezTo>
                  <a:cubicBezTo>
                    <a:pt x="3897" y="348"/>
                    <a:pt x="3923" y="350"/>
                    <a:pt x="3948" y="350"/>
                  </a:cubicBezTo>
                  <a:cubicBezTo>
                    <a:pt x="4082" y="350"/>
                    <a:pt x="4205" y="298"/>
                    <a:pt x="4241" y="221"/>
                  </a:cubicBezTo>
                  <a:cubicBezTo>
                    <a:pt x="4284" y="127"/>
                    <a:pt x="4189" y="32"/>
                    <a:pt x="4028" y="7"/>
                  </a:cubicBezTo>
                  <a:cubicBezTo>
                    <a:pt x="4000" y="3"/>
                    <a:pt x="3973" y="1"/>
                    <a:pt x="3946" y="1"/>
                  </a:cubicBezTo>
                  <a:close/>
                  <a:moveTo>
                    <a:pt x="2745" y="697"/>
                  </a:moveTo>
                  <a:cubicBezTo>
                    <a:pt x="2611" y="697"/>
                    <a:pt x="2489" y="748"/>
                    <a:pt x="2452" y="825"/>
                  </a:cubicBezTo>
                  <a:cubicBezTo>
                    <a:pt x="2409" y="919"/>
                    <a:pt x="2505" y="1015"/>
                    <a:pt x="2666" y="1039"/>
                  </a:cubicBezTo>
                  <a:cubicBezTo>
                    <a:pt x="2692" y="1043"/>
                    <a:pt x="2718" y="1045"/>
                    <a:pt x="2744" y="1045"/>
                  </a:cubicBezTo>
                  <a:cubicBezTo>
                    <a:pt x="2878" y="1045"/>
                    <a:pt x="2999" y="994"/>
                    <a:pt x="3037" y="916"/>
                  </a:cubicBezTo>
                  <a:cubicBezTo>
                    <a:pt x="3080" y="822"/>
                    <a:pt x="2983" y="727"/>
                    <a:pt x="2823" y="702"/>
                  </a:cubicBezTo>
                  <a:cubicBezTo>
                    <a:pt x="2797" y="698"/>
                    <a:pt x="2771" y="697"/>
                    <a:pt x="2745" y="697"/>
                  </a:cubicBezTo>
                  <a:close/>
                  <a:moveTo>
                    <a:pt x="1540" y="1392"/>
                  </a:moveTo>
                  <a:cubicBezTo>
                    <a:pt x="1406" y="1392"/>
                    <a:pt x="1284" y="1443"/>
                    <a:pt x="1248" y="1521"/>
                  </a:cubicBezTo>
                  <a:cubicBezTo>
                    <a:pt x="1205" y="1615"/>
                    <a:pt x="1300" y="1710"/>
                    <a:pt x="1462" y="1735"/>
                  </a:cubicBezTo>
                  <a:cubicBezTo>
                    <a:pt x="1488" y="1739"/>
                    <a:pt x="1515" y="1740"/>
                    <a:pt x="1541" y="1740"/>
                  </a:cubicBezTo>
                  <a:cubicBezTo>
                    <a:pt x="1674" y="1740"/>
                    <a:pt x="1795" y="1690"/>
                    <a:pt x="1831" y="1611"/>
                  </a:cubicBezTo>
                  <a:cubicBezTo>
                    <a:pt x="1874" y="1518"/>
                    <a:pt x="1779" y="1422"/>
                    <a:pt x="1617" y="1398"/>
                  </a:cubicBezTo>
                  <a:cubicBezTo>
                    <a:pt x="1591" y="1394"/>
                    <a:pt x="1565" y="1392"/>
                    <a:pt x="1540" y="1392"/>
                  </a:cubicBezTo>
                  <a:close/>
                  <a:moveTo>
                    <a:pt x="336" y="2087"/>
                  </a:moveTo>
                  <a:cubicBezTo>
                    <a:pt x="203" y="2087"/>
                    <a:pt x="80" y="2139"/>
                    <a:pt x="44" y="2216"/>
                  </a:cubicBezTo>
                  <a:cubicBezTo>
                    <a:pt x="1" y="2310"/>
                    <a:pt x="96" y="2405"/>
                    <a:pt x="257" y="2430"/>
                  </a:cubicBezTo>
                  <a:cubicBezTo>
                    <a:pt x="284" y="2434"/>
                    <a:pt x="311" y="2436"/>
                    <a:pt x="338" y="2436"/>
                  </a:cubicBezTo>
                  <a:cubicBezTo>
                    <a:pt x="470" y="2436"/>
                    <a:pt x="591" y="2385"/>
                    <a:pt x="627" y="2307"/>
                  </a:cubicBezTo>
                  <a:cubicBezTo>
                    <a:pt x="670" y="2214"/>
                    <a:pt x="574" y="2118"/>
                    <a:pt x="413" y="2093"/>
                  </a:cubicBezTo>
                  <a:cubicBezTo>
                    <a:pt x="387" y="2089"/>
                    <a:pt x="361" y="2087"/>
                    <a:pt x="336" y="2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3240167" y="2605945"/>
              <a:ext cx="102704" cy="40321"/>
            </a:xfrm>
            <a:custGeom>
              <a:avLst/>
              <a:gdLst/>
              <a:ahLst/>
              <a:cxnLst/>
              <a:rect l="l" t="t" r="r" b="b"/>
              <a:pathLst>
                <a:path w="2430" h="954" extrusionOk="0">
                  <a:moveTo>
                    <a:pt x="0" y="1"/>
                  </a:moveTo>
                  <a:lnTo>
                    <a:pt x="0" y="248"/>
                  </a:lnTo>
                  <a:cubicBezTo>
                    <a:pt x="0" y="428"/>
                    <a:pt x="120" y="610"/>
                    <a:pt x="359" y="748"/>
                  </a:cubicBezTo>
                  <a:cubicBezTo>
                    <a:pt x="597" y="886"/>
                    <a:pt x="907" y="954"/>
                    <a:pt x="1218" y="954"/>
                  </a:cubicBezTo>
                  <a:cubicBezTo>
                    <a:pt x="1529" y="954"/>
                    <a:pt x="1839" y="885"/>
                    <a:pt x="2075" y="748"/>
                  </a:cubicBezTo>
                  <a:cubicBezTo>
                    <a:pt x="2311" y="611"/>
                    <a:pt x="2429" y="433"/>
                    <a:pt x="2429" y="254"/>
                  </a:cubicBezTo>
                  <a:lnTo>
                    <a:pt x="2429" y="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3240167" y="2572302"/>
              <a:ext cx="102704" cy="63524"/>
            </a:xfrm>
            <a:custGeom>
              <a:avLst/>
              <a:gdLst/>
              <a:ahLst/>
              <a:cxnLst/>
              <a:rect l="l" t="t" r="r" b="b"/>
              <a:pathLst>
                <a:path w="2430" h="1503" extrusionOk="0">
                  <a:moveTo>
                    <a:pt x="1206" y="1"/>
                  </a:moveTo>
                  <a:cubicBezTo>
                    <a:pt x="1042" y="1"/>
                    <a:pt x="871" y="22"/>
                    <a:pt x="702" y="72"/>
                  </a:cubicBezTo>
                  <a:cubicBezTo>
                    <a:pt x="499" y="132"/>
                    <a:pt x="24" y="324"/>
                    <a:pt x="0" y="797"/>
                  </a:cubicBezTo>
                  <a:cubicBezTo>
                    <a:pt x="0" y="978"/>
                    <a:pt x="120" y="1160"/>
                    <a:pt x="359" y="1296"/>
                  </a:cubicBezTo>
                  <a:cubicBezTo>
                    <a:pt x="597" y="1434"/>
                    <a:pt x="908" y="1503"/>
                    <a:pt x="1219" y="1503"/>
                  </a:cubicBezTo>
                  <a:cubicBezTo>
                    <a:pt x="1529" y="1503"/>
                    <a:pt x="1839" y="1434"/>
                    <a:pt x="2075" y="1296"/>
                  </a:cubicBezTo>
                  <a:cubicBezTo>
                    <a:pt x="2311" y="1160"/>
                    <a:pt x="2429" y="981"/>
                    <a:pt x="2429" y="795"/>
                  </a:cubicBezTo>
                  <a:cubicBezTo>
                    <a:pt x="2415" y="546"/>
                    <a:pt x="2294" y="367"/>
                    <a:pt x="2023" y="198"/>
                  </a:cubicBezTo>
                  <a:lnTo>
                    <a:pt x="2023" y="200"/>
                  </a:lnTo>
                  <a:cubicBezTo>
                    <a:pt x="1837" y="88"/>
                    <a:pt x="1537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3247901" y="2574669"/>
              <a:ext cx="87362" cy="46111"/>
            </a:xfrm>
            <a:custGeom>
              <a:avLst/>
              <a:gdLst/>
              <a:ahLst/>
              <a:cxnLst/>
              <a:rect l="l" t="t" r="r" b="b"/>
              <a:pathLst>
                <a:path w="2067" h="1091" extrusionOk="0">
                  <a:moveTo>
                    <a:pt x="1031" y="1"/>
                  </a:moveTo>
                  <a:cubicBezTo>
                    <a:pt x="790" y="1"/>
                    <a:pt x="549" y="54"/>
                    <a:pt x="367" y="161"/>
                  </a:cubicBezTo>
                  <a:cubicBezTo>
                    <a:pt x="0" y="373"/>
                    <a:pt x="2" y="717"/>
                    <a:pt x="370" y="931"/>
                  </a:cubicBezTo>
                  <a:cubicBezTo>
                    <a:pt x="553" y="1037"/>
                    <a:pt x="794" y="1090"/>
                    <a:pt x="1034" y="1090"/>
                  </a:cubicBezTo>
                  <a:cubicBezTo>
                    <a:pt x="1276" y="1090"/>
                    <a:pt x="1517" y="1037"/>
                    <a:pt x="1700" y="930"/>
                  </a:cubicBezTo>
                  <a:cubicBezTo>
                    <a:pt x="2066" y="717"/>
                    <a:pt x="2063" y="373"/>
                    <a:pt x="1696" y="161"/>
                  </a:cubicBezTo>
                  <a:cubicBezTo>
                    <a:pt x="1512" y="54"/>
                    <a:pt x="1272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3412055" y="2506751"/>
              <a:ext cx="102704" cy="40321"/>
            </a:xfrm>
            <a:custGeom>
              <a:avLst/>
              <a:gdLst/>
              <a:ahLst/>
              <a:cxnLst/>
              <a:rect l="l" t="t" r="r" b="b"/>
              <a:pathLst>
                <a:path w="2430" h="954" extrusionOk="0">
                  <a:moveTo>
                    <a:pt x="0" y="0"/>
                  </a:moveTo>
                  <a:lnTo>
                    <a:pt x="0" y="246"/>
                  </a:lnTo>
                  <a:cubicBezTo>
                    <a:pt x="0" y="428"/>
                    <a:pt x="120" y="609"/>
                    <a:pt x="359" y="748"/>
                  </a:cubicBezTo>
                  <a:cubicBezTo>
                    <a:pt x="597" y="885"/>
                    <a:pt x="908" y="953"/>
                    <a:pt x="1218" y="953"/>
                  </a:cubicBezTo>
                  <a:cubicBezTo>
                    <a:pt x="1529" y="953"/>
                    <a:pt x="1839" y="885"/>
                    <a:pt x="2075" y="748"/>
                  </a:cubicBezTo>
                  <a:cubicBezTo>
                    <a:pt x="2311" y="611"/>
                    <a:pt x="2428" y="432"/>
                    <a:pt x="2429" y="252"/>
                  </a:cubicBezTo>
                  <a:lnTo>
                    <a:pt x="2429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412055" y="2473109"/>
              <a:ext cx="102704" cy="63482"/>
            </a:xfrm>
            <a:custGeom>
              <a:avLst/>
              <a:gdLst/>
              <a:ahLst/>
              <a:cxnLst/>
              <a:rect l="l" t="t" r="r" b="b"/>
              <a:pathLst>
                <a:path w="2430" h="1502" extrusionOk="0">
                  <a:moveTo>
                    <a:pt x="1206" y="0"/>
                  </a:moveTo>
                  <a:cubicBezTo>
                    <a:pt x="1042" y="0"/>
                    <a:pt x="871" y="22"/>
                    <a:pt x="702" y="72"/>
                  </a:cubicBezTo>
                  <a:cubicBezTo>
                    <a:pt x="499" y="132"/>
                    <a:pt x="22" y="322"/>
                    <a:pt x="0" y="795"/>
                  </a:cubicBezTo>
                  <a:cubicBezTo>
                    <a:pt x="0" y="976"/>
                    <a:pt x="120" y="1158"/>
                    <a:pt x="359" y="1296"/>
                  </a:cubicBezTo>
                  <a:cubicBezTo>
                    <a:pt x="597" y="1433"/>
                    <a:pt x="908" y="1501"/>
                    <a:pt x="1219" y="1501"/>
                  </a:cubicBezTo>
                  <a:cubicBezTo>
                    <a:pt x="1529" y="1501"/>
                    <a:pt x="1839" y="1433"/>
                    <a:pt x="2075" y="1296"/>
                  </a:cubicBezTo>
                  <a:cubicBezTo>
                    <a:pt x="2311" y="1159"/>
                    <a:pt x="2428" y="981"/>
                    <a:pt x="2429" y="795"/>
                  </a:cubicBezTo>
                  <a:cubicBezTo>
                    <a:pt x="2415" y="544"/>
                    <a:pt x="2294" y="366"/>
                    <a:pt x="2022" y="198"/>
                  </a:cubicBezTo>
                  <a:lnTo>
                    <a:pt x="2023" y="198"/>
                  </a:lnTo>
                  <a:cubicBezTo>
                    <a:pt x="1836" y="87"/>
                    <a:pt x="1536" y="0"/>
                    <a:pt x="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419789" y="2475433"/>
              <a:ext cx="87277" cy="46069"/>
            </a:xfrm>
            <a:custGeom>
              <a:avLst/>
              <a:gdLst/>
              <a:ahLst/>
              <a:cxnLst/>
              <a:rect l="l" t="t" r="r" b="b"/>
              <a:pathLst>
                <a:path w="2065" h="1090" extrusionOk="0">
                  <a:moveTo>
                    <a:pt x="1029" y="1"/>
                  </a:moveTo>
                  <a:cubicBezTo>
                    <a:pt x="788" y="1"/>
                    <a:pt x="548" y="54"/>
                    <a:pt x="365" y="160"/>
                  </a:cubicBezTo>
                  <a:cubicBezTo>
                    <a:pt x="1" y="374"/>
                    <a:pt x="2" y="718"/>
                    <a:pt x="370" y="930"/>
                  </a:cubicBezTo>
                  <a:cubicBezTo>
                    <a:pt x="553" y="1037"/>
                    <a:pt x="795" y="1090"/>
                    <a:pt x="1035" y="1090"/>
                  </a:cubicBezTo>
                  <a:cubicBezTo>
                    <a:pt x="1276" y="1090"/>
                    <a:pt x="1516" y="1037"/>
                    <a:pt x="1699" y="930"/>
                  </a:cubicBezTo>
                  <a:cubicBezTo>
                    <a:pt x="2065" y="718"/>
                    <a:pt x="2063" y="374"/>
                    <a:pt x="1696" y="160"/>
                  </a:cubicBezTo>
                  <a:cubicBezTo>
                    <a:pt x="1511" y="54"/>
                    <a:pt x="1270" y="1"/>
                    <a:pt x="1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0"/>
          <p:cNvGrpSpPr/>
          <p:nvPr/>
        </p:nvGrpSpPr>
        <p:grpSpPr>
          <a:xfrm>
            <a:off x="6319144" y="2465751"/>
            <a:ext cx="1608015" cy="957696"/>
            <a:chOff x="3024078" y="1987423"/>
            <a:chExt cx="3101881" cy="1847763"/>
          </a:xfrm>
        </p:grpSpPr>
        <p:grpSp>
          <p:nvGrpSpPr>
            <p:cNvPr id="790" name="Google Shape;790;p40"/>
            <p:cNvGrpSpPr/>
            <p:nvPr/>
          </p:nvGrpSpPr>
          <p:grpSpPr>
            <a:xfrm>
              <a:off x="3339466" y="2138929"/>
              <a:ext cx="2455292" cy="1617889"/>
              <a:chOff x="-3209756" y="1803812"/>
              <a:chExt cx="2235335" cy="1472951"/>
            </a:xfrm>
          </p:grpSpPr>
          <p:grpSp>
            <p:nvGrpSpPr>
              <p:cNvPr id="791" name="Google Shape;791;p40"/>
              <p:cNvGrpSpPr/>
              <p:nvPr/>
            </p:nvGrpSpPr>
            <p:grpSpPr>
              <a:xfrm>
                <a:off x="-1885420" y="1803812"/>
                <a:ext cx="163333" cy="251385"/>
                <a:chOff x="-3916750" y="2838725"/>
                <a:chExt cx="106150" cy="163375"/>
              </a:xfrm>
            </p:grpSpPr>
            <p:sp>
              <p:nvSpPr>
                <p:cNvPr id="792" name="Google Shape;792;p40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40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40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40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40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40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8" name="Google Shape;798;p40"/>
              <p:cNvGrpSpPr/>
              <p:nvPr/>
            </p:nvGrpSpPr>
            <p:grpSpPr>
              <a:xfrm>
                <a:off x="-1137754" y="2214606"/>
                <a:ext cx="163333" cy="251385"/>
                <a:chOff x="-3916750" y="2838725"/>
                <a:chExt cx="106150" cy="163375"/>
              </a:xfrm>
            </p:grpSpPr>
            <p:sp>
              <p:nvSpPr>
                <p:cNvPr id="799" name="Google Shape;799;p40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40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40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40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40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40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5" name="Google Shape;805;p40"/>
              <p:cNvSpPr/>
              <p:nvPr/>
            </p:nvSpPr>
            <p:spPr>
              <a:xfrm>
                <a:off x="-2508114" y="2583837"/>
                <a:ext cx="569742" cy="593015"/>
              </a:xfrm>
              <a:custGeom>
                <a:avLst/>
                <a:gdLst/>
                <a:ahLst/>
                <a:cxnLst/>
                <a:rect l="l" t="t" r="r" b="b"/>
                <a:pathLst>
                  <a:path w="14811" h="15416" extrusionOk="0">
                    <a:moveTo>
                      <a:pt x="6981" y="0"/>
                    </a:moveTo>
                    <a:cubicBezTo>
                      <a:pt x="5825" y="1041"/>
                      <a:pt x="4648" y="2057"/>
                      <a:pt x="3462" y="3061"/>
                    </a:cubicBezTo>
                    <a:cubicBezTo>
                      <a:pt x="2871" y="3564"/>
                      <a:pt x="2279" y="4069"/>
                      <a:pt x="1681" y="4562"/>
                    </a:cubicBezTo>
                    <a:lnTo>
                      <a:pt x="785" y="5307"/>
                    </a:lnTo>
                    <a:cubicBezTo>
                      <a:pt x="642" y="5424"/>
                      <a:pt x="464" y="5562"/>
                      <a:pt x="336" y="5742"/>
                    </a:cubicBezTo>
                    <a:cubicBezTo>
                      <a:pt x="207" y="5918"/>
                      <a:pt x="122" y="6124"/>
                      <a:pt x="82" y="6336"/>
                    </a:cubicBezTo>
                    <a:cubicBezTo>
                      <a:pt x="1" y="6761"/>
                      <a:pt x="107" y="7214"/>
                      <a:pt x="375" y="7550"/>
                    </a:cubicBezTo>
                    <a:cubicBezTo>
                      <a:pt x="505" y="7717"/>
                      <a:pt x="682" y="7853"/>
                      <a:pt x="858" y="7951"/>
                    </a:cubicBezTo>
                    <a:lnTo>
                      <a:pt x="1364" y="8239"/>
                    </a:lnTo>
                    <a:lnTo>
                      <a:pt x="3390" y="9389"/>
                    </a:lnTo>
                    <a:cubicBezTo>
                      <a:pt x="4742" y="10154"/>
                      <a:pt x="6080" y="10938"/>
                      <a:pt x="7426" y="11714"/>
                    </a:cubicBezTo>
                    <a:lnTo>
                      <a:pt x="11436" y="14084"/>
                    </a:lnTo>
                    <a:lnTo>
                      <a:pt x="13434" y="15279"/>
                    </a:lnTo>
                    <a:cubicBezTo>
                      <a:pt x="13571" y="15364"/>
                      <a:pt x="13741" y="15415"/>
                      <a:pt x="13910" y="15415"/>
                    </a:cubicBezTo>
                    <a:cubicBezTo>
                      <a:pt x="13968" y="15415"/>
                      <a:pt x="14026" y="15409"/>
                      <a:pt x="14083" y="15396"/>
                    </a:cubicBezTo>
                    <a:cubicBezTo>
                      <a:pt x="14306" y="15353"/>
                      <a:pt x="14508" y="15221"/>
                      <a:pt x="14642" y="15035"/>
                    </a:cubicBezTo>
                    <a:cubicBezTo>
                      <a:pt x="14712" y="14944"/>
                      <a:pt x="14754" y="14833"/>
                      <a:pt x="14785" y="14722"/>
                    </a:cubicBezTo>
                    <a:cubicBezTo>
                      <a:pt x="14811" y="14613"/>
                      <a:pt x="14811" y="14484"/>
                      <a:pt x="14808" y="14396"/>
                    </a:cubicBezTo>
                    <a:lnTo>
                      <a:pt x="14794" y="13813"/>
                    </a:lnTo>
                    <a:cubicBezTo>
                      <a:pt x="14755" y="12261"/>
                      <a:pt x="14731" y="10708"/>
                      <a:pt x="14726" y="9154"/>
                    </a:cubicBezTo>
                    <a:cubicBezTo>
                      <a:pt x="14714" y="7600"/>
                      <a:pt x="14715" y="6047"/>
                      <a:pt x="14748" y="4492"/>
                    </a:cubicBezTo>
                    <a:lnTo>
                      <a:pt x="14748" y="4492"/>
                    </a:lnTo>
                    <a:lnTo>
                      <a:pt x="13742" y="4533"/>
                    </a:lnTo>
                    <a:cubicBezTo>
                      <a:pt x="13905" y="6081"/>
                      <a:pt x="14037" y="7630"/>
                      <a:pt x="14154" y="9179"/>
                    </a:cubicBezTo>
                    <a:cubicBezTo>
                      <a:pt x="14280" y="10728"/>
                      <a:pt x="14385" y="12277"/>
                      <a:pt x="14477" y="13827"/>
                    </a:cubicBezTo>
                    <a:lnTo>
                      <a:pt x="14512" y="14408"/>
                    </a:lnTo>
                    <a:cubicBezTo>
                      <a:pt x="14519" y="14513"/>
                      <a:pt x="14520" y="14579"/>
                      <a:pt x="14506" y="14661"/>
                    </a:cubicBezTo>
                    <a:cubicBezTo>
                      <a:pt x="14488" y="14736"/>
                      <a:pt x="14463" y="14813"/>
                      <a:pt x="14416" y="14878"/>
                    </a:cubicBezTo>
                    <a:cubicBezTo>
                      <a:pt x="14301" y="15057"/>
                      <a:pt x="14092" y="15160"/>
                      <a:pt x="13880" y="15160"/>
                    </a:cubicBezTo>
                    <a:cubicBezTo>
                      <a:pt x="13769" y="15160"/>
                      <a:pt x="13657" y="15132"/>
                      <a:pt x="13557" y="15070"/>
                    </a:cubicBezTo>
                    <a:lnTo>
                      <a:pt x="11531" y="13919"/>
                    </a:lnTo>
                    <a:lnTo>
                      <a:pt x="7494" y="11597"/>
                    </a:lnTo>
                    <a:cubicBezTo>
                      <a:pt x="6157" y="10808"/>
                      <a:pt x="4814" y="10028"/>
                      <a:pt x="3483" y="9228"/>
                    </a:cubicBezTo>
                    <a:lnTo>
                      <a:pt x="1485" y="8033"/>
                    </a:lnTo>
                    <a:lnTo>
                      <a:pt x="985" y="7734"/>
                    </a:lnTo>
                    <a:cubicBezTo>
                      <a:pt x="825" y="7637"/>
                      <a:pt x="692" y="7531"/>
                      <a:pt x="587" y="7387"/>
                    </a:cubicBezTo>
                    <a:cubicBezTo>
                      <a:pt x="378" y="7107"/>
                      <a:pt x="307" y="6734"/>
                      <a:pt x="384" y="6399"/>
                    </a:cubicBezTo>
                    <a:cubicBezTo>
                      <a:pt x="422" y="6231"/>
                      <a:pt x="495" y="6073"/>
                      <a:pt x="601" y="5939"/>
                    </a:cubicBezTo>
                    <a:cubicBezTo>
                      <a:pt x="705" y="5804"/>
                      <a:pt x="839" y="5705"/>
                      <a:pt x="1002" y="5582"/>
                    </a:cubicBezTo>
                    <a:lnTo>
                      <a:pt x="1934" y="4885"/>
                    </a:lnTo>
                    <a:cubicBezTo>
                      <a:pt x="2554" y="4418"/>
                      <a:pt x="3182" y="3959"/>
                      <a:pt x="3810" y="3503"/>
                    </a:cubicBezTo>
                    <a:cubicBezTo>
                      <a:pt x="5062" y="2581"/>
                      <a:pt x="6323" y="1674"/>
                      <a:pt x="7604" y="791"/>
                    </a:cubicBez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-2190723" y="2528482"/>
                <a:ext cx="543546" cy="486191"/>
              </a:xfrm>
              <a:custGeom>
                <a:avLst/>
                <a:gdLst/>
                <a:ahLst/>
                <a:cxnLst/>
                <a:rect l="l" t="t" r="r" b="b"/>
                <a:pathLst>
                  <a:path w="14130" h="12639" extrusionOk="0">
                    <a:moveTo>
                      <a:pt x="3171" y="1"/>
                    </a:moveTo>
                    <a:cubicBezTo>
                      <a:pt x="2374" y="973"/>
                      <a:pt x="1559" y="1928"/>
                      <a:pt x="730" y="2871"/>
                    </a:cubicBezTo>
                    <a:cubicBezTo>
                      <a:pt x="625" y="2993"/>
                      <a:pt x="525" y="3100"/>
                      <a:pt x="416" y="3231"/>
                    </a:cubicBezTo>
                    <a:cubicBezTo>
                      <a:pt x="293" y="3371"/>
                      <a:pt x="202" y="3537"/>
                      <a:pt x="136" y="3710"/>
                    </a:cubicBezTo>
                    <a:cubicBezTo>
                      <a:pt x="10" y="4056"/>
                      <a:pt x="1" y="4442"/>
                      <a:pt x="124" y="4782"/>
                    </a:cubicBezTo>
                    <a:cubicBezTo>
                      <a:pt x="239" y="5125"/>
                      <a:pt x="482" y="5420"/>
                      <a:pt x="787" y="5598"/>
                    </a:cubicBezTo>
                    <a:lnTo>
                      <a:pt x="1614" y="6060"/>
                    </a:lnTo>
                    <a:cubicBezTo>
                      <a:pt x="3808" y="7278"/>
                      <a:pt x="5988" y="8516"/>
                      <a:pt x="8158" y="9773"/>
                    </a:cubicBezTo>
                    <a:lnTo>
                      <a:pt x="11394" y="11688"/>
                    </a:lnTo>
                    <a:lnTo>
                      <a:pt x="12200" y="12174"/>
                    </a:lnTo>
                    <a:lnTo>
                      <a:pt x="12603" y="12416"/>
                    </a:lnTo>
                    <a:cubicBezTo>
                      <a:pt x="12674" y="12457"/>
                      <a:pt x="12730" y="12496"/>
                      <a:pt x="12813" y="12539"/>
                    </a:cubicBezTo>
                    <a:cubicBezTo>
                      <a:pt x="12891" y="12580"/>
                      <a:pt x="12977" y="12610"/>
                      <a:pt x="13068" y="12625"/>
                    </a:cubicBezTo>
                    <a:cubicBezTo>
                      <a:pt x="13117" y="12634"/>
                      <a:pt x="13166" y="12638"/>
                      <a:pt x="13214" y="12638"/>
                    </a:cubicBezTo>
                    <a:cubicBezTo>
                      <a:pt x="13531" y="12638"/>
                      <a:pt x="13838" y="12455"/>
                      <a:pt x="13992" y="12177"/>
                    </a:cubicBezTo>
                    <a:cubicBezTo>
                      <a:pt x="14086" y="12019"/>
                      <a:pt x="14129" y="11827"/>
                      <a:pt x="14108" y="11640"/>
                    </a:cubicBezTo>
                    <a:cubicBezTo>
                      <a:pt x="14099" y="11547"/>
                      <a:pt x="14072" y="11456"/>
                      <a:pt x="14036" y="11371"/>
                    </a:cubicBezTo>
                    <a:lnTo>
                      <a:pt x="13937" y="11153"/>
                    </a:lnTo>
                    <a:cubicBezTo>
                      <a:pt x="12886" y="8875"/>
                      <a:pt x="11868" y="6583"/>
                      <a:pt x="10939" y="4245"/>
                    </a:cubicBezTo>
                    <a:lnTo>
                      <a:pt x="10035" y="4688"/>
                    </a:lnTo>
                    <a:cubicBezTo>
                      <a:pt x="11313" y="6854"/>
                      <a:pt x="12500" y="9066"/>
                      <a:pt x="13657" y="11291"/>
                    </a:cubicBezTo>
                    <a:lnTo>
                      <a:pt x="13762" y="11496"/>
                    </a:lnTo>
                    <a:cubicBezTo>
                      <a:pt x="13791" y="11554"/>
                      <a:pt x="13811" y="11614"/>
                      <a:pt x="13820" y="11677"/>
                    </a:cubicBezTo>
                    <a:cubicBezTo>
                      <a:pt x="13840" y="11802"/>
                      <a:pt x="13819" y="11931"/>
                      <a:pt x="13759" y="12047"/>
                    </a:cubicBezTo>
                    <a:cubicBezTo>
                      <a:pt x="13652" y="12253"/>
                      <a:pt x="13425" y="12396"/>
                      <a:pt x="13192" y="12396"/>
                    </a:cubicBezTo>
                    <a:cubicBezTo>
                      <a:pt x="13163" y="12396"/>
                      <a:pt x="13134" y="12394"/>
                      <a:pt x="13105" y="12390"/>
                    </a:cubicBezTo>
                    <a:cubicBezTo>
                      <a:pt x="12974" y="12376"/>
                      <a:pt x="12859" y="12303"/>
                      <a:pt x="12716" y="12222"/>
                    </a:cubicBezTo>
                    <a:lnTo>
                      <a:pt x="12307" y="11991"/>
                    </a:lnTo>
                    <a:lnTo>
                      <a:pt x="11487" y="11530"/>
                    </a:lnTo>
                    <a:lnTo>
                      <a:pt x="8226" y="9656"/>
                    </a:lnTo>
                    <a:cubicBezTo>
                      <a:pt x="6063" y="8387"/>
                      <a:pt x="3911" y="7100"/>
                      <a:pt x="1771" y="5791"/>
                    </a:cubicBezTo>
                    <a:cubicBezTo>
                      <a:pt x="1507" y="5628"/>
                      <a:pt x="1228" y="5463"/>
                      <a:pt x="978" y="5300"/>
                    </a:cubicBezTo>
                    <a:cubicBezTo>
                      <a:pt x="752" y="5146"/>
                      <a:pt x="587" y="4914"/>
                      <a:pt x="519" y="4657"/>
                    </a:cubicBezTo>
                    <a:cubicBezTo>
                      <a:pt x="445" y="4402"/>
                      <a:pt x="469" y="4122"/>
                      <a:pt x="579" y="3889"/>
                    </a:cubicBezTo>
                    <a:cubicBezTo>
                      <a:pt x="636" y="3776"/>
                      <a:pt x="705" y="3666"/>
                      <a:pt x="799" y="3579"/>
                    </a:cubicBezTo>
                    <a:lnTo>
                      <a:pt x="1132" y="3256"/>
                    </a:lnTo>
                    <a:cubicBezTo>
                      <a:pt x="2039" y="2390"/>
                      <a:pt x="2959" y="1534"/>
                      <a:pt x="3899" y="698"/>
                    </a:cubicBezTo>
                    <a:lnTo>
                      <a:pt x="3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-1901798" y="2889614"/>
                <a:ext cx="61933" cy="65664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707" extrusionOk="0">
                    <a:moveTo>
                      <a:pt x="1161" y="1"/>
                    </a:moveTo>
                    <a:lnTo>
                      <a:pt x="1" y="1434"/>
                    </a:lnTo>
                    <a:lnTo>
                      <a:pt x="164" y="1706"/>
                    </a:lnTo>
                    <a:lnTo>
                      <a:pt x="1610" y="19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-1895489" y="2895346"/>
                <a:ext cx="67049" cy="59932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558" extrusionOk="0">
                    <a:moveTo>
                      <a:pt x="1743" y="1"/>
                    </a:moveTo>
                    <a:lnTo>
                      <a:pt x="872" y="504"/>
                    </a:lnTo>
                    <a:lnTo>
                      <a:pt x="0" y="1557"/>
                    </a:lnTo>
                    <a:lnTo>
                      <a:pt x="871" y="1054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-1896528" y="2935890"/>
                <a:ext cx="34544" cy="4412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147" extrusionOk="0">
                    <a:moveTo>
                      <a:pt x="898" y="0"/>
                    </a:moveTo>
                    <a:lnTo>
                      <a:pt x="27" y="503"/>
                    </a:lnTo>
                    <a:lnTo>
                      <a:pt x="1" y="1146"/>
                    </a:lnTo>
                    <a:lnTo>
                      <a:pt x="872" y="643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-1902798" y="2944776"/>
                <a:ext cx="7347" cy="3523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916" extrusionOk="0">
                    <a:moveTo>
                      <a:pt x="27" y="0"/>
                    </a:moveTo>
                    <a:lnTo>
                      <a:pt x="1" y="643"/>
                    </a:lnTo>
                    <a:lnTo>
                      <a:pt x="164" y="915"/>
                    </a:lnTo>
                    <a:lnTo>
                      <a:pt x="190" y="27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-1891411" y="2934390"/>
                <a:ext cx="49200" cy="52547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366" extrusionOk="0">
                    <a:moveTo>
                      <a:pt x="600" y="0"/>
                    </a:moveTo>
                    <a:cubicBezTo>
                      <a:pt x="545" y="0"/>
                      <a:pt x="482" y="18"/>
                      <a:pt x="415" y="56"/>
                    </a:cubicBezTo>
                    <a:cubicBezTo>
                      <a:pt x="186" y="189"/>
                      <a:pt x="0" y="510"/>
                      <a:pt x="0" y="773"/>
                    </a:cubicBezTo>
                    <a:cubicBezTo>
                      <a:pt x="0" y="909"/>
                      <a:pt x="49" y="1002"/>
                      <a:pt x="129" y="1042"/>
                    </a:cubicBezTo>
                    <a:lnTo>
                      <a:pt x="129" y="1044"/>
                    </a:lnTo>
                    <a:lnTo>
                      <a:pt x="694" y="1365"/>
                    </a:lnTo>
                    <a:lnTo>
                      <a:pt x="751" y="1268"/>
                    </a:lnTo>
                    <a:cubicBezTo>
                      <a:pt x="769" y="1261"/>
                      <a:pt x="788" y="1252"/>
                      <a:pt x="808" y="1241"/>
                    </a:cubicBezTo>
                    <a:cubicBezTo>
                      <a:pt x="1037" y="1108"/>
                      <a:pt x="1222" y="789"/>
                      <a:pt x="1222" y="526"/>
                    </a:cubicBezTo>
                    <a:cubicBezTo>
                      <a:pt x="1222" y="504"/>
                      <a:pt x="1220" y="484"/>
                      <a:pt x="1218" y="466"/>
                    </a:cubicBezTo>
                    <a:lnTo>
                      <a:pt x="1278" y="361"/>
                    </a:lnTo>
                    <a:lnTo>
                      <a:pt x="740" y="49"/>
                    </a:lnTo>
                    <a:lnTo>
                      <a:pt x="739" y="49"/>
                    </a:lnTo>
                    <a:cubicBezTo>
                      <a:pt x="701" y="17"/>
                      <a:pt x="654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-1870639" y="2946354"/>
                <a:ext cx="31928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067" extrusionOk="0">
                    <a:moveTo>
                      <a:pt x="600" y="1"/>
                    </a:moveTo>
                    <a:cubicBezTo>
                      <a:pt x="544" y="1"/>
                      <a:pt x="481" y="19"/>
                      <a:pt x="414" y="58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8"/>
                      <a:pt x="829" y="294"/>
                    </a:cubicBezTo>
                    <a:cubicBezTo>
                      <a:pt x="829" y="108"/>
                      <a:pt x="736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-1809477" y="2938122"/>
                <a:ext cx="32005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7" extrusionOk="0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-1811669" y="2940045"/>
                <a:ext cx="29158" cy="41737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085" extrusionOk="0">
                    <a:moveTo>
                      <a:pt x="148" y="0"/>
                    </a:moveTo>
                    <a:lnTo>
                      <a:pt x="1" y="79"/>
                    </a:lnTo>
                    <a:lnTo>
                      <a:pt x="585" y="1085"/>
                    </a:lnTo>
                    <a:lnTo>
                      <a:pt x="757" y="994"/>
                    </a:lnTo>
                    <a:lnTo>
                      <a:pt x="757" y="451"/>
                    </a:lnTo>
                    <a:lnTo>
                      <a:pt x="379" y="1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-1815170" y="2941199"/>
                <a:ext cx="32005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7" extrusionOk="0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2" y="959"/>
                      <a:pt x="832" y="773"/>
                    </a:cubicBezTo>
                    <a:cubicBezTo>
                      <a:pt x="832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-1863600" y="2938122"/>
                <a:ext cx="79358" cy="79397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064" extrusionOk="0">
                    <a:moveTo>
                      <a:pt x="1032" y="1"/>
                    </a:moveTo>
                    <a:cubicBezTo>
                      <a:pt x="462" y="1"/>
                      <a:pt x="0" y="462"/>
                      <a:pt x="0" y="1031"/>
                    </a:cubicBezTo>
                    <a:cubicBezTo>
                      <a:pt x="0" y="1601"/>
                      <a:pt x="462" y="2064"/>
                      <a:pt x="1032" y="2064"/>
                    </a:cubicBezTo>
                    <a:cubicBezTo>
                      <a:pt x="1601" y="2064"/>
                      <a:pt x="2063" y="1601"/>
                      <a:pt x="2063" y="1031"/>
                    </a:cubicBezTo>
                    <a:cubicBezTo>
                      <a:pt x="2063" y="462"/>
                      <a:pt x="1601" y="1"/>
                      <a:pt x="1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-1815785" y="2972511"/>
                <a:ext cx="31928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067" extrusionOk="0">
                    <a:moveTo>
                      <a:pt x="601" y="0"/>
                    </a:moveTo>
                    <a:cubicBezTo>
                      <a:pt x="545" y="0"/>
                      <a:pt x="481" y="19"/>
                      <a:pt x="414" y="57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6"/>
                      <a:pt x="829" y="293"/>
                    </a:cubicBezTo>
                    <a:cubicBezTo>
                      <a:pt x="829" y="107"/>
                      <a:pt x="736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-1811977" y="2977435"/>
                <a:ext cx="24273" cy="3115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810" extrusionOk="0">
                    <a:moveTo>
                      <a:pt x="457" y="0"/>
                    </a:moveTo>
                    <a:cubicBezTo>
                      <a:pt x="414" y="0"/>
                      <a:pt x="366" y="14"/>
                      <a:pt x="315" y="43"/>
                    </a:cubicBezTo>
                    <a:cubicBezTo>
                      <a:pt x="141" y="143"/>
                      <a:pt x="1" y="388"/>
                      <a:pt x="1" y="586"/>
                    </a:cubicBezTo>
                    <a:cubicBezTo>
                      <a:pt x="1" y="728"/>
                      <a:pt x="71" y="810"/>
                      <a:pt x="174" y="810"/>
                    </a:cubicBezTo>
                    <a:cubicBezTo>
                      <a:pt x="216" y="810"/>
                      <a:pt x="264" y="796"/>
                      <a:pt x="315" y="766"/>
                    </a:cubicBezTo>
                    <a:cubicBezTo>
                      <a:pt x="490" y="666"/>
                      <a:pt x="630" y="423"/>
                      <a:pt x="630" y="223"/>
                    </a:cubicBezTo>
                    <a:cubicBezTo>
                      <a:pt x="630" y="82"/>
                      <a:pt x="560" y="0"/>
                      <a:pt x="4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-1875371" y="2973396"/>
                <a:ext cx="31966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067" extrusionOk="0">
                    <a:moveTo>
                      <a:pt x="228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5" y="1010"/>
                    </a:cubicBezTo>
                    <a:cubicBezTo>
                      <a:pt x="482" y="1048"/>
                      <a:pt x="546" y="1067"/>
                      <a:pt x="602" y="1067"/>
                    </a:cubicBezTo>
                    <a:cubicBezTo>
                      <a:pt x="737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5" y="58"/>
                    </a:cubicBezTo>
                    <a:cubicBezTo>
                      <a:pt x="348" y="19"/>
                      <a:pt x="285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-1877563" y="2975281"/>
                <a:ext cx="29120" cy="4177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086" extrusionOk="0">
                    <a:moveTo>
                      <a:pt x="148" y="1"/>
                    </a:moveTo>
                    <a:lnTo>
                      <a:pt x="0" y="79"/>
                    </a:lnTo>
                    <a:lnTo>
                      <a:pt x="585" y="1085"/>
                    </a:lnTo>
                    <a:lnTo>
                      <a:pt x="757" y="995"/>
                    </a:lnTo>
                    <a:lnTo>
                      <a:pt x="757" y="452"/>
                    </a:lnTo>
                    <a:lnTo>
                      <a:pt x="379" y="1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-1881064" y="2976474"/>
                <a:ext cx="31966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066" extrusionOk="0">
                    <a:moveTo>
                      <a:pt x="229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6" y="1010"/>
                    </a:cubicBezTo>
                    <a:cubicBezTo>
                      <a:pt x="483" y="1048"/>
                      <a:pt x="546" y="1066"/>
                      <a:pt x="602" y="1066"/>
                    </a:cubicBezTo>
                    <a:cubicBezTo>
                      <a:pt x="738" y="1066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8" y="19"/>
                      <a:pt x="285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-1859715" y="2891999"/>
                <a:ext cx="71626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127" extrusionOk="0">
                    <a:moveTo>
                      <a:pt x="13" y="0"/>
                    </a:moveTo>
                    <a:lnTo>
                      <a:pt x="13" y="563"/>
                    </a:lnTo>
                    <a:cubicBezTo>
                      <a:pt x="1" y="709"/>
                      <a:pt x="91" y="857"/>
                      <a:pt x="285" y="969"/>
                    </a:cubicBezTo>
                    <a:cubicBezTo>
                      <a:pt x="467" y="1074"/>
                      <a:pt x="705" y="1127"/>
                      <a:pt x="942" y="1127"/>
                    </a:cubicBezTo>
                    <a:cubicBezTo>
                      <a:pt x="1178" y="1127"/>
                      <a:pt x="1413" y="1075"/>
                      <a:pt x="1593" y="971"/>
                    </a:cubicBezTo>
                    <a:cubicBezTo>
                      <a:pt x="1771" y="868"/>
                      <a:pt x="1860" y="732"/>
                      <a:pt x="1862" y="597"/>
                    </a:cubicBezTo>
                    <a:lnTo>
                      <a:pt x="1862" y="595"/>
                    </a:lnTo>
                    <a:lnTo>
                      <a:pt x="1862" y="2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-1862792" y="2872612"/>
                <a:ext cx="78204" cy="41122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069" extrusionOk="0">
                    <a:moveTo>
                      <a:pt x="1010" y="0"/>
                    </a:moveTo>
                    <a:cubicBezTo>
                      <a:pt x="774" y="0"/>
                      <a:pt x="540" y="52"/>
                      <a:pt x="361" y="155"/>
                    </a:cubicBezTo>
                    <a:cubicBezTo>
                      <a:pt x="1" y="363"/>
                      <a:pt x="2" y="701"/>
                      <a:pt x="365" y="910"/>
                    </a:cubicBezTo>
                    <a:cubicBezTo>
                      <a:pt x="547" y="1015"/>
                      <a:pt x="785" y="1068"/>
                      <a:pt x="1023" y="1068"/>
                    </a:cubicBezTo>
                    <a:cubicBezTo>
                      <a:pt x="1259" y="1068"/>
                      <a:pt x="1494" y="1017"/>
                      <a:pt x="1673" y="913"/>
                    </a:cubicBezTo>
                    <a:cubicBezTo>
                      <a:pt x="2033" y="704"/>
                      <a:pt x="2031" y="367"/>
                      <a:pt x="1668" y="158"/>
                    </a:cubicBezTo>
                    <a:cubicBezTo>
                      <a:pt x="1486" y="53"/>
                      <a:pt x="1248" y="0"/>
                      <a:pt x="1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-1857176" y="2853878"/>
                <a:ext cx="33544" cy="5777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502" extrusionOk="0">
                    <a:moveTo>
                      <a:pt x="1" y="0"/>
                    </a:moveTo>
                    <a:lnTo>
                      <a:pt x="1" y="999"/>
                    </a:lnTo>
                    <a:lnTo>
                      <a:pt x="871" y="1502"/>
                    </a:lnTo>
                    <a:lnTo>
                      <a:pt x="871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-1857176" y="2834529"/>
                <a:ext cx="67049" cy="38814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009" extrusionOk="0">
                    <a:moveTo>
                      <a:pt x="871" y="0"/>
                    </a:moveTo>
                    <a:lnTo>
                      <a:pt x="1" y="505"/>
                    </a:lnTo>
                    <a:lnTo>
                      <a:pt x="871" y="1008"/>
                    </a:lnTo>
                    <a:lnTo>
                      <a:pt x="1742" y="50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2A2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-1823671" y="2853878"/>
                <a:ext cx="33544" cy="5777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502" extrusionOk="0">
                    <a:moveTo>
                      <a:pt x="871" y="0"/>
                    </a:moveTo>
                    <a:lnTo>
                      <a:pt x="0" y="503"/>
                    </a:lnTo>
                    <a:lnTo>
                      <a:pt x="0" y="1502"/>
                    </a:lnTo>
                    <a:lnTo>
                      <a:pt x="871" y="99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-1858599" y="1985246"/>
                <a:ext cx="63664" cy="36006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936" extrusionOk="0">
                    <a:moveTo>
                      <a:pt x="1" y="1"/>
                    </a:moveTo>
                    <a:lnTo>
                      <a:pt x="1654" y="936"/>
                    </a:lnTo>
                    <a:lnTo>
                      <a:pt x="1442" y="561"/>
                    </a:lnTo>
                    <a:lnTo>
                      <a:pt x="129" y="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-2086554" y="1985246"/>
                <a:ext cx="232921" cy="337552"/>
              </a:xfrm>
              <a:custGeom>
                <a:avLst/>
                <a:gdLst/>
                <a:ahLst/>
                <a:cxnLst/>
                <a:rect l="l" t="t" r="r" b="b"/>
                <a:pathLst>
                  <a:path w="6055" h="8775" extrusionOk="0">
                    <a:moveTo>
                      <a:pt x="5927" y="1"/>
                    </a:moveTo>
                    <a:lnTo>
                      <a:pt x="0" y="8775"/>
                    </a:lnTo>
                    <a:lnTo>
                      <a:pt x="442" y="8510"/>
                    </a:lnTo>
                    <a:lnTo>
                      <a:pt x="6055" y="64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-2069591" y="1987669"/>
                <a:ext cx="266503" cy="352362"/>
              </a:xfrm>
              <a:custGeom>
                <a:avLst/>
                <a:gdLst/>
                <a:ahLst/>
                <a:cxnLst/>
                <a:rect l="l" t="t" r="r" b="b"/>
                <a:pathLst>
                  <a:path w="6928" h="9160" extrusionOk="0">
                    <a:moveTo>
                      <a:pt x="5614" y="1"/>
                    </a:moveTo>
                    <a:lnTo>
                      <a:pt x="1703" y="5886"/>
                    </a:lnTo>
                    <a:lnTo>
                      <a:pt x="1433" y="6292"/>
                    </a:lnTo>
                    <a:lnTo>
                      <a:pt x="1" y="8447"/>
                    </a:lnTo>
                    <a:lnTo>
                      <a:pt x="1886" y="9159"/>
                    </a:lnTo>
                    <a:lnTo>
                      <a:pt x="3148" y="6992"/>
                    </a:lnTo>
                    <a:lnTo>
                      <a:pt x="3402" y="6558"/>
                    </a:lnTo>
                    <a:lnTo>
                      <a:pt x="6927" y="496"/>
                    </a:lnTo>
                    <a:lnTo>
                      <a:pt x="5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-2086554" y="2312565"/>
                <a:ext cx="94092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1191" extrusionOk="0">
                    <a:moveTo>
                      <a:pt x="442" y="1"/>
                    </a:moveTo>
                    <a:lnTo>
                      <a:pt x="0" y="266"/>
                    </a:lnTo>
                    <a:lnTo>
                      <a:pt x="2446" y="1190"/>
                    </a:lnTo>
                    <a:lnTo>
                      <a:pt x="2327" y="713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-1994311" y="2021213"/>
                <a:ext cx="204993" cy="392830"/>
              </a:xfrm>
              <a:custGeom>
                <a:avLst/>
                <a:gdLst/>
                <a:ahLst/>
                <a:cxnLst/>
                <a:rect l="l" t="t" r="r" b="b"/>
                <a:pathLst>
                  <a:path w="5329" h="10212" extrusionOk="0">
                    <a:moveTo>
                      <a:pt x="0" y="10211"/>
                    </a:moveTo>
                    <a:lnTo>
                      <a:pt x="1306" y="7869"/>
                    </a:lnTo>
                    <a:lnTo>
                      <a:pt x="1783" y="7014"/>
                    </a:lnTo>
                    <a:lnTo>
                      <a:pt x="5329" y="653"/>
                    </a:lnTo>
                    <a:lnTo>
                      <a:pt x="5182" y="1"/>
                    </a:lnTo>
                    <a:lnTo>
                      <a:pt x="1689" y="5963"/>
                    </a:lnTo>
                    <a:lnTo>
                      <a:pt x="1306" y="6617"/>
                    </a:lnTo>
                    <a:lnTo>
                      <a:pt x="48" y="87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-2088401" y="2322759"/>
                <a:ext cx="95938" cy="69819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815" extrusionOk="0">
                    <a:moveTo>
                      <a:pt x="48" y="1"/>
                    </a:moveTo>
                    <a:lnTo>
                      <a:pt x="0" y="890"/>
                    </a:lnTo>
                    <a:lnTo>
                      <a:pt x="2446" y="1814"/>
                    </a:lnTo>
                    <a:lnTo>
                      <a:pt x="2494" y="9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0"/>
              <p:cNvSpPr/>
              <p:nvPr/>
            </p:nvSpPr>
            <p:spPr>
              <a:xfrm>
                <a:off x="-1997042" y="2006787"/>
                <a:ext cx="202108" cy="351593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9140" extrusionOk="0">
                    <a:moveTo>
                      <a:pt x="0" y="8662"/>
                    </a:moveTo>
                    <a:lnTo>
                      <a:pt x="119" y="9139"/>
                    </a:lnTo>
                    <a:lnTo>
                      <a:pt x="5253" y="376"/>
                    </a:lnTo>
                    <a:lnTo>
                      <a:pt x="50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-2003273" y="2326375"/>
                <a:ext cx="31313" cy="66203"/>
              </a:xfrm>
              <a:custGeom>
                <a:avLst/>
                <a:gdLst/>
                <a:ahLst/>
                <a:cxnLst/>
                <a:rect l="l" t="t" r="r" b="b"/>
                <a:pathLst>
                  <a:path w="814" h="1721" extrusionOk="0">
                    <a:moveTo>
                      <a:pt x="813" y="0"/>
                    </a:moveTo>
                    <a:lnTo>
                      <a:pt x="581" y="236"/>
                    </a:lnTo>
                    <a:lnTo>
                      <a:pt x="1" y="1720"/>
                    </a:lnTo>
                    <a:lnTo>
                      <a:pt x="813" y="1720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0"/>
              <p:cNvSpPr/>
              <p:nvPr/>
            </p:nvSpPr>
            <p:spPr>
              <a:xfrm>
                <a:off x="-1695691" y="2377190"/>
                <a:ext cx="575705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14966" h="4779" extrusionOk="0">
                    <a:moveTo>
                      <a:pt x="14966" y="1"/>
                    </a:moveTo>
                    <a:lnTo>
                      <a:pt x="14806" y="39"/>
                    </a:lnTo>
                    <a:lnTo>
                      <a:pt x="11234" y="1192"/>
                    </a:lnTo>
                    <a:lnTo>
                      <a:pt x="14966" y="1"/>
                    </a:lnTo>
                    <a:close/>
                    <a:moveTo>
                      <a:pt x="11234" y="1192"/>
                    </a:moveTo>
                    <a:lnTo>
                      <a:pt x="1" y="4778"/>
                    </a:lnTo>
                    <a:lnTo>
                      <a:pt x="419" y="4683"/>
                    </a:lnTo>
                    <a:lnTo>
                      <a:pt x="11234" y="1192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-1679612" y="2378690"/>
                <a:ext cx="576205" cy="226073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5877" extrusionOk="0">
                    <a:moveTo>
                      <a:pt x="14388" y="0"/>
                    </a:moveTo>
                    <a:lnTo>
                      <a:pt x="4034" y="3343"/>
                    </a:lnTo>
                    <a:lnTo>
                      <a:pt x="3568" y="3493"/>
                    </a:lnTo>
                    <a:lnTo>
                      <a:pt x="1" y="4644"/>
                    </a:lnTo>
                    <a:lnTo>
                      <a:pt x="852" y="5876"/>
                    </a:lnTo>
                    <a:lnTo>
                      <a:pt x="4243" y="4670"/>
                    </a:lnTo>
                    <a:lnTo>
                      <a:pt x="4720" y="4501"/>
                    </a:lnTo>
                    <a:lnTo>
                      <a:pt x="14979" y="857"/>
                    </a:lnTo>
                    <a:lnTo>
                      <a:pt x="143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-1695691" y="2557333"/>
                <a:ext cx="48854" cy="6504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691" extrusionOk="0">
                    <a:moveTo>
                      <a:pt x="419" y="0"/>
                    </a:moveTo>
                    <a:lnTo>
                      <a:pt x="1" y="95"/>
                    </a:lnTo>
                    <a:lnTo>
                      <a:pt x="1102" y="1690"/>
                    </a:lnTo>
                    <a:lnTo>
                      <a:pt x="1270" y="1232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-1654378" y="2423582"/>
                <a:ext cx="566395" cy="254963"/>
              </a:xfrm>
              <a:custGeom>
                <a:avLst/>
                <a:gdLst/>
                <a:ahLst/>
                <a:cxnLst/>
                <a:rect l="l" t="t" r="r" b="b"/>
                <a:pathLst>
                  <a:path w="14724" h="6628" extrusionOk="0">
                    <a:moveTo>
                      <a:pt x="0" y="6627"/>
                    </a:moveTo>
                    <a:lnTo>
                      <a:pt x="3587" y="5229"/>
                    </a:lnTo>
                    <a:lnTo>
                      <a:pt x="4064" y="5044"/>
                    </a:lnTo>
                    <a:lnTo>
                      <a:pt x="14698" y="902"/>
                    </a:lnTo>
                    <a:lnTo>
                      <a:pt x="14724" y="1"/>
                    </a:lnTo>
                    <a:lnTo>
                      <a:pt x="4064" y="3748"/>
                    </a:lnTo>
                    <a:lnTo>
                      <a:pt x="3587" y="3915"/>
                    </a:lnTo>
                    <a:lnTo>
                      <a:pt x="28" y="51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-1696692" y="2560987"/>
                <a:ext cx="43391" cy="9601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496" extrusionOk="0">
                    <a:moveTo>
                      <a:pt x="27" y="0"/>
                    </a:moveTo>
                    <a:lnTo>
                      <a:pt x="0" y="900"/>
                    </a:lnTo>
                    <a:lnTo>
                      <a:pt x="1100" y="2495"/>
                    </a:lnTo>
                    <a:lnTo>
                      <a:pt x="1128" y="159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-1653339" y="2411618"/>
                <a:ext cx="565357" cy="210763"/>
              </a:xfrm>
              <a:custGeom>
                <a:avLst/>
                <a:gdLst/>
                <a:ahLst/>
                <a:cxnLst/>
                <a:rect l="l" t="t" r="r" b="b"/>
                <a:pathLst>
                  <a:path w="14697" h="5479" extrusionOk="0">
                    <a:moveTo>
                      <a:pt x="169" y="5020"/>
                    </a:moveTo>
                    <a:lnTo>
                      <a:pt x="1" y="5478"/>
                    </a:lnTo>
                    <a:lnTo>
                      <a:pt x="14697" y="312"/>
                    </a:lnTo>
                    <a:lnTo>
                      <a:pt x="142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-2422371" y="2386884"/>
                <a:ext cx="844785" cy="456571"/>
              </a:xfrm>
              <a:custGeom>
                <a:avLst/>
                <a:gdLst/>
                <a:ahLst/>
                <a:cxnLst/>
                <a:rect l="l" t="t" r="r" b="b"/>
                <a:pathLst>
                  <a:path w="21961" h="11869" extrusionOk="0">
                    <a:moveTo>
                      <a:pt x="1537" y="166"/>
                    </a:moveTo>
                    <a:lnTo>
                      <a:pt x="9635" y="1"/>
                    </a:lnTo>
                    <a:lnTo>
                      <a:pt x="21960" y="8161"/>
                    </a:lnTo>
                    <a:lnTo>
                      <a:pt x="21213" y="10345"/>
                    </a:lnTo>
                    <a:lnTo>
                      <a:pt x="19276" y="11868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-2505268" y="2462703"/>
                <a:ext cx="824435" cy="438183"/>
              </a:xfrm>
              <a:custGeom>
                <a:avLst/>
                <a:gdLst/>
                <a:ahLst/>
                <a:cxnLst/>
                <a:rect l="l" t="t" r="r" b="b"/>
                <a:pathLst>
                  <a:path w="21432" h="11391" extrusionOk="0">
                    <a:moveTo>
                      <a:pt x="185" y="1352"/>
                    </a:moveTo>
                    <a:lnTo>
                      <a:pt x="1" y="0"/>
                    </a:lnTo>
                    <a:lnTo>
                      <a:pt x="19358" y="8499"/>
                    </a:lnTo>
                    <a:lnTo>
                      <a:pt x="21431" y="9897"/>
                    </a:lnTo>
                    <a:lnTo>
                      <a:pt x="18144" y="11391"/>
                    </a:lnTo>
                    <a:lnTo>
                      <a:pt x="11722" y="10977"/>
                    </a:lnTo>
                    <a:lnTo>
                      <a:pt x="1344" y="5944"/>
                    </a:lnTo>
                    <a:lnTo>
                      <a:pt x="688" y="364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-2363247" y="2286792"/>
                <a:ext cx="785660" cy="414064"/>
              </a:xfrm>
              <a:custGeom>
                <a:avLst/>
                <a:gdLst/>
                <a:ahLst/>
                <a:cxnLst/>
                <a:rect l="l" t="t" r="r" b="b"/>
                <a:pathLst>
                  <a:path w="20424" h="10764" extrusionOk="0">
                    <a:moveTo>
                      <a:pt x="8098" y="0"/>
                    </a:moveTo>
                    <a:lnTo>
                      <a:pt x="0" y="165"/>
                    </a:lnTo>
                    <a:lnTo>
                      <a:pt x="2214" y="519"/>
                    </a:lnTo>
                    <a:lnTo>
                      <a:pt x="8098" y="0"/>
                    </a:lnTo>
                    <a:close/>
                    <a:moveTo>
                      <a:pt x="8098" y="0"/>
                    </a:moveTo>
                    <a:lnTo>
                      <a:pt x="10830" y="1878"/>
                    </a:lnTo>
                    <a:lnTo>
                      <a:pt x="9539" y="977"/>
                    </a:lnTo>
                    <a:lnTo>
                      <a:pt x="8098" y="0"/>
                    </a:lnTo>
                    <a:close/>
                    <a:moveTo>
                      <a:pt x="10830" y="1878"/>
                    </a:moveTo>
                    <a:lnTo>
                      <a:pt x="16922" y="6129"/>
                    </a:lnTo>
                    <a:lnTo>
                      <a:pt x="16922" y="6129"/>
                    </a:lnTo>
                    <a:lnTo>
                      <a:pt x="16816" y="5992"/>
                    </a:lnTo>
                    <a:lnTo>
                      <a:pt x="10830" y="1878"/>
                    </a:lnTo>
                    <a:close/>
                    <a:moveTo>
                      <a:pt x="16922" y="6129"/>
                    </a:moveTo>
                    <a:lnTo>
                      <a:pt x="19676" y="9700"/>
                    </a:lnTo>
                    <a:lnTo>
                      <a:pt x="20423" y="10763"/>
                    </a:lnTo>
                    <a:lnTo>
                      <a:pt x="18187" y="7011"/>
                    </a:lnTo>
                    <a:lnTo>
                      <a:pt x="16922" y="61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-2422371" y="2286792"/>
                <a:ext cx="816011" cy="451493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11737" extrusionOk="0">
                    <a:moveTo>
                      <a:pt x="1537" y="165"/>
                    </a:moveTo>
                    <a:lnTo>
                      <a:pt x="9635" y="0"/>
                    </a:lnTo>
                    <a:lnTo>
                      <a:pt x="18353" y="5992"/>
                    </a:lnTo>
                    <a:lnTo>
                      <a:pt x="21213" y="9700"/>
                    </a:lnTo>
                    <a:lnTo>
                      <a:pt x="19518" y="11737"/>
                    </a:lnTo>
                    <a:lnTo>
                      <a:pt x="4811" y="2046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-2481457" y="2327259"/>
                <a:ext cx="809895" cy="448723"/>
              </a:xfrm>
              <a:custGeom>
                <a:avLst/>
                <a:gdLst/>
                <a:ahLst/>
                <a:cxnLst/>
                <a:rect l="l" t="t" r="r" b="b"/>
                <a:pathLst>
                  <a:path w="21054" h="11665" extrusionOk="0">
                    <a:moveTo>
                      <a:pt x="1537" y="0"/>
                    </a:moveTo>
                    <a:lnTo>
                      <a:pt x="0" y="888"/>
                    </a:lnTo>
                    <a:lnTo>
                      <a:pt x="725" y="4980"/>
                    </a:lnTo>
                    <a:lnTo>
                      <a:pt x="11103" y="10014"/>
                    </a:lnTo>
                    <a:lnTo>
                      <a:pt x="17525" y="11665"/>
                    </a:lnTo>
                    <a:lnTo>
                      <a:pt x="21054" y="10685"/>
                    </a:lnTo>
                    <a:lnTo>
                      <a:pt x="17068" y="7184"/>
                    </a:lnTo>
                    <a:lnTo>
                      <a:pt x="6347" y="994"/>
                    </a:lnTo>
                    <a:lnTo>
                      <a:pt x="153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-2453606" y="2365496"/>
                <a:ext cx="628751" cy="347015"/>
              </a:xfrm>
              <a:custGeom>
                <a:avLst/>
                <a:gdLst/>
                <a:ahLst/>
                <a:cxnLst/>
                <a:rect l="l" t="t" r="r" b="b"/>
                <a:pathLst>
                  <a:path w="16345" h="9021" extrusionOk="0">
                    <a:moveTo>
                      <a:pt x="5623" y="0"/>
                    </a:moveTo>
                    <a:lnTo>
                      <a:pt x="1" y="3986"/>
                    </a:lnTo>
                    <a:lnTo>
                      <a:pt x="10379" y="9020"/>
                    </a:lnTo>
                    <a:lnTo>
                      <a:pt x="16344" y="6190"/>
                    </a:lnTo>
                    <a:lnTo>
                      <a:pt x="5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-2237345" y="2286792"/>
                <a:ext cx="521004" cy="316818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8236" extrusionOk="0">
                    <a:moveTo>
                      <a:pt x="4825" y="0"/>
                    </a:moveTo>
                    <a:lnTo>
                      <a:pt x="1" y="2046"/>
                    </a:lnTo>
                    <a:lnTo>
                      <a:pt x="10722" y="8236"/>
                    </a:lnTo>
                    <a:lnTo>
                      <a:pt x="13543" y="5992"/>
                    </a:lnTo>
                    <a:lnTo>
                      <a:pt x="48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-2505268" y="2361418"/>
                <a:ext cx="697954" cy="483344"/>
              </a:xfrm>
              <a:custGeom>
                <a:avLst/>
                <a:gdLst/>
                <a:ahLst/>
                <a:cxnLst/>
                <a:rect l="l" t="t" r="r" b="b"/>
                <a:pathLst>
                  <a:path w="18144" h="12565" extrusionOk="0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1137" y="11272"/>
                    </a:lnTo>
                    <a:lnTo>
                      <a:pt x="17636" y="12564"/>
                    </a:lnTo>
                    <a:lnTo>
                      <a:pt x="18144" y="10777"/>
                    </a:lnTo>
                    <a:lnTo>
                      <a:pt x="11722" y="9126"/>
                    </a:lnTo>
                    <a:lnTo>
                      <a:pt x="1344" y="409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0"/>
              <p:cNvSpPr/>
              <p:nvPr/>
            </p:nvSpPr>
            <p:spPr>
              <a:xfrm>
                <a:off x="-2478802" y="2518788"/>
                <a:ext cx="424450" cy="276235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7181" extrusionOk="0">
                    <a:moveTo>
                      <a:pt x="11034" y="5035"/>
                    </a:moveTo>
                    <a:lnTo>
                      <a:pt x="10449" y="7181"/>
                    </a:lnTo>
                    <a:lnTo>
                      <a:pt x="0" y="2188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-1671611" y="2659925"/>
                <a:ext cx="94015" cy="121096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3148" extrusionOk="0">
                    <a:moveTo>
                      <a:pt x="2443" y="1063"/>
                    </a:moveTo>
                    <a:lnTo>
                      <a:pt x="241" y="3147"/>
                    </a:lnTo>
                    <a:lnTo>
                      <a:pt x="1" y="2037"/>
                    </a:lnTo>
                    <a:lnTo>
                      <a:pt x="1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-1826864" y="2738245"/>
                <a:ext cx="164525" cy="106517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769" extrusionOk="0">
                    <a:moveTo>
                      <a:pt x="508" y="981"/>
                    </a:moveTo>
                    <a:lnTo>
                      <a:pt x="4037" y="1"/>
                    </a:lnTo>
                    <a:lnTo>
                      <a:pt x="4277" y="1111"/>
                    </a:lnTo>
                    <a:lnTo>
                      <a:pt x="0" y="27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-2478802" y="2602917"/>
                <a:ext cx="424450" cy="282082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7333" extrusionOk="0">
                    <a:moveTo>
                      <a:pt x="10449" y="4994"/>
                    </a:moveTo>
                    <a:lnTo>
                      <a:pt x="11034" y="7332"/>
                    </a:lnTo>
                    <a:lnTo>
                      <a:pt x="656" y="22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-2076861" y="2794984"/>
                <a:ext cx="269542" cy="105901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753" extrusionOk="0">
                    <a:moveTo>
                      <a:pt x="6499" y="1293"/>
                    </a:moveTo>
                    <a:lnTo>
                      <a:pt x="7007" y="2753"/>
                    </a:lnTo>
                    <a:lnTo>
                      <a:pt x="585" y="23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-2433180" y="2812756"/>
                <a:ext cx="330436" cy="334898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8706" extrusionOk="0">
                    <a:moveTo>
                      <a:pt x="8590" y="0"/>
                    </a:moveTo>
                    <a:lnTo>
                      <a:pt x="8342" y="87"/>
                    </a:lnTo>
                    <a:lnTo>
                      <a:pt x="6893" y="1583"/>
                    </a:lnTo>
                    <a:lnTo>
                      <a:pt x="6432" y="2062"/>
                    </a:lnTo>
                    <a:lnTo>
                      <a:pt x="0" y="8705"/>
                    </a:lnTo>
                    <a:lnTo>
                      <a:pt x="406" y="8396"/>
                    </a:lnTo>
                    <a:lnTo>
                      <a:pt x="6628" y="2011"/>
                    </a:lnTo>
                    <a:lnTo>
                      <a:pt x="7013" y="1617"/>
                    </a:lnTo>
                    <a:lnTo>
                      <a:pt x="8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-2433296" y="3183351"/>
                <a:ext cx="74627" cy="18849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90" extrusionOk="0">
                    <a:moveTo>
                      <a:pt x="0" y="0"/>
                    </a:moveTo>
                    <a:lnTo>
                      <a:pt x="405" y="119"/>
                    </a:lnTo>
                    <a:lnTo>
                      <a:pt x="1782" y="466"/>
                    </a:lnTo>
                    <a:lnTo>
                      <a:pt x="1940" y="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-2417563" y="2812756"/>
                <a:ext cx="389907" cy="336360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8744" extrusionOk="0">
                    <a:moveTo>
                      <a:pt x="8184" y="0"/>
                    </a:moveTo>
                    <a:lnTo>
                      <a:pt x="0" y="8396"/>
                    </a:lnTo>
                    <a:lnTo>
                      <a:pt x="1376" y="8744"/>
                    </a:lnTo>
                    <a:lnTo>
                      <a:pt x="10136" y="543"/>
                    </a:lnTo>
                    <a:lnTo>
                      <a:pt x="8968" y="80"/>
                    </a:lnTo>
                    <a:lnTo>
                      <a:pt x="8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-2433296" y="3147615"/>
                <a:ext cx="74704" cy="5458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419" extrusionOk="0">
                    <a:moveTo>
                      <a:pt x="3" y="0"/>
                    </a:moveTo>
                    <a:lnTo>
                      <a:pt x="0" y="929"/>
                    </a:lnTo>
                    <a:lnTo>
                      <a:pt x="1940" y="1418"/>
                    </a:lnTo>
                    <a:lnTo>
                      <a:pt x="1941" y="48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158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-2358708" y="2842684"/>
                <a:ext cx="353901" cy="359517"/>
              </a:xfrm>
              <a:custGeom>
                <a:avLst/>
                <a:gdLst/>
                <a:ahLst/>
                <a:cxnLst/>
                <a:rect l="l" t="t" r="r" b="b"/>
                <a:pathLst>
                  <a:path w="9200" h="9346" extrusionOk="0">
                    <a:moveTo>
                      <a:pt x="1" y="9345"/>
                    </a:moveTo>
                    <a:lnTo>
                      <a:pt x="6981" y="3149"/>
                    </a:lnTo>
                    <a:lnTo>
                      <a:pt x="7407" y="2771"/>
                    </a:lnTo>
                    <a:lnTo>
                      <a:pt x="9199" y="1182"/>
                    </a:lnTo>
                    <a:lnTo>
                      <a:pt x="8944" y="1"/>
                    </a:lnTo>
                    <a:lnTo>
                      <a:pt x="7224" y="1620"/>
                    </a:lnTo>
                    <a:lnTo>
                      <a:pt x="6812" y="2007"/>
                    </a:lnTo>
                    <a:lnTo>
                      <a:pt x="2" y="84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-2364671" y="2833644"/>
                <a:ext cx="350054" cy="332821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8652" extrusionOk="0">
                    <a:moveTo>
                      <a:pt x="1" y="8201"/>
                    </a:moveTo>
                    <a:lnTo>
                      <a:pt x="157" y="8651"/>
                    </a:lnTo>
                    <a:lnTo>
                      <a:pt x="9099" y="236"/>
                    </a:lnTo>
                    <a:lnTo>
                      <a:pt x="876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-2433180" y="3135690"/>
                <a:ext cx="74588" cy="3077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800" extrusionOk="0">
                    <a:moveTo>
                      <a:pt x="406" y="1"/>
                    </a:moveTo>
                    <a:lnTo>
                      <a:pt x="0" y="310"/>
                    </a:lnTo>
                    <a:lnTo>
                      <a:pt x="1938" y="799"/>
                    </a:lnTo>
                    <a:lnTo>
                      <a:pt x="1782" y="349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5960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-2517808" y="2602917"/>
                <a:ext cx="61510" cy="88514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301" extrusionOk="0">
                    <a:moveTo>
                      <a:pt x="1014" y="1"/>
                    </a:moveTo>
                    <a:lnTo>
                      <a:pt x="1" y="213"/>
                    </a:lnTo>
                    <a:lnTo>
                      <a:pt x="676" y="2301"/>
                    </a:lnTo>
                    <a:lnTo>
                      <a:pt x="1599" y="2050"/>
                    </a:lnTo>
                    <a:lnTo>
                      <a:pt x="1074" y="213"/>
                    </a:lnTo>
                    <a:lnTo>
                      <a:pt x="10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-2596511" y="2512518"/>
                <a:ext cx="117749" cy="98631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2564" extrusionOk="0">
                    <a:moveTo>
                      <a:pt x="2550" y="1"/>
                    </a:moveTo>
                    <a:lnTo>
                      <a:pt x="1" y="579"/>
                    </a:lnTo>
                    <a:lnTo>
                      <a:pt x="2047" y="2563"/>
                    </a:lnTo>
                    <a:lnTo>
                      <a:pt x="3060" y="2351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-2596511" y="2534752"/>
                <a:ext cx="104709" cy="156678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4073" extrusionOk="0">
                    <a:moveTo>
                      <a:pt x="1" y="1"/>
                    </a:moveTo>
                    <a:lnTo>
                      <a:pt x="630" y="2245"/>
                    </a:lnTo>
                    <a:lnTo>
                      <a:pt x="2722" y="4073"/>
                    </a:lnTo>
                    <a:lnTo>
                      <a:pt x="2047" y="19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-3058961" y="2666773"/>
                <a:ext cx="543700" cy="99438"/>
              </a:xfrm>
              <a:custGeom>
                <a:avLst/>
                <a:gdLst/>
                <a:ahLst/>
                <a:cxnLst/>
                <a:rect l="l" t="t" r="r" b="b"/>
                <a:pathLst>
                  <a:path w="14134" h="2585" extrusionOk="0">
                    <a:moveTo>
                      <a:pt x="14133" y="1"/>
                    </a:moveTo>
                    <a:lnTo>
                      <a:pt x="2104" y="2200"/>
                    </a:lnTo>
                    <a:lnTo>
                      <a:pt x="2104" y="2200"/>
                    </a:lnTo>
                    <a:lnTo>
                      <a:pt x="13715" y="125"/>
                    </a:lnTo>
                    <a:lnTo>
                      <a:pt x="14133" y="1"/>
                    </a:lnTo>
                    <a:close/>
                    <a:moveTo>
                      <a:pt x="2104" y="2200"/>
                    </a:moveTo>
                    <a:lnTo>
                      <a:pt x="149" y="2549"/>
                    </a:lnTo>
                    <a:lnTo>
                      <a:pt x="0" y="2585"/>
                    </a:lnTo>
                    <a:lnTo>
                      <a:pt x="2104" y="2200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-3069924" y="2577836"/>
                <a:ext cx="549431" cy="135598"/>
              </a:xfrm>
              <a:custGeom>
                <a:avLst/>
                <a:gdLst/>
                <a:ahLst/>
                <a:cxnLst/>
                <a:rect l="l" t="t" r="r" b="b"/>
                <a:pathLst>
                  <a:path w="14283" h="3525" extrusionOk="0">
                    <a:moveTo>
                      <a:pt x="12982" y="1"/>
                    </a:moveTo>
                    <a:lnTo>
                      <a:pt x="10888" y="428"/>
                    </a:lnTo>
                    <a:lnTo>
                      <a:pt x="10396" y="528"/>
                    </a:lnTo>
                    <a:lnTo>
                      <a:pt x="1" y="2650"/>
                    </a:lnTo>
                    <a:lnTo>
                      <a:pt x="416" y="3525"/>
                    </a:lnTo>
                    <a:lnTo>
                      <a:pt x="11019" y="1614"/>
                    </a:lnTo>
                    <a:lnTo>
                      <a:pt x="11516" y="1524"/>
                    </a:lnTo>
                    <a:lnTo>
                      <a:pt x="14283" y="1025"/>
                    </a:lnTo>
                    <a:lnTo>
                      <a:pt x="129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-3059461" y="2631498"/>
                <a:ext cx="559394" cy="134790"/>
              </a:xfrm>
              <a:custGeom>
                <a:avLst/>
                <a:gdLst/>
                <a:ahLst/>
                <a:cxnLst/>
                <a:rect l="l" t="t" r="r" b="b"/>
                <a:pathLst>
                  <a:path w="14542" h="3504" extrusionOk="0">
                    <a:moveTo>
                      <a:pt x="1" y="2585"/>
                    </a:moveTo>
                    <a:lnTo>
                      <a:pt x="13" y="3503"/>
                    </a:lnTo>
                    <a:lnTo>
                      <a:pt x="10882" y="1907"/>
                    </a:lnTo>
                    <a:lnTo>
                      <a:pt x="11359" y="1836"/>
                    </a:lnTo>
                    <a:lnTo>
                      <a:pt x="14542" y="1368"/>
                    </a:lnTo>
                    <a:lnTo>
                      <a:pt x="14134" y="1"/>
                    </a:lnTo>
                    <a:lnTo>
                      <a:pt x="11345" y="512"/>
                    </a:lnTo>
                    <a:lnTo>
                      <a:pt x="10875" y="5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0"/>
              <p:cNvSpPr/>
              <p:nvPr/>
            </p:nvSpPr>
            <p:spPr>
              <a:xfrm>
                <a:off x="-3059461" y="2617265"/>
                <a:ext cx="543700" cy="113710"/>
              </a:xfrm>
              <a:custGeom>
                <a:avLst/>
                <a:gdLst/>
                <a:ahLst/>
                <a:cxnLst/>
                <a:rect l="l" t="t" r="r" b="b"/>
                <a:pathLst>
                  <a:path w="14134" h="2956" extrusionOk="0">
                    <a:moveTo>
                      <a:pt x="144" y="2500"/>
                    </a:moveTo>
                    <a:lnTo>
                      <a:pt x="1" y="2955"/>
                    </a:lnTo>
                    <a:lnTo>
                      <a:pt x="14134" y="371"/>
                    </a:lnTo>
                    <a:lnTo>
                      <a:pt x="14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0"/>
              <p:cNvSpPr/>
              <p:nvPr/>
            </p:nvSpPr>
            <p:spPr>
              <a:xfrm>
                <a:off x="-2213842" y="2516057"/>
                <a:ext cx="498500" cy="302124"/>
              </a:xfrm>
              <a:custGeom>
                <a:avLst/>
                <a:gdLst/>
                <a:ahLst/>
                <a:cxnLst/>
                <a:rect l="l" t="t" r="r" b="b"/>
                <a:pathLst>
                  <a:path w="12959" h="7854" extrusionOk="0">
                    <a:moveTo>
                      <a:pt x="12908" y="1"/>
                    </a:moveTo>
                    <a:lnTo>
                      <a:pt x="10087" y="2245"/>
                    </a:lnTo>
                    <a:lnTo>
                      <a:pt x="4146" y="5062"/>
                    </a:lnTo>
                    <a:lnTo>
                      <a:pt x="1934" y="3989"/>
                    </a:lnTo>
                    <a:lnTo>
                      <a:pt x="1914" y="4005"/>
                    </a:lnTo>
                    <a:lnTo>
                      <a:pt x="0" y="5555"/>
                    </a:lnTo>
                    <a:lnTo>
                      <a:pt x="508" y="7853"/>
                    </a:lnTo>
                    <a:lnTo>
                      <a:pt x="587" y="7836"/>
                    </a:lnTo>
                    <a:lnTo>
                      <a:pt x="88" y="5586"/>
                    </a:lnTo>
                    <a:lnTo>
                      <a:pt x="1945" y="4083"/>
                    </a:lnTo>
                    <a:lnTo>
                      <a:pt x="4144" y="5149"/>
                    </a:lnTo>
                    <a:lnTo>
                      <a:pt x="4163" y="5142"/>
                    </a:lnTo>
                    <a:lnTo>
                      <a:pt x="10128" y="2313"/>
                    </a:lnTo>
                    <a:lnTo>
                      <a:pt x="12958" y="64"/>
                    </a:lnTo>
                    <a:lnTo>
                      <a:pt x="1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-2123021" y="2238977"/>
                <a:ext cx="151062" cy="96476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2508" extrusionOk="0">
                    <a:moveTo>
                      <a:pt x="1560" y="0"/>
                    </a:moveTo>
                    <a:lnTo>
                      <a:pt x="1" y="1282"/>
                    </a:lnTo>
                    <a:lnTo>
                      <a:pt x="1853" y="1243"/>
                    </a:lnTo>
                    <a:lnTo>
                      <a:pt x="3694" y="2508"/>
                    </a:lnTo>
                    <a:lnTo>
                      <a:pt x="3926" y="227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>
                <a:off x="-2185799" y="2873650"/>
                <a:ext cx="112056" cy="90206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2345" extrusionOk="0">
                    <a:moveTo>
                      <a:pt x="462" y="0"/>
                    </a:moveTo>
                    <a:lnTo>
                      <a:pt x="1" y="479"/>
                    </a:lnTo>
                    <a:lnTo>
                      <a:pt x="197" y="428"/>
                    </a:lnTo>
                    <a:lnTo>
                      <a:pt x="211" y="425"/>
                    </a:lnTo>
                    <a:lnTo>
                      <a:pt x="2082" y="951"/>
                    </a:lnTo>
                    <a:lnTo>
                      <a:pt x="2302" y="1102"/>
                    </a:lnTo>
                    <a:lnTo>
                      <a:pt x="2317" y="1202"/>
                    </a:lnTo>
                    <a:lnTo>
                      <a:pt x="2486" y="2344"/>
                    </a:lnTo>
                    <a:lnTo>
                      <a:pt x="2912" y="1966"/>
                    </a:lnTo>
                    <a:lnTo>
                      <a:pt x="2743" y="825"/>
                    </a:lnTo>
                    <a:lnTo>
                      <a:pt x="2729" y="815"/>
                    </a:lnTo>
                    <a:lnTo>
                      <a:pt x="2286" y="512"/>
                    </a:lnTo>
                    <a:lnTo>
                      <a:pt x="582" y="3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0"/>
              <p:cNvSpPr/>
              <p:nvPr/>
            </p:nvSpPr>
            <p:spPr>
              <a:xfrm>
                <a:off x="-1542362" y="2507248"/>
                <a:ext cx="44353" cy="117518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3055" extrusionOk="0">
                    <a:moveTo>
                      <a:pt x="466" y="1"/>
                    </a:moveTo>
                    <a:lnTo>
                      <a:pt x="0" y="151"/>
                    </a:lnTo>
                    <a:lnTo>
                      <a:pt x="675" y="1279"/>
                    </a:lnTo>
                    <a:lnTo>
                      <a:pt x="675" y="3054"/>
                    </a:lnTo>
                    <a:lnTo>
                      <a:pt x="1152" y="2869"/>
                    </a:lnTo>
                    <a:lnTo>
                      <a:pt x="1152" y="1147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-2014506" y="2214050"/>
                <a:ext cx="88821" cy="109863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2856" extrusionOk="0">
                    <a:moveTo>
                      <a:pt x="271" y="1"/>
                    </a:moveTo>
                    <a:lnTo>
                      <a:pt x="1" y="407"/>
                    </a:lnTo>
                    <a:lnTo>
                      <a:pt x="1662" y="1044"/>
                    </a:lnTo>
                    <a:lnTo>
                      <a:pt x="1716" y="1107"/>
                    </a:lnTo>
                    <a:lnTo>
                      <a:pt x="1831" y="1236"/>
                    </a:lnTo>
                    <a:lnTo>
                      <a:pt x="1831" y="2856"/>
                    </a:lnTo>
                    <a:lnTo>
                      <a:pt x="2308" y="2001"/>
                    </a:lnTo>
                    <a:lnTo>
                      <a:pt x="2308" y="1055"/>
                    </a:lnTo>
                    <a:lnTo>
                      <a:pt x="2214" y="950"/>
                    </a:lnTo>
                    <a:lnTo>
                      <a:pt x="1970" y="673"/>
                    </a:lnTo>
                    <a:lnTo>
                      <a:pt x="1940" y="64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-2670060" y="2594300"/>
                <a:ext cx="47584" cy="110556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874" extrusionOk="0">
                    <a:moveTo>
                      <a:pt x="493" y="0"/>
                    </a:moveTo>
                    <a:lnTo>
                      <a:pt x="1" y="100"/>
                    </a:lnTo>
                    <a:lnTo>
                      <a:pt x="624" y="1186"/>
                    </a:lnTo>
                    <a:lnTo>
                      <a:pt x="675" y="1272"/>
                    </a:lnTo>
                    <a:lnTo>
                      <a:pt x="752" y="1565"/>
                    </a:lnTo>
                    <a:lnTo>
                      <a:pt x="759" y="1591"/>
                    </a:lnTo>
                    <a:lnTo>
                      <a:pt x="759" y="2874"/>
                    </a:lnTo>
                    <a:lnTo>
                      <a:pt x="1236" y="2803"/>
                    </a:lnTo>
                    <a:lnTo>
                      <a:pt x="1236" y="1529"/>
                    </a:lnTo>
                    <a:lnTo>
                      <a:pt x="1222" y="1479"/>
                    </a:lnTo>
                    <a:lnTo>
                      <a:pt x="1121" y="1096"/>
                    </a:lnTo>
                    <a:lnTo>
                      <a:pt x="1119" y="1089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-2505268" y="2361418"/>
                <a:ext cx="51700" cy="241537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6279" extrusionOk="0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344" y="4092"/>
                    </a:ln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5" name="Google Shape;875;p40"/>
              <p:cNvGrpSpPr/>
              <p:nvPr/>
            </p:nvGrpSpPr>
            <p:grpSpPr>
              <a:xfrm>
                <a:off x="-3209756" y="2554613"/>
                <a:ext cx="163333" cy="251385"/>
                <a:chOff x="-3916750" y="2838725"/>
                <a:chExt cx="106150" cy="163375"/>
              </a:xfrm>
            </p:grpSpPr>
            <p:sp>
              <p:nvSpPr>
                <p:cNvPr id="876" name="Google Shape;876;p40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40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40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0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40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40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2" name="Google Shape;882;p40"/>
              <p:cNvGrpSpPr/>
              <p:nvPr/>
            </p:nvGrpSpPr>
            <p:grpSpPr>
              <a:xfrm>
                <a:off x="-2491885" y="3025377"/>
                <a:ext cx="163333" cy="251385"/>
                <a:chOff x="-3916750" y="2838725"/>
                <a:chExt cx="106150" cy="163375"/>
              </a:xfrm>
            </p:grpSpPr>
            <p:sp>
              <p:nvSpPr>
                <p:cNvPr id="883" name="Google Shape;883;p40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40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40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40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40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40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3792143" y="3346195"/>
              <a:ext cx="814292" cy="488991"/>
              <a:chOff x="3357500" y="1620888"/>
              <a:chExt cx="867375" cy="4573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4" name="Google Shape;894;p40"/>
            <p:cNvGrpSpPr/>
            <p:nvPr/>
          </p:nvGrpSpPr>
          <p:grpSpPr>
            <a:xfrm>
              <a:off x="3024078" y="2806336"/>
              <a:ext cx="814292" cy="488991"/>
              <a:chOff x="3357500" y="1620888"/>
              <a:chExt cx="867375" cy="457300"/>
            </a:xfrm>
          </p:grpSpPr>
          <p:sp>
            <p:nvSpPr>
              <p:cNvPr id="895" name="Google Shape;895;p40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40"/>
            <p:cNvGrpSpPr/>
            <p:nvPr/>
          </p:nvGrpSpPr>
          <p:grpSpPr>
            <a:xfrm>
              <a:off x="4482582" y="1987423"/>
              <a:ext cx="814292" cy="488991"/>
              <a:chOff x="3357500" y="1620888"/>
              <a:chExt cx="867375" cy="457300"/>
            </a:xfrm>
          </p:grpSpPr>
          <p:sp>
            <p:nvSpPr>
              <p:cNvPr id="900" name="Google Shape;900;p40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0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0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40"/>
            <p:cNvGrpSpPr/>
            <p:nvPr/>
          </p:nvGrpSpPr>
          <p:grpSpPr>
            <a:xfrm>
              <a:off x="5311667" y="2439653"/>
              <a:ext cx="814292" cy="488991"/>
              <a:chOff x="3357500" y="1620888"/>
              <a:chExt cx="867375" cy="457300"/>
            </a:xfrm>
          </p:grpSpPr>
          <p:sp>
            <p:nvSpPr>
              <p:cNvPr id="905" name="Google Shape;905;p40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0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비즈니스 모델 및 수익 구조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937" name="Google Shape;1937;p50"/>
          <p:cNvSpPr txBox="1">
            <a:spLocks noGrp="1"/>
          </p:cNvSpPr>
          <p:nvPr>
            <p:ph type="subTitle" idx="5"/>
          </p:nvPr>
        </p:nvSpPr>
        <p:spPr>
          <a:xfrm>
            <a:off x="6211499" y="1727949"/>
            <a:ext cx="211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ysClr val="windowText" lastClr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고객 간의</a:t>
            </a:r>
            <a:br>
              <a:rPr lang="en-US" altLang="ko-KR" dirty="0">
                <a:solidFill>
                  <a:sysClr val="windowText" lastClr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solidFill>
                  <a:sysClr val="windowText" lastClr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거래 시에 수수료 발생</a:t>
            </a:r>
            <a:endParaRPr dirty="0">
              <a:solidFill>
                <a:sysClr val="windowText" lastClr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938" name="Google Shape;1938;p50"/>
          <p:cNvSpPr txBox="1">
            <a:spLocks noGrp="1"/>
          </p:cNvSpPr>
          <p:nvPr>
            <p:ph type="subTitle" idx="6"/>
          </p:nvPr>
        </p:nvSpPr>
        <p:spPr>
          <a:xfrm>
            <a:off x="6211499" y="1491425"/>
            <a:ext cx="2116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거래 수수료</a:t>
            </a:r>
            <a:endParaRPr dirty="0">
              <a:solidFill>
                <a:srgbClr val="000000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pSp>
        <p:nvGrpSpPr>
          <p:cNvPr id="2053" name="Google Shape;2053;p50"/>
          <p:cNvGrpSpPr/>
          <p:nvPr/>
        </p:nvGrpSpPr>
        <p:grpSpPr>
          <a:xfrm>
            <a:off x="8113800" y="2832625"/>
            <a:ext cx="1191008" cy="1372009"/>
            <a:chOff x="8113800" y="2832625"/>
            <a:chExt cx="1191008" cy="1372009"/>
          </a:xfrm>
        </p:grpSpPr>
        <p:grpSp>
          <p:nvGrpSpPr>
            <p:cNvPr id="2054" name="Google Shape;2054;p50"/>
            <p:cNvGrpSpPr/>
            <p:nvPr/>
          </p:nvGrpSpPr>
          <p:grpSpPr>
            <a:xfrm rot="-2700000">
              <a:off x="8311129" y="3188400"/>
              <a:ext cx="809979" cy="855087"/>
              <a:chOff x="-3171395" y="736983"/>
              <a:chExt cx="1712232" cy="1807587"/>
            </a:xfrm>
          </p:grpSpPr>
          <p:grpSp>
            <p:nvGrpSpPr>
              <p:cNvPr id="2055" name="Google Shape;2055;p50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2056" name="Google Shape;2056;p50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name="adj1" fmla="val 5816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50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name="adj" fmla="val 4017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58" name="Google Shape;2058;p50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2059" name="Google Shape;2059;p50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50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50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498" extrusionOk="0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50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498" extrusionOk="0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063" name="Google Shape;2063;p50"/>
            <p:cNvSpPr/>
            <p:nvPr/>
          </p:nvSpPr>
          <p:spPr>
            <a:xfrm>
              <a:off x="8113800" y="2832625"/>
              <a:ext cx="394500" cy="3945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308D685-79ED-641C-3FA2-0539688E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" y="1230412"/>
            <a:ext cx="5696755" cy="3204425"/>
          </a:xfrm>
          <a:prstGeom prst="rect">
            <a:avLst/>
          </a:prstGeom>
        </p:spPr>
      </p:pic>
      <p:grpSp>
        <p:nvGrpSpPr>
          <p:cNvPr id="20" name="Google Shape;19392;p94">
            <a:extLst>
              <a:ext uri="{FF2B5EF4-FFF2-40B4-BE49-F238E27FC236}">
                <a16:creationId xmlns:a16="http://schemas.microsoft.com/office/drawing/2014/main" id="{34A5FFF5-82C3-73AE-C56C-88107307A6D0}"/>
              </a:ext>
            </a:extLst>
          </p:cNvPr>
          <p:cNvGrpSpPr/>
          <p:nvPr/>
        </p:nvGrpSpPr>
        <p:grpSpPr>
          <a:xfrm>
            <a:off x="7087706" y="2359625"/>
            <a:ext cx="363786" cy="326983"/>
            <a:chOff x="4667521" y="1540132"/>
            <a:chExt cx="363786" cy="326983"/>
          </a:xfrm>
        </p:grpSpPr>
        <p:sp>
          <p:nvSpPr>
            <p:cNvPr id="21" name="Google Shape;19393;p94">
              <a:extLst>
                <a:ext uri="{FF2B5EF4-FFF2-40B4-BE49-F238E27FC236}">
                  <a16:creationId xmlns:a16="http://schemas.microsoft.com/office/drawing/2014/main" id="{7F2743A7-21A4-6D5C-2177-2062910D7A99}"/>
                </a:ext>
              </a:extLst>
            </p:cNvPr>
            <p:cNvSpPr/>
            <p:nvPr/>
          </p:nvSpPr>
          <p:spPr>
            <a:xfrm>
              <a:off x="4817908" y="1606372"/>
              <a:ext cx="28786" cy="50207"/>
            </a:xfrm>
            <a:custGeom>
              <a:avLst/>
              <a:gdLst/>
              <a:ahLst/>
              <a:cxnLst/>
              <a:rect l="l" t="t" r="r" b="b"/>
              <a:pathLst>
                <a:path w="1106" h="1929" extrusionOk="0">
                  <a:moveTo>
                    <a:pt x="518" y="387"/>
                  </a:moveTo>
                  <a:lnTo>
                    <a:pt x="518" y="743"/>
                  </a:lnTo>
                  <a:cubicBezTo>
                    <a:pt x="408" y="701"/>
                    <a:pt x="331" y="655"/>
                    <a:pt x="331" y="553"/>
                  </a:cubicBezTo>
                  <a:cubicBezTo>
                    <a:pt x="331" y="461"/>
                    <a:pt x="401" y="405"/>
                    <a:pt x="518" y="387"/>
                  </a:cubicBezTo>
                  <a:close/>
                  <a:moveTo>
                    <a:pt x="641" y="1112"/>
                  </a:moveTo>
                  <a:cubicBezTo>
                    <a:pt x="743" y="1158"/>
                    <a:pt x="817" y="1218"/>
                    <a:pt x="817" y="1330"/>
                  </a:cubicBezTo>
                  <a:cubicBezTo>
                    <a:pt x="817" y="1440"/>
                    <a:pt x="746" y="1503"/>
                    <a:pt x="641" y="1524"/>
                  </a:cubicBezTo>
                  <a:lnTo>
                    <a:pt x="641" y="1112"/>
                  </a:lnTo>
                  <a:close/>
                  <a:moveTo>
                    <a:pt x="581" y="0"/>
                  </a:moveTo>
                  <a:cubicBezTo>
                    <a:pt x="535" y="0"/>
                    <a:pt x="500" y="29"/>
                    <a:pt x="500" y="60"/>
                  </a:cubicBezTo>
                  <a:lnTo>
                    <a:pt x="500" y="124"/>
                  </a:lnTo>
                  <a:cubicBezTo>
                    <a:pt x="261" y="155"/>
                    <a:pt x="43" y="282"/>
                    <a:pt x="43" y="585"/>
                  </a:cubicBezTo>
                  <a:cubicBezTo>
                    <a:pt x="43" y="887"/>
                    <a:pt x="285" y="979"/>
                    <a:pt x="500" y="1060"/>
                  </a:cubicBezTo>
                  <a:lnTo>
                    <a:pt x="500" y="1524"/>
                  </a:lnTo>
                  <a:cubicBezTo>
                    <a:pt x="292" y="1503"/>
                    <a:pt x="218" y="1348"/>
                    <a:pt x="130" y="1348"/>
                  </a:cubicBezTo>
                  <a:cubicBezTo>
                    <a:pt x="60" y="1348"/>
                    <a:pt x="0" y="1447"/>
                    <a:pt x="0" y="1513"/>
                  </a:cubicBezTo>
                  <a:cubicBezTo>
                    <a:pt x="0" y="1647"/>
                    <a:pt x="215" y="1798"/>
                    <a:pt x="500" y="1805"/>
                  </a:cubicBezTo>
                  <a:lnTo>
                    <a:pt x="500" y="1872"/>
                  </a:lnTo>
                  <a:cubicBezTo>
                    <a:pt x="500" y="1900"/>
                    <a:pt x="539" y="1929"/>
                    <a:pt x="577" y="1929"/>
                  </a:cubicBezTo>
                  <a:cubicBezTo>
                    <a:pt x="620" y="1929"/>
                    <a:pt x="658" y="1900"/>
                    <a:pt x="658" y="1872"/>
                  </a:cubicBezTo>
                  <a:lnTo>
                    <a:pt x="658" y="1798"/>
                  </a:lnTo>
                  <a:cubicBezTo>
                    <a:pt x="922" y="1756"/>
                    <a:pt x="1105" y="1587"/>
                    <a:pt x="1105" y="1299"/>
                  </a:cubicBezTo>
                  <a:cubicBezTo>
                    <a:pt x="1105" y="979"/>
                    <a:pt x="869" y="873"/>
                    <a:pt x="658" y="796"/>
                  </a:cubicBezTo>
                  <a:lnTo>
                    <a:pt x="658" y="380"/>
                  </a:lnTo>
                  <a:cubicBezTo>
                    <a:pt x="817" y="395"/>
                    <a:pt x="873" y="468"/>
                    <a:pt x="936" y="468"/>
                  </a:cubicBezTo>
                  <a:cubicBezTo>
                    <a:pt x="1024" y="468"/>
                    <a:pt x="1063" y="359"/>
                    <a:pt x="1063" y="307"/>
                  </a:cubicBezTo>
                  <a:cubicBezTo>
                    <a:pt x="1063" y="169"/>
                    <a:pt x="813" y="124"/>
                    <a:pt x="658" y="120"/>
                  </a:cubicBezTo>
                  <a:lnTo>
                    <a:pt x="658" y="60"/>
                  </a:lnTo>
                  <a:cubicBezTo>
                    <a:pt x="658" y="29"/>
                    <a:pt x="623" y="0"/>
                    <a:pt x="5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94;p94">
              <a:extLst>
                <a:ext uri="{FF2B5EF4-FFF2-40B4-BE49-F238E27FC236}">
                  <a16:creationId xmlns:a16="http://schemas.microsoft.com/office/drawing/2014/main" id="{39ED6C4E-9C6A-48EE-632E-E9499019D379}"/>
                </a:ext>
              </a:extLst>
            </p:cNvPr>
            <p:cNvSpPr/>
            <p:nvPr/>
          </p:nvSpPr>
          <p:spPr>
            <a:xfrm>
              <a:off x="4901430" y="1574879"/>
              <a:ext cx="28760" cy="50285"/>
            </a:xfrm>
            <a:custGeom>
              <a:avLst/>
              <a:gdLst/>
              <a:ahLst/>
              <a:cxnLst/>
              <a:rect l="l" t="t" r="r" b="b"/>
              <a:pathLst>
                <a:path w="1105" h="1932" extrusionOk="0">
                  <a:moveTo>
                    <a:pt x="521" y="387"/>
                  </a:moveTo>
                  <a:lnTo>
                    <a:pt x="521" y="742"/>
                  </a:lnTo>
                  <a:cubicBezTo>
                    <a:pt x="412" y="700"/>
                    <a:pt x="331" y="658"/>
                    <a:pt x="331" y="552"/>
                  </a:cubicBezTo>
                  <a:cubicBezTo>
                    <a:pt x="331" y="465"/>
                    <a:pt x="401" y="408"/>
                    <a:pt x="521" y="387"/>
                  </a:cubicBezTo>
                  <a:close/>
                  <a:moveTo>
                    <a:pt x="644" y="1117"/>
                  </a:moveTo>
                  <a:lnTo>
                    <a:pt x="644" y="1117"/>
                  </a:lnTo>
                  <a:cubicBezTo>
                    <a:pt x="744" y="1159"/>
                    <a:pt x="820" y="1222"/>
                    <a:pt x="820" y="1330"/>
                  </a:cubicBezTo>
                  <a:cubicBezTo>
                    <a:pt x="820" y="1439"/>
                    <a:pt x="746" y="1502"/>
                    <a:pt x="644" y="1524"/>
                  </a:cubicBezTo>
                  <a:lnTo>
                    <a:pt x="644" y="1117"/>
                  </a:lnTo>
                  <a:close/>
                  <a:moveTo>
                    <a:pt x="581" y="0"/>
                  </a:moveTo>
                  <a:cubicBezTo>
                    <a:pt x="535" y="0"/>
                    <a:pt x="500" y="28"/>
                    <a:pt x="500" y="60"/>
                  </a:cubicBezTo>
                  <a:lnTo>
                    <a:pt x="500" y="123"/>
                  </a:lnTo>
                  <a:cubicBezTo>
                    <a:pt x="264" y="155"/>
                    <a:pt x="42" y="282"/>
                    <a:pt x="42" y="584"/>
                  </a:cubicBezTo>
                  <a:cubicBezTo>
                    <a:pt x="42" y="887"/>
                    <a:pt x="285" y="978"/>
                    <a:pt x="500" y="1059"/>
                  </a:cubicBezTo>
                  <a:lnTo>
                    <a:pt x="500" y="1527"/>
                  </a:lnTo>
                  <a:cubicBezTo>
                    <a:pt x="292" y="1502"/>
                    <a:pt x="222" y="1351"/>
                    <a:pt x="134" y="1351"/>
                  </a:cubicBezTo>
                  <a:cubicBezTo>
                    <a:pt x="60" y="1351"/>
                    <a:pt x="0" y="1450"/>
                    <a:pt x="0" y="1517"/>
                  </a:cubicBezTo>
                  <a:cubicBezTo>
                    <a:pt x="0" y="1647"/>
                    <a:pt x="215" y="1802"/>
                    <a:pt x="500" y="1809"/>
                  </a:cubicBezTo>
                  <a:lnTo>
                    <a:pt x="500" y="1872"/>
                  </a:lnTo>
                  <a:cubicBezTo>
                    <a:pt x="500" y="1904"/>
                    <a:pt x="542" y="1932"/>
                    <a:pt x="581" y="1932"/>
                  </a:cubicBezTo>
                  <a:cubicBezTo>
                    <a:pt x="619" y="1932"/>
                    <a:pt x="662" y="1904"/>
                    <a:pt x="662" y="1872"/>
                  </a:cubicBezTo>
                  <a:lnTo>
                    <a:pt x="662" y="1798"/>
                  </a:lnTo>
                  <a:cubicBezTo>
                    <a:pt x="926" y="1756"/>
                    <a:pt x="1105" y="1590"/>
                    <a:pt x="1105" y="1298"/>
                  </a:cubicBezTo>
                  <a:cubicBezTo>
                    <a:pt x="1105" y="978"/>
                    <a:pt x="869" y="873"/>
                    <a:pt x="662" y="795"/>
                  </a:cubicBezTo>
                  <a:lnTo>
                    <a:pt x="662" y="380"/>
                  </a:lnTo>
                  <a:cubicBezTo>
                    <a:pt x="820" y="394"/>
                    <a:pt x="873" y="468"/>
                    <a:pt x="940" y="468"/>
                  </a:cubicBezTo>
                  <a:cubicBezTo>
                    <a:pt x="1028" y="468"/>
                    <a:pt x="1063" y="359"/>
                    <a:pt x="1063" y="306"/>
                  </a:cubicBezTo>
                  <a:cubicBezTo>
                    <a:pt x="1063" y="169"/>
                    <a:pt x="813" y="123"/>
                    <a:pt x="662" y="120"/>
                  </a:cubicBezTo>
                  <a:lnTo>
                    <a:pt x="662" y="60"/>
                  </a:lnTo>
                  <a:cubicBezTo>
                    <a:pt x="662" y="28"/>
                    <a:pt x="626" y="0"/>
                    <a:pt x="5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395;p94">
              <a:extLst>
                <a:ext uri="{FF2B5EF4-FFF2-40B4-BE49-F238E27FC236}">
                  <a16:creationId xmlns:a16="http://schemas.microsoft.com/office/drawing/2014/main" id="{9D9735E5-7079-42B0-86BB-DA5537EC6D2A}"/>
                </a:ext>
              </a:extLst>
            </p:cNvPr>
            <p:cNvSpPr/>
            <p:nvPr/>
          </p:nvSpPr>
          <p:spPr>
            <a:xfrm>
              <a:off x="4901430" y="1574879"/>
              <a:ext cx="28760" cy="50285"/>
            </a:xfrm>
            <a:custGeom>
              <a:avLst/>
              <a:gdLst/>
              <a:ahLst/>
              <a:cxnLst/>
              <a:rect l="l" t="t" r="r" b="b"/>
              <a:pathLst>
                <a:path w="1105" h="1932" extrusionOk="0">
                  <a:moveTo>
                    <a:pt x="521" y="387"/>
                  </a:moveTo>
                  <a:lnTo>
                    <a:pt x="521" y="742"/>
                  </a:lnTo>
                  <a:cubicBezTo>
                    <a:pt x="412" y="700"/>
                    <a:pt x="331" y="658"/>
                    <a:pt x="331" y="552"/>
                  </a:cubicBezTo>
                  <a:cubicBezTo>
                    <a:pt x="331" y="465"/>
                    <a:pt x="401" y="408"/>
                    <a:pt x="521" y="387"/>
                  </a:cubicBezTo>
                  <a:close/>
                  <a:moveTo>
                    <a:pt x="644" y="1117"/>
                  </a:moveTo>
                  <a:lnTo>
                    <a:pt x="644" y="1117"/>
                  </a:lnTo>
                  <a:cubicBezTo>
                    <a:pt x="744" y="1159"/>
                    <a:pt x="820" y="1222"/>
                    <a:pt x="820" y="1330"/>
                  </a:cubicBezTo>
                  <a:cubicBezTo>
                    <a:pt x="820" y="1439"/>
                    <a:pt x="746" y="1502"/>
                    <a:pt x="644" y="1524"/>
                  </a:cubicBezTo>
                  <a:lnTo>
                    <a:pt x="644" y="1117"/>
                  </a:lnTo>
                  <a:close/>
                  <a:moveTo>
                    <a:pt x="581" y="0"/>
                  </a:moveTo>
                  <a:cubicBezTo>
                    <a:pt x="535" y="0"/>
                    <a:pt x="500" y="28"/>
                    <a:pt x="500" y="60"/>
                  </a:cubicBezTo>
                  <a:lnTo>
                    <a:pt x="500" y="123"/>
                  </a:lnTo>
                  <a:cubicBezTo>
                    <a:pt x="264" y="155"/>
                    <a:pt x="42" y="282"/>
                    <a:pt x="42" y="584"/>
                  </a:cubicBezTo>
                  <a:cubicBezTo>
                    <a:pt x="42" y="887"/>
                    <a:pt x="285" y="978"/>
                    <a:pt x="500" y="1059"/>
                  </a:cubicBezTo>
                  <a:lnTo>
                    <a:pt x="500" y="1527"/>
                  </a:lnTo>
                  <a:cubicBezTo>
                    <a:pt x="292" y="1502"/>
                    <a:pt x="222" y="1351"/>
                    <a:pt x="134" y="1351"/>
                  </a:cubicBezTo>
                  <a:cubicBezTo>
                    <a:pt x="60" y="1351"/>
                    <a:pt x="0" y="1450"/>
                    <a:pt x="0" y="1517"/>
                  </a:cubicBezTo>
                  <a:cubicBezTo>
                    <a:pt x="0" y="1647"/>
                    <a:pt x="215" y="1802"/>
                    <a:pt x="500" y="1809"/>
                  </a:cubicBezTo>
                  <a:lnTo>
                    <a:pt x="500" y="1872"/>
                  </a:lnTo>
                  <a:cubicBezTo>
                    <a:pt x="500" y="1904"/>
                    <a:pt x="542" y="1932"/>
                    <a:pt x="581" y="1932"/>
                  </a:cubicBezTo>
                  <a:cubicBezTo>
                    <a:pt x="619" y="1932"/>
                    <a:pt x="662" y="1904"/>
                    <a:pt x="662" y="1872"/>
                  </a:cubicBezTo>
                  <a:lnTo>
                    <a:pt x="662" y="1798"/>
                  </a:lnTo>
                  <a:cubicBezTo>
                    <a:pt x="926" y="1756"/>
                    <a:pt x="1105" y="1590"/>
                    <a:pt x="1105" y="1298"/>
                  </a:cubicBezTo>
                  <a:cubicBezTo>
                    <a:pt x="1105" y="978"/>
                    <a:pt x="869" y="873"/>
                    <a:pt x="662" y="795"/>
                  </a:cubicBezTo>
                  <a:lnTo>
                    <a:pt x="662" y="380"/>
                  </a:lnTo>
                  <a:cubicBezTo>
                    <a:pt x="820" y="394"/>
                    <a:pt x="873" y="468"/>
                    <a:pt x="940" y="468"/>
                  </a:cubicBezTo>
                  <a:cubicBezTo>
                    <a:pt x="1028" y="468"/>
                    <a:pt x="1063" y="359"/>
                    <a:pt x="1063" y="306"/>
                  </a:cubicBezTo>
                  <a:cubicBezTo>
                    <a:pt x="1063" y="169"/>
                    <a:pt x="813" y="123"/>
                    <a:pt x="662" y="120"/>
                  </a:cubicBezTo>
                  <a:lnTo>
                    <a:pt x="662" y="60"/>
                  </a:lnTo>
                  <a:cubicBezTo>
                    <a:pt x="662" y="28"/>
                    <a:pt x="626" y="0"/>
                    <a:pt x="5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396;p94">
              <a:extLst>
                <a:ext uri="{FF2B5EF4-FFF2-40B4-BE49-F238E27FC236}">
                  <a16:creationId xmlns:a16="http://schemas.microsoft.com/office/drawing/2014/main" id="{38074DAE-6FF1-2959-07A8-D8987884E401}"/>
                </a:ext>
              </a:extLst>
            </p:cNvPr>
            <p:cNvSpPr/>
            <p:nvPr/>
          </p:nvSpPr>
          <p:spPr>
            <a:xfrm>
              <a:off x="4778528" y="1577169"/>
              <a:ext cx="107806" cy="107806"/>
            </a:xfrm>
            <a:custGeom>
              <a:avLst/>
              <a:gdLst/>
              <a:ahLst/>
              <a:cxnLst/>
              <a:rect l="l" t="t" r="r" b="b"/>
              <a:pathLst>
                <a:path w="4142" h="4142" extrusionOk="0">
                  <a:moveTo>
                    <a:pt x="2069" y="0"/>
                  </a:moveTo>
                  <a:cubicBezTo>
                    <a:pt x="926" y="0"/>
                    <a:pt x="0" y="925"/>
                    <a:pt x="0" y="2069"/>
                  </a:cubicBezTo>
                  <a:cubicBezTo>
                    <a:pt x="0" y="3212"/>
                    <a:pt x="926" y="4141"/>
                    <a:pt x="2069" y="4141"/>
                  </a:cubicBezTo>
                  <a:cubicBezTo>
                    <a:pt x="3213" y="4141"/>
                    <a:pt x="4142" y="3212"/>
                    <a:pt x="4142" y="2069"/>
                  </a:cubicBezTo>
                  <a:cubicBezTo>
                    <a:pt x="4142" y="925"/>
                    <a:pt x="3213" y="0"/>
                    <a:pt x="2069" y="0"/>
                  </a:cubicBez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397;p94">
              <a:extLst>
                <a:ext uri="{FF2B5EF4-FFF2-40B4-BE49-F238E27FC236}">
                  <a16:creationId xmlns:a16="http://schemas.microsoft.com/office/drawing/2014/main" id="{91FF8E8A-2A2D-015F-F305-F294BA4F326D}"/>
                </a:ext>
              </a:extLst>
            </p:cNvPr>
            <p:cNvSpPr/>
            <p:nvPr/>
          </p:nvSpPr>
          <p:spPr>
            <a:xfrm>
              <a:off x="4778528" y="1577143"/>
              <a:ext cx="60930" cy="107832"/>
            </a:xfrm>
            <a:custGeom>
              <a:avLst/>
              <a:gdLst/>
              <a:ahLst/>
              <a:cxnLst/>
              <a:rect l="l" t="t" r="r" b="b"/>
              <a:pathLst>
                <a:path w="2341" h="4143" extrusionOk="0">
                  <a:moveTo>
                    <a:pt x="2067" y="1"/>
                  </a:moveTo>
                  <a:cubicBezTo>
                    <a:pt x="942" y="1"/>
                    <a:pt x="0" y="913"/>
                    <a:pt x="0" y="2070"/>
                  </a:cubicBezTo>
                  <a:cubicBezTo>
                    <a:pt x="0" y="3230"/>
                    <a:pt x="942" y="4142"/>
                    <a:pt x="2068" y="4142"/>
                  </a:cubicBezTo>
                  <a:cubicBezTo>
                    <a:pt x="2157" y="4142"/>
                    <a:pt x="2248" y="4137"/>
                    <a:pt x="2340" y="4125"/>
                  </a:cubicBezTo>
                  <a:cubicBezTo>
                    <a:pt x="1306" y="3991"/>
                    <a:pt x="535" y="3111"/>
                    <a:pt x="535" y="2070"/>
                  </a:cubicBezTo>
                  <a:cubicBezTo>
                    <a:pt x="535" y="1032"/>
                    <a:pt x="1306" y="152"/>
                    <a:pt x="2340" y="19"/>
                  </a:cubicBezTo>
                  <a:cubicBezTo>
                    <a:pt x="2248" y="7"/>
                    <a:pt x="2157" y="1"/>
                    <a:pt x="206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398;p94">
              <a:extLst>
                <a:ext uri="{FF2B5EF4-FFF2-40B4-BE49-F238E27FC236}">
                  <a16:creationId xmlns:a16="http://schemas.microsoft.com/office/drawing/2014/main" id="{C42A1687-9DBE-0D6B-2B13-1CB142B1A267}"/>
                </a:ext>
              </a:extLst>
            </p:cNvPr>
            <p:cNvSpPr/>
            <p:nvPr/>
          </p:nvSpPr>
          <p:spPr>
            <a:xfrm>
              <a:off x="4795733" y="1594373"/>
              <a:ext cx="73398" cy="73372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408" y="1"/>
                  </a:moveTo>
                  <a:cubicBezTo>
                    <a:pt x="631" y="1"/>
                    <a:pt x="1" y="630"/>
                    <a:pt x="1" y="1408"/>
                  </a:cubicBezTo>
                  <a:cubicBezTo>
                    <a:pt x="1" y="2185"/>
                    <a:pt x="631" y="2819"/>
                    <a:pt x="1408" y="2819"/>
                  </a:cubicBezTo>
                  <a:cubicBezTo>
                    <a:pt x="2186" y="2819"/>
                    <a:pt x="2819" y="2185"/>
                    <a:pt x="2819" y="1408"/>
                  </a:cubicBezTo>
                  <a:cubicBezTo>
                    <a:pt x="2819" y="630"/>
                    <a:pt x="2186" y="1"/>
                    <a:pt x="1408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399;p94">
              <a:extLst>
                <a:ext uri="{FF2B5EF4-FFF2-40B4-BE49-F238E27FC236}">
                  <a16:creationId xmlns:a16="http://schemas.microsoft.com/office/drawing/2014/main" id="{29DC0980-34EE-6B9F-7260-57EA40696BF8}"/>
                </a:ext>
              </a:extLst>
            </p:cNvPr>
            <p:cNvSpPr/>
            <p:nvPr/>
          </p:nvSpPr>
          <p:spPr>
            <a:xfrm>
              <a:off x="4796019" y="1594347"/>
              <a:ext cx="43518" cy="73345"/>
            </a:xfrm>
            <a:custGeom>
              <a:avLst/>
              <a:gdLst/>
              <a:ahLst/>
              <a:cxnLst/>
              <a:rect l="l" t="t" r="r" b="b"/>
              <a:pathLst>
                <a:path w="1672" h="2818" extrusionOk="0">
                  <a:moveTo>
                    <a:pt x="1405" y="1"/>
                  </a:moveTo>
                  <a:cubicBezTo>
                    <a:pt x="645" y="1"/>
                    <a:pt x="0" y="617"/>
                    <a:pt x="0" y="1409"/>
                  </a:cubicBezTo>
                  <a:cubicBezTo>
                    <a:pt x="0" y="2201"/>
                    <a:pt x="645" y="2817"/>
                    <a:pt x="1405" y="2817"/>
                  </a:cubicBezTo>
                  <a:cubicBezTo>
                    <a:pt x="1492" y="2817"/>
                    <a:pt x="1582" y="2809"/>
                    <a:pt x="1672" y="2792"/>
                  </a:cubicBezTo>
                  <a:cubicBezTo>
                    <a:pt x="1014" y="2661"/>
                    <a:pt x="535" y="2081"/>
                    <a:pt x="539" y="1409"/>
                  </a:cubicBezTo>
                  <a:cubicBezTo>
                    <a:pt x="535" y="737"/>
                    <a:pt x="1010" y="156"/>
                    <a:pt x="1672" y="26"/>
                  </a:cubicBezTo>
                  <a:cubicBezTo>
                    <a:pt x="1582" y="9"/>
                    <a:pt x="1492" y="1"/>
                    <a:pt x="1405" y="1"/>
                  </a:cubicBezTo>
                  <a:close/>
                </a:path>
              </a:pathLst>
            </a:custGeom>
            <a:solidFill>
              <a:srgbClr val="B0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400;p94">
              <a:extLst>
                <a:ext uri="{FF2B5EF4-FFF2-40B4-BE49-F238E27FC236}">
                  <a16:creationId xmlns:a16="http://schemas.microsoft.com/office/drawing/2014/main" id="{49926F6B-CB36-42A2-5292-F0D4AEC8E3AF}"/>
                </a:ext>
              </a:extLst>
            </p:cNvPr>
            <p:cNvSpPr/>
            <p:nvPr/>
          </p:nvSpPr>
          <p:spPr>
            <a:xfrm>
              <a:off x="4862051" y="1545650"/>
              <a:ext cx="107806" cy="107806"/>
            </a:xfrm>
            <a:custGeom>
              <a:avLst/>
              <a:gdLst/>
              <a:ahLst/>
              <a:cxnLst/>
              <a:rect l="l" t="t" r="r" b="b"/>
              <a:pathLst>
                <a:path w="4142" h="4142" extrusionOk="0">
                  <a:moveTo>
                    <a:pt x="2073" y="1"/>
                  </a:moveTo>
                  <a:cubicBezTo>
                    <a:pt x="929" y="1"/>
                    <a:pt x="0" y="926"/>
                    <a:pt x="0" y="2073"/>
                  </a:cubicBezTo>
                  <a:cubicBezTo>
                    <a:pt x="0" y="3217"/>
                    <a:pt x="929" y="4142"/>
                    <a:pt x="2073" y="4142"/>
                  </a:cubicBezTo>
                  <a:cubicBezTo>
                    <a:pt x="3216" y="4142"/>
                    <a:pt x="4141" y="3217"/>
                    <a:pt x="4141" y="2073"/>
                  </a:cubicBezTo>
                  <a:lnTo>
                    <a:pt x="4141" y="2070"/>
                  </a:lnTo>
                  <a:cubicBezTo>
                    <a:pt x="4141" y="926"/>
                    <a:pt x="3216" y="1"/>
                    <a:pt x="2073" y="1"/>
                  </a:cubicBez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401;p94">
              <a:extLst>
                <a:ext uri="{FF2B5EF4-FFF2-40B4-BE49-F238E27FC236}">
                  <a16:creationId xmlns:a16="http://schemas.microsoft.com/office/drawing/2014/main" id="{83EDC2CB-99CC-0E04-F5DE-3B2C2EEB90B0}"/>
                </a:ext>
              </a:extLst>
            </p:cNvPr>
            <p:cNvSpPr/>
            <p:nvPr/>
          </p:nvSpPr>
          <p:spPr>
            <a:xfrm>
              <a:off x="4862051" y="1545650"/>
              <a:ext cx="60904" cy="107832"/>
            </a:xfrm>
            <a:custGeom>
              <a:avLst/>
              <a:gdLst/>
              <a:ahLst/>
              <a:cxnLst/>
              <a:rect l="l" t="t" r="r" b="b"/>
              <a:pathLst>
                <a:path w="2340" h="4143" extrusionOk="0">
                  <a:moveTo>
                    <a:pt x="2068" y="1"/>
                  </a:moveTo>
                  <a:cubicBezTo>
                    <a:pt x="945" y="1"/>
                    <a:pt x="0" y="913"/>
                    <a:pt x="0" y="2073"/>
                  </a:cubicBezTo>
                  <a:cubicBezTo>
                    <a:pt x="0" y="3230"/>
                    <a:pt x="945" y="4142"/>
                    <a:pt x="2068" y="4142"/>
                  </a:cubicBezTo>
                  <a:cubicBezTo>
                    <a:pt x="2158" y="4142"/>
                    <a:pt x="2248" y="4136"/>
                    <a:pt x="2340" y="4124"/>
                  </a:cubicBezTo>
                  <a:cubicBezTo>
                    <a:pt x="1309" y="3991"/>
                    <a:pt x="539" y="3111"/>
                    <a:pt x="539" y="2073"/>
                  </a:cubicBezTo>
                  <a:cubicBezTo>
                    <a:pt x="539" y="1032"/>
                    <a:pt x="1309" y="152"/>
                    <a:pt x="2340" y="18"/>
                  </a:cubicBezTo>
                  <a:cubicBezTo>
                    <a:pt x="2248" y="6"/>
                    <a:pt x="2158" y="1"/>
                    <a:pt x="2068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402;p94">
              <a:extLst>
                <a:ext uri="{FF2B5EF4-FFF2-40B4-BE49-F238E27FC236}">
                  <a16:creationId xmlns:a16="http://schemas.microsoft.com/office/drawing/2014/main" id="{53803752-5C6D-E473-AC7A-C82510960CBB}"/>
                </a:ext>
              </a:extLst>
            </p:cNvPr>
            <p:cNvSpPr/>
            <p:nvPr/>
          </p:nvSpPr>
          <p:spPr>
            <a:xfrm>
              <a:off x="4879255" y="1562880"/>
              <a:ext cx="73372" cy="73372"/>
            </a:xfrm>
            <a:custGeom>
              <a:avLst/>
              <a:gdLst/>
              <a:ahLst/>
              <a:cxnLst/>
              <a:rect l="l" t="t" r="r" b="b"/>
              <a:pathLst>
                <a:path w="2819" h="2819" extrusionOk="0">
                  <a:moveTo>
                    <a:pt x="1412" y="0"/>
                  </a:moveTo>
                  <a:cubicBezTo>
                    <a:pt x="630" y="0"/>
                    <a:pt x="1" y="630"/>
                    <a:pt x="1" y="1411"/>
                  </a:cubicBezTo>
                  <a:cubicBezTo>
                    <a:pt x="1" y="2189"/>
                    <a:pt x="630" y="2818"/>
                    <a:pt x="1412" y="2818"/>
                  </a:cubicBezTo>
                  <a:cubicBezTo>
                    <a:pt x="2189" y="2818"/>
                    <a:pt x="2819" y="2189"/>
                    <a:pt x="2819" y="1411"/>
                  </a:cubicBezTo>
                  <a:lnTo>
                    <a:pt x="2819" y="1408"/>
                  </a:lnTo>
                  <a:cubicBezTo>
                    <a:pt x="2819" y="630"/>
                    <a:pt x="2189" y="0"/>
                    <a:pt x="1412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403;p94">
              <a:extLst>
                <a:ext uri="{FF2B5EF4-FFF2-40B4-BE49-F238E27FC236}">
                  <a16:creationId xmlns:a16="http://schemas.microsoft.com/office/drawing/2014/main" id="{6C74A734-A047-3E60-6524-5DB07F96AB95}"/>
                </a:ext>
              </a:extLst>
            </p:cNvPr>
            <p:cNvSpPr/>
            <p:nvPr/>
          </p:nvSpPr>
          <p:spPr>
            <a:xfrm>
              <a:off x="4879541" y="1562906"/>
              <a:ext cx="43622" cy="73293"/>
            </a:xfrm>
            <a:custGeom>
              <a:avLst/>
              <a:gdLst/>
              <a:ahLst/>
              <a:cxnLst/>
              <a:rect l="l" t="t" r="r" b="b"/>
              <a:pathLst>
                <a:path w="1676" h="2816" extrusionOk="0">
                  <a:moveTo>
                    <a:pt x="1403" y="1"/>
                  </a:moveTo>
                  <a:cubicBezTo>
                    <a:pt x="645" y="1"/>
                    <a:pt x="0" y="616"/>
                    <a:pt x="0" y="1407"/>
                  </a:cubicBezTo>
                  <a:cubicBezTo>
                    <a:pt x="0" y="2200"/>
                    <a:pt x="645" y="2816"/>
                    <a:pt x="1403" y="2816"/>
                  </a:cubicBezTo>
                  <a:cubicBezTo>
                    <a:pt x="1493" y="2816"/>
                    <a:pt x="1583" y="2807"/>
                    <a:pt x="1675" y="2789"/>
                  </a:cubicBezTo>
                  <a:cubicBezTo>
                    <a:pt x="1014" y="2659"/>
                    <a:pt x="539" y="2082"/>
                    <a:pt x="539" y="1410"/>
                  </a:cubicBezTo>
                  <a:cubicBezTo>
                    <a:pt x="539" y="735"/>
                    <a:pt x="1014" y="158"/>
                    <a:pt x="1675" y="27"/>
                  </a:cubicBezTo>
                  <a:cubicBezTo>
                    <a:pt x="1583" y="10"/>
                    <a:pt x="1493" y="1"/>
                    <a:pt x="1403" y="1"/>
                  </a:cubicBezTo>
                  <a:close/>
                </a:path>
              </a:pathLst>
            </a:custGeom>
            <a:solidFill>
              <a:srgbClr val="B0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404;p94">
              <a:extLst>
                <a:ext uri="{FF2B5EF4-FFF2-40B4-BE49-F238E27FC236}">
                  <a16:creationId xmlns:a16="http://schemas.microsoft.com/office/drawing/2014/main" id="{DA7F444E-095A-9575-DEF9-6CECFDB68ECE}"/>
                </a:ext>
              </a:extLst>
            </p:cNvPr>
            <p:cNvSpPr/>
            <p:nvPr/>
          </p:nvSpPr>
          <p:spPr>
            <a:xfrm>
              <a:off x="4673299" y="1725604"/>
              <a:ext cx="121470" cy="136696"/>
            </a:xfrm>
            <a:custGeom>
              <a:avLst/>
              <a:gdLst/>
              <a:ahLst/>
              <a:cxnLst/>
              <a:rect l="l" t="t" r="r" b="b"/>
              <a:pathLst>
                <a:path w="4667" h="5252" extrusionOk="0">
                  <a:moveTo>
                    <a:pt x="3100" y="0"/>
                  </a:moveTo>
                  <a:lnTo>
                    <a:pt x="222" y="1088"/>
                  </a:lnTo>
                  <a:cubicBezTo>
                    <a:pt x="74" y="1140"/>
                    <a:pt x="1" y="1306"/>
                    <a:pt x="57" y="1454"/>
                  </a:cubicBezTo>
                  <a:lnTo>
                    <a:pt x="1419" y="5067"/>
                  </a:lnTo>
                  <a:cubicBezTo>
                    <a:pt x="1462" y="5181"/>
                    <a:pt x="1571" y="5251"/>
                    <a:pt x="1684" y="5251"/>
                  </a:cubicBezTo>
                  <a:cubicBezTo>
                    <a:pt x="1718" y="5251"/>
                    <a:pt x="1752" y="5245"/>
                    <a:pt x="1784" y="5232"/>
                  </a:cubicBezTo>
                  <a:lnTo>
                    <a:pt x="4666" y="4145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405;p94">
              <a:extLst>
                <a:ext uri="{FF2B5EF4-FFF2-40B4-BE49-F238E27FC236}">
                  <a16:creationId xmlns:a16="http://schemas.microsoft.com/office/drawing/2014/main" id="{833F462C-4F05-E7CF-0766-A0FF793EE1F2}"/>
                </a:ext>
              </a:extLst>
            </p:cNvPr>
            <p:cNvSpPr/>
            <p:nvPr/>
          </p:nvSpPr>
          <p:spPr>
            <a:xfrm>
              <a:off x="4706901" y="1817819"/>
              <a:ext cx="87765" cy="44481"/>
            </a:xfrm>
            <a:custGeom>
              <a:avLst/>
              <a:gdLst/>
              <a:ahLst/>
              <a:cxnLst/>
              <a:rect l="l" t="t" r="r" b="b"/>
              <a:pathLst>
                <a:path w="3372" h="1709" extrusionOk="0">
                  <a:moveTo>
                    <a:pt x="3146" y="1"/>
                  </a:moveTo>
                  <a:lnTo>
                    <a:pt x="3090" y="22"/>
                  </a:lnTo>
                  <a:lnTo>
                    <a:pt x="1" y="1186"/>
                  </a:lnTo>
                  <a:lnTo>
                    <a:pt x="128" y="1524"/>
                  </a:lnTo>
                  <a:cubicBezTo>
                    <a:pt x="168" y="1638"/>
                    <a:pt x="276" y="1708"/>
                    <a:pt x="391" y="1708"/>
                  </a:cubicBezTo>
                  <a:cubicBezTo>
                    <a:pt x="425" y="1708"/>
                    <a:pt x="460" y="1702"/>
                    <a:pt x="493" y="1689"/>
                  </a:cubicBezTo>
                  <a:lnTo>
                    <a:pt x="3372" y="60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406;p94">
              <a:extLst>
                <a:ext uri="{FF2B5EF4-FFF2-40B4-BE49-F238E27FC236}">
                  <a16:creationId xmlns:a16="http://schemas.microsoft.com/office/drawing/2014/main" id="{5433BC1F-ECDB-0F52-6EEC-D00CCE44C51C}"/>
                </a:ext>
              </a:extLst>
            </p:cNvPr>
            <p:cNvSpPr/>
            <p:nvPr/>
          </p:nvSpPr>
          <p:spPr>
            <a:xfrm>
              <a:off x="4790787" y="1663424"/>
              <a:ext cx="236017" cy="146092"/>
            </a:xfrm>
            <a:custGeom>
              <a:avLst/>
              <a:gdLst/>
              <a:ahLst/>
              <a:cxnLst/>
              <a:rect l="l" t="t" r="r" b="b"/>
              <a:pathLst>
                <a:path w="9068" h="5613" extrusionOk="0">
                  <a:moveTo>
                    <a:pt x="8068" y="1"/>
                  </a:moveTo>
                  <a:cubicBezTo>
                    <a:pt x="7706" y="1"/>
                    <a:pt x="7413" y="292"/>
                    <a:pt x="7379" y="324"/>
                  </a:cubicBezTo>
                  <a:lnTo>
                    <a:pt x="4997" y="2302"/>
                  </a:lnTo>
                  <a:lnTo>
                    <a:pt x="4994" y="2298"/>
                  </a:lnTo>
                  <a:cubicBezTo>
                    <a:pt x="4994" y="2298"/>
                    <a:pt x="4958" y="1619"/>
                    <a:pt x="4248" y="1619"/>
                  </a:cubicBezTo>
                  <a:cubicBezTo>
                    <a:pt x="3699" y="1619"/>
                    <a:pt x="3283" y="1617"/>
                    <a:pt x="2960" y="1617"/>
                  </a:cubicBezTo>
                  <a:cubicBezTo>
                    <a:pt x="2114" y="1617"/>
                    <a:pt x="1897" y="1633"/>
                    <a:pt x="1584" y="1753"/>
                  </a:cubicBezTo>
                  <a:lnTo>
                    <a:pt x="1" y="2407"/>
                  </a:lnTo>
                  <a:lnTo>
                    <a:pt x="1208" y="5612"/>
                  </a:lnTo>
                  <a:cubicBezTo>
                    <a:pt x="2166" y="5214"/>
                    <a:pt x="2099" y="5168"/>
                    <a:pt x="3065" y="5168"/>
                  </a:cubicBezTo>
                  <a:cubicBezTo>
                    <a:pt x="3354" y="5168"/>
                    <a:pt x="3736" y="5173"/>
                    <a:pt x="4265" y="5173"/>
                  </a:cubicBezTo>
                  <a:cubicBezTo>
                    <a:pt x="4536" y="5159"/>
                    <a:pt x="5145" y="5067"/>
                    <a:pt x="5599" y="4543"/>
                  </a:cubicBezTo>
                  <a:lnTo>
                    <a:pt x="8530" y="1397"/>
                  </a:lnTo>
                  <a:cubicBezTo>
                    <a:pt x="8621" y="1292"/>
                    <a:pt x="9068" y="704"/>
                    <a:pt x="8565" y="212"/>
                  </a:cubicBezTo>
                  <a:cubicBezTo>
                    <a:pt x="8396" y="56"/>
                    <a:pt x="8226" y="1"/>
                    <a:pt x="806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407;p94">
              <a:extLst>
                <a:ext uri="{FF2B5EF4-FFF2-40B4-BE49-F238E27FC236}">
                  <a16:creationId xmlns:a16="http://schemas.microsoft.com/office/drawing/2014/main" id="{64FEBB70-21BC-7852-6A30-11C610A3BC81}"/>
                </a:ext>
              </a:extLst>
            </p:cNvPr>
            <p:cNvSpPr/>
            <p:nvPr/>
          </p:nvSpPr>
          <p:spPr>
            <a:xfrm>
              <a:off x="4790787" y="1719201"/>
              <a:ext cx="47917" cy="90315"/>
            </a:xfrm>
            <a:custGeom>
              <a:avLst/>
              <a:gdLst/>
              <a:ahLst/>
              <a:cxnLst/>
              <a:rect l="l" t="t" r="r" b="b"/>
              <a:pathLst>
                <a:path w="1841" h="3470" extrusionOk="0">
                  <a:moveTo>
                    <a:pt x="634" y="0"/>
                  </a:moveTo>
                  <a:lnTo>
                    <a:pt x="1" y="264"/>
                  </a:lnTo>
                  <a:lnTo>
                    <a:pt x="1208" y="3469"/>
                  </a:lnTo>
                  <a:lnTo>
                    <a:pt x="1841" y="320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B3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408;p94">
              <a:extLst>
                <a:ext uri="{FF2B5EF4-FFF2-40B4-BE49-F238E27FC236}">
                  <a16:creationId xmlns:a16="http://schemas.microsoft.com/office/drawing/2014/main" id="{AD4918B8-CBBF-22DA-1A53-F31F8C26680C}"/>
                </a:ext>
              </a:extLst>
            </p:cNvPr>
            <p:cNvSpPr/>
            <p:nvPr/>
          </p:nvSpPr>
          <p:spPr>
            <a:xfrm>
              <a:off x="4752709" y="1715115"/>
              <a:ext cx="73840" cy="118946"/>
            </a:xfrm>
            <a:custGeom>
              <a:avLst/>
              <a:gdLst/>
              <a:ahLst/>
              <a:cxnLst/>
              <a:rect l="l" t="t" r="r" b="b"/>
              <a:pathLst>
                <a:path w="2837" h="4570" extrusionOk="0">
                  <a:moveTo>
                    <a:pt x="1168" y="0"/>
                  </a:moveTo>
                  <a:cubicBezTo>
                    <a:pt x="1139" y="0"/>
                    <a:pt x="1109" y="5"/>
                    <a:pt x="1080" y="16"/>
                  </a:cubicBezTo>
                  <a:lnTo>
                    <a:pt x="0" y="425"/>
                  </a:lnTo>
                  <a:lnTo>
                    <a:pt x="1562" y="4569"/>
                  </a:lnTo>
                  <a:lnTo>
                    <a:pt x="2643" y="4161"/>
                  </a:lnTo>
                  <a:cubicBezTo>
                    <a:pt x="2773" y="4112"/>
                    <a:pt x="2836" y="3968"/>
                    <a:pt x="2790" y="3841"/>
                  </a:cubicBezTo>
                  <a:lnTo>
                    <a:pt x="1404" y="164"/>
                  </a:lnTo>
                  <a:cubicBezTo>
                    <a:pt x="1366" y="63"/>
                    <a:pt x="1270" y="0"/>
                    <a:pt x="1168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409;p94">
              <a:extLst>
                <a:ext uri="{FF2B5EF4-FFF2-40B4-BE49-F238E27FC236}">
                  <a16:creationId xmlns:a16="http://schemas.microsoft.com/office/drawing/2014/main" id="{9F11BD96-EE88-87B3-FC1B-1FEAA67254FB}"/>
                </a:ext>
              </a:extLst>
            </p:cNvPr>
            <p:cNvSpPr/>
            <p:nvPr/>
          </p:nvSpPr>
          <p:spPr>
            <a:xfrm>
              <a:off x="4787508" y="1804545"/>
              <a:ext cx="39119" cy="29515"/>
            </a:xfrm>
            <a:custGeom>
              <a:avLst/>
              <a:gdLst/>
              <a:ahLst/>
              <a:cxnLst/>
              <a:rect l="l" t="t" r="r" b="b"/>
              <a:pathLst>
                <a:path w="1503" h="1134" extrusionOk="0">
                  <a:moveTo>
                    <a:pt x="1298" y="0"/>
                  </a:moveTo>
                  <a:cubicBezTo>
                    <a:pt x="1270" y="36"/>
                    <a:pt x="1228" y="67"/>
                    <a:pt x="1182" y="85"/>
                  </a:cubicBezTo>
                  <a:lnTo>
                    <a:pt x="0" y="528"/>
                  </a:lnTo>
                  <a:lnTo>
                    <a:pt x="225" y="1133"/>
                  </a:lnTo>
                  <a:lnTo>
                    <a:pt x="1306" y="725"/>
                  </a:lnTo>
                  <a:cubicBezTo>
                    <a:pt x="1436" y="679"/>
                    <a:pt x="1503" y="532"/>
                    <a:pt x="1453" y="401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410;p94">
              <a:extLst>
                <a:ext uri="{FF2B5EF4-FFF2-40B4-BE49-F238E27FC236}">
                  <a16:creationId xmlns:a16="http://schemas.microsoft.com/office/drawing/2014/main" id="{8E487E1D-1365-122E-DBF2-6393C8AD6344}"/>
                </a:ext>
              </a:extLst>
            </p:cNvPr>
            <p:cNvSpPr/>
            <p:nvPr/>
          </p:nvSpPr>
          <p:spPr>
            <a:xfrm>
              <a:off x="4817726" y="1606008"/>
              <a:ext cx="29151" cy="50311"/>
            </a:xfrm>
            <a:custGeom>
              <a:avLst/>
              <a:gdLst/>
              <a:ahLst/>
              <a:cxnLst/>
              <a:rect l="l" t="t" r="r" b="b"/>
              <a:pathLst>
                <a:path w="1120" h="1933" extrusionOk="0">
                  <a:moveTo>
                    <a:pt x="532" y="387"/>
                  </a:moveTo>
                  <a:lnTo>
                    <a:pt x="532" y="743"/>
                  </a:lnTo>
                  <a:cubicBezTo>
                    <a:pt x="391" y="686"/>
                    <a:pt x="345" y="641"/>
                    <a:pt x="345" y="553"/>
                  </a:cubicBezTo>
                  <a:cubicBezTo>
                    <a:pt x="345" y="451"/>
                    <a:pt x="433" y="405"/>
                    <a:pt x="532" y="387"/>
                  </a:cubicBezTo>
                  <a:close/>
                  <a:moveTo>
                    <a:pt x="655" y="1116"/>
                  </a:moveTo>
                  <a:cubicBezTo>
                    <a:pt x="802" y="1179"/>
                    <a:pt x="831" y="1249"/>
                    <a:pt x="831" y="1334"/>
                  </a:cubicBezTo>
                  <a:cubicBezTo>
                    <a:pt x="834" y="1439"/>
                    <a:pt x="760" y="1503"/>
                    <a:pt x="655" y="1524"/>
                  </a:cubicBezTo>
                  <a:lnTo>
                    <a:pt x="655" y="1116"/>
                  </a:lnTo>
                  <a:close/>
                  <a:moveTo>
                    <a:pt x="591" y="0"/>
                  </a:moveTo>
                  <a:cubicBezTo>
                    <a:pt x="556" y="0"/>
                    <a:pt x="514" y="25"/>
                    <a:pt x="514" y="60"/>
                  </a:cubicBezTo>
                  <a:lnTo>
                    <a:pt x="514" y="127"/>
                  </a:lnTo>
                  <a:cubicBezTo>
                    <a:pt x="236" y="162"/>
                    <a:pt x="57" y="310"/>
                    <a:pt x="57" y="584"/>
                  </a:cubicBezTo>
                  <a:cubicBezTo>
                    <a:pt x="57" y="873"/>
                    <a:pt x="268" y="964"/>
                    <a:pt x="514" y="1059"/>
                  </a:cubicBezTo>
                  <a:lnTo>
                    <a:pt x="514" y="1527"/>
                  </a:lnTo>
                  <a:cubicBezTo>
                    <a:pt x="387" y="1513"/>
                    <a:pt x="331" y="1464"/>
                    <a:pt x="211" y="1376"/>
                  </a:cubicBezTo>
                  <a:cubicBezTo>
                    <a:pt x="188" y="1358"/>
                    <a:pt x="166" y="1350"/>
                    <a:pt x="144" y="1350"/>
                  </a:cubicBezTo>
                  <a:cubicBezTo>
                    <a:pt x="110" y="1350"/>
                    <a:pt x="79" y="1371"/>
                    <a:pt x="53" y="1408"/>
                  </a:cubicBezTo>
                  <a:cubicBezTo>
                    <a:pt x="0" y="1468"/>
                    <a:pt x="0" y="1556"/>
                    <a:pt x="53" y="1615"/>
                  </a:cubicBezTo>
                  <a:cubicBezTo>
                    <a:pt x="145" y="1738"/>
                    <a:pt x="338" y="1805"/>
                    <a:pt x="514" y="1805"/>
                  </a:cubicBezTo>
                  <a:lnTo>
                    <a:pt x="514" y="1872"/>
                  </a:lnTo>
                  <a:cubicBezTo>
                    <a:pt x="514" y="1907"/>
                    <a:pt x="553" y="1932"/>
                    <a:pt x="595" y="1932"/>
                  </a:cubicBezTo>
                  <a:cubicBezTo>
                    <a:pt x="634" y="1932"/>
                    <a:pt x="672" y="1907"/>
                    <a:pt x="672" y="1872"/>
                  </a:cubicBezTo>
                  <a:lnTo>
                    <a:pt x="672" y="1802"/>
                  </a:lnTo>
                  <a:cubicBezTo>
                    <a:pt x="922" y="1763"/>
                    <a:pt x="1119" y="1605"/>
                    <a:pt x="1119" y="1302"/>
                  </a:cubicBezTo>
                  <a:cubicBezTo>
                    <a:pt x="1119" y="1014"/>
                    <a:pt x="940" y="894"/>
                    <a:pt x="672" y="796"/>
                  </a:cubicBezTo>
                  <a:lnTo>
                    <a:pt x="672" y="380"/>
                  </a:lnTo>
                  <a:cubicBezTo>
                    <a:pt x="732" y="384"/>
                    <a:pt x="792" y="401"/>
                    <a:pt x="848" y="430"/>
                  </a:cubicBezTo>
                  <a:cubicBezTo>
                    <a:pt x="874" y="442"/>
                    <a:pt x="915" y="468"/>
                    <a:pt x="956" y="468"/>
                  </a:cubicBezTo>
                  <a:cubicBezTo>
                    <a:pt x="987" y="468"/>
                    <a:pt x="1018" y="453"/>
                    <a:pt x="1045" y="409"/>
                  </a:cubicBezTo>
                  <a:cubicBezTo>
                    <a:pt x="1077" y="356"/>
                    <a:pt x="1098" y="271"/>
                    <a:pt x="1035" y="219"/>
                  </a:cubicBezTo>
                  <a:cubicBezTo>
                    <a:pt x="943" y="145"/>
                    <a:pt x="785" y="120"/>
                    <a:pt x="672" y="120"/>
                  </a:cubicBezTo>
                  <a:lnTo>
                    <a:pt x="672" y="60"/>
                  </a:lnTo>
                  <a:cubicBezTo>
                    <a:pt x="672" y="25"/>
                    <a:pt x="630" y="0"/>
                    <a:pt x="5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411;p94">
              <a:extLst>
                <a:ext uri="{FF2B5EF4-FFF2-40B4-BE49-F238E27FC236}">
                  <a16:creationId xmlns:a16="http://schemas.microsoft.com/office/drawing/2014/main" id="{2FA151EF-7D1A-7BC5-F217-7923356464DB}"/>
                </a:ext>
              </a:extLst>
            </p:cNvPr>
            <p:cNvSpPr/>
            <p:nvPr/>
          </p:nvSpPr>
          <p:spPr>
            <a:xfrm>
              <a:off x="4870926" y="1557284"/>
              <a:ext cx="87036" cy="83809"/>
            </a:xfrm>
            <a:custGeom>
              <a:avLst/>
              <a:gdLst/>
              <a:ahLst/>
              <a:cxnLst/>
              <a:rect l="l" t="t" r="r" b="b"/>
              <a:pathLst>
                <a:path w="3344" h="3220" extrusionOk="0">
                  <a:moveTo>
                    <a:pt x="1727" y="400"/>
                  </a:moveTo>
                  <a:cubicBezTo>
                    <a:pt x="2348" y="400"/>
                    <a:pt x="2943" y="883"/>
                    <a:pt x="2945" y="1612"/>
                  </a:cubicBezTo>
                  <a:cubicBezTo>
                    <a:pt x="2942" y="2277"/>
                    <a:pt x="2404" y="2819"/>
                    <a:pt x="1735" y="2819"/>
                  </a:cubicBezTo>
                  <a:cubicBezTo>
                    <a:pt x="658" y="2819"/>
                    <a:pt x="120" y="1517"/>
                    <a:pt x="880" y="757"/>
                  </a:cubicBezTo>
                  <a:cubicBezTo>
                    <a:pt x="1127" y="510"/>
                    <a:pt x="1430" y="400"/>
                    <a:pt x="1727" y="400"/>
                  </a:cubicBezTo>
                  <a:close/>
                  <a:moveTo>
                    <a:pt x="1735" y="1"/>
                  </a:moveTo>
                  <a:cubicBezTo>
                    <a:pt x="1084" y="1"/>
                    <a:pt x="497" y="395"/>
                    <a:pt x="247" y="996"/>
                  </a:cubicBezTo>
                  <a:cubicBezTo>
                    <a:pt x="0" y="1594"/>
                    <a:pt x="138" y="2288"/>
                    <a:pt x="599" y="2748"/>
                  </a:cubicBezTo>
                  <a:cubicBezTo>
                    <a:pt x="904" y="3056"/>
                    <a:pt x="1315" y="3220"/>
                    <a:pt x="1734" y="3220"/>
                  </a:cubicBezTo>
                  <a:cubicBezTo>
                    <a:pt x="1942" y="3220"/>
                    <a:pt x="2151" y="3180"/>
                    <a:pt x="2351" y="3097"/>
                  </a:cubicBezTo>
                  <a:cubicBezTo>
                    <a:pt x="2952" y="2847"/>
                    <a:pt x="3343" y="2263"/>
                    <a:pt x="3343" y="1612"/>
                  </a:cubicBezTo>
                  <a:cubicBezTo>
                    <a:pt x="3343" y="722"/>
                    <a:pt x="2622" y="4"/>
                    <a:pt x="17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412;p94">
              <a:extLst>
                <a:ext uri="{FF2B5EF4-FFF2-40B4-BE49-F238E27FC236}">
                  <a16:creationId xmlns:a16="http://schemas.microsoft.com/office/drawing/2014/main" id="{25F60F73-BDF4-F34F-5EB9-E1ED1B570D79}"/>
                </a:ext>
              </a:extLst>
            </p:cNvPr>
            <p:cNvSpPr/>
            <p:nvPr/>
          </p:nvSpPr>
          <p:spPr>
            <a:xfrm>
              <a:off x="4765723" y="1540132"/>
              <a:ext cx="208819" cy="149684"/>
            </a:xfrm>
            <a:custGeom>
              <a:avLst/>
              <a:gdLst/>
              <a:ahLst/>
              <a:cxnLst/>
              <a:rect l="l" t="t" r="r" b="b"/>
              <a:pathLst>
                <a:path w="8023" h="5751" extrusionOk="0">
                  <a:moveTo>
                    <a:pt x="2564" y="2271"/>
                  </a:moveTo>
                  <a:cubicBezTo>
                    <a:pt x="2957" y="2271"/>
                    <a:pt x="3339" y="2463"/>
                    <a:pt x="3571" y="2809"/>
                  </a:cubicBezTo>
                  <a:cubicBezTo>
                    <a:pt x="3613" y="2985"/>
                    <a:pt x="3680" y="3158"/>
                    <a:pt x="3765" y="3320"/>
                  </a:cubicBezTo>
                  <a:cubicBezTo>
                    <a:pt x="3772" y="3372"/>
                    <a:pt x="3775" y="3425"/>
                    <a:pt x="3779" y="3478"/>
                  </a:cubicBezTo>
                  <a:lnTo>
                    <a:pt x="3775" y="3478"/>
                  </a:lnTo>
                  <a:cubicBezTo>
                    <a:pt x="3775" y="4079"/>
                    <a:pt x="3335" y="4590"/>
                    <a:pt x="2744" y="4678"/>
                  </a:cubicBezTo>
                  <a:cubicBezTo>
                    <a:pt x="2684" y="4687"/>
                    <a:pt x="2624" y="4691"/>
                    <a:pt x="2565" y="4691"/>
                  </a:cubicBezTo>
                  <a:cubicBezTo>
                    <a:pt x="2039" y="4691"/>
                    <a:pt x="1565" y="4349"/>
                    <a:pt x="1407" y="3833"/>
                  </a:cubicBezTo>
                  <a:cubicBezTo>
                    <a:pt x="1235" y="3260"/>
                    <a:pt x="1506" y="2644"/>
                    <a:pt x="2048" y="2387"/>
                  </a:cubicBezTo>
                  <a:cubicBezTo>
                    <a:pt x="2214" y="2308"/>
                    <a:pt x="2390" y="2271"/>
                    <a:pt x="2564" y="2271"/>
                  </a:cubicBezTo>
                  <a:close/>
                  <a:moveTo>
                    <a:pt x="2568" y="1610"/>
                  </a:moveTo>
                  <a:cubicBezTo>
                    <a:pt x="2910" y="1610"/>
                    <a:pt x="3247" y="1705"/>
                    <a:pt x="3539" y="1884"/>
                  </a:cubicBezTo>
                  <a:cubicBezTo>
                    <a:pt x="3525" y="1979"/>
                    <a:pt x="3515" y="2077"/>
                    <a:pt x="3508" y="2176"/>
                  </a:cubicBezTo>
                  <a:cubicBezTo>
                    <a:pt x="3227" y="1973"/>
                    <a:pt x="2898" y="1872"/>
                    <a:pt x="2568" y="1872"/>
                  </a:cubicBezTo>
                  <a:cubicBezTo>
                    <a:pt x="2223" y="1872"/>
                    <a:pt x="1878" y="1983"/>
                    <a:pt x="1590" y="2204"/>
                  </a:cubicBezTo>
                  <a:cubicBezTo>
                    <a:pt x="1027" y="2633"/>
                    <a:pt x="813" y="3383"/>
                    <a:pt x="1062" y="4048"/>
                  </a:cubicBezTo>
                  <a:cubicBezTo>
                    <a:pt x="1299" y="4678"/>
                    <a:pt x="1902" y="5090"/>
                    <a:pt x="2566" y="5090"/>
                  </a:cubicBezTo>
                  <a:cubicBezTo>
                    <a:pt x="2603" y="5090"/>
                    <a:pt x="2640" y="5088"/>
                    <a:pt x="2677" y="5086"/>
                  </a:cubicBezTo>
                  <a:cubicBezTo>
                    <a:pt x="3385" y="5037"/>
                    <a:pt x="3979" y="4530"/>
                    <a:pt x="4137" y="3837"/>
                  </a:cubicBezTo>
                  <a:cubicBezTo>
                    <a:pt x="4204" y="3907"/>
                    <a:pt x="4275" y="3974"/>
                    <a:pt x="4352" y="4037"/>
                  </a:cubicBezTo>
                  <a:cubicBezTo>
                    <a:pt x="4141" y="4709"/>
                    <a:pt x="3571" y="5209"/>
                    <a:pt x="2874" y="5325"/>
                  </a:cubicBezTo>
                  <a:cubicBezTo>
                    <a:pt x="2772" y="5342"/>
                    <a:pt x="2669" y="5351"/>
                    <a:pt x="2567" y="5351"/>
                  </a:cubicBezTo>
                  <a:cubicBezTo>
                    <a:pt x="1979" y="5351"/>
                    <a:pt x="1416" y="5072"/>
                    <a:pt x="1062" y="4586"/>
                  </a:cubicBezTo>
                  <a:cubicBezTo>
                    <a:pt x="151" y="3351"/>
                    <a:pt x="1034" y="1610"/>
                    <a:pt x="2568" y="1610"/>
                  </a:cubicBezTo>
                  <a:close/>
                  <a:moveTo>
                    <a:pt x="5777" y="1"/>
                  </a:moveTo>
                  <a:cubicBezTo>
                    <a:pt x="4831" y="1"/>
                    <a:pt x="3980" y="589"/>
                    <a:pt x="3648" y="1486"/>
                  </a:cubicBezTo>
                  <a:cubicBezTo>
                    <a:pt x="3300" y="1297"/>
                    <a:pt x="2929" y="1209"/>
                    <a:pt x="2566" y="1209"/>
                  </a:cubicBezTo>
                  <a:cubicBezTo>
                    <a:pt x="1569" y="1209"/>
                    <a:pt x="628" y="1870"/>
                    <a:pt x="362" y="2922"/>
                  </a:cubicBezTo>
                  <a:cubicBezTo>
                    <a:pt x="0" y="4356"/>
                    <a:pt x="1081" y="5751"/>
                    <a:pt x="2563" y="5751"/>
                  </a:cubicBezTo>
                  <a:cubicBezTo>
                    <a:pt x="2565" y="5751"/>
                    <a:pt x="2566" y="5751"/>
                    <a:pt x="2568" y="5751"/>
                  </a:cubicBezTo>
                  <a:cubicBezTo>
                    <a:pt x="2571" y="5751"/>
                    <a:pt x="2574" y="5751"/>
                    <a:pt x="2577" y="5751"/>
                  </a:cubicBezTo>
                  <a:cubicBezTo>
                    <a:pt x="3523" y="5751"/>
                    <a:pt x="4371" y="5157"/>
                    <a:pt x="4697" y="4266"/>
                  </a:cubicBezTo>
                  <a:cubicBezTo>
                    <a:pt x="5035" y="4450"/>
                    <a:pt x="5407" y="4540"/>
                    <a:pt x="5776" y="4540"/>
                  </a:cubicBezTo>
                  <a:cubicBezTo>
                    <a:pt x="6283" y="4540"/>
                    <a:pt x="6788" y="4370"/>
                    <a:pt x="7199" y="4041"/>
                  </a:cubicBezTo>
                  <a:cubicBezTo>
                    <a:pt x="7596" y="3721"/>
                    <a:pt x="7874" y="3277"/>
                    <a:pt x="7990" y="2781"/>
                  </a:cubicBezTo>
                  <a:cubicBezTo>
                    <a:pt x="8023" y="2630"/>
                    <a:pt x="7904" y="2536"/>
                    <a:pt x="7788" y="2536"/>
                  </a:cubicBezTo>
                  <a:cubicBezTo>
                    <a:pt x="7705" y="2536"/>
                    <a:pt x="7623" y="2584"/>
                    <a:pt x="7600" y="2693"/>
                  </a:cubicBezTo>
                  <a:cubicBezTo>
                    <a:pt x="7424" y="3446"/>
                    <a:pt x="6805" y="4013"/>
                    <a:pt x="6045" y="4122"/>
                  </a:cubicBezTo>
                  <a:cubicBezTo>
                    <a:pt x="5956" y="4134"/>
                    <a:pt x="5868" y="4141"/>
                    <a:pt x="5780" y="4141"/>
                  </a:cubicBezTo>
                  <a:cubicBezTo>
                    <a:pt x="5112" y="4141"/>
                    <a:pt x="4484" y="3780"/>
                    <a:pt x="4152" y="3189"/>
                  </a:cubicBezTo>
                  <a:cubicBezTo>
                    <a:pt x="4116" y="2999"/>
                    <a:pt x="4046" y="2816"/>
                    <a:pt x="3947" y="2655"/>
                  </a:cubicBezTo>
                  <a:cubicBezTo>
                    <a:pt x="3750" y="1655"/>
                    <a:pt x="4387" y="684"/>
                    <a:pt x="5380" y="466"/>
                  </a:cubicBezTo>
                  <a:cubicBezTo>
                    <a:pt x="5515" y="436"/>
                    <a:pt x="5650" y="422"/>
                    <a:pt x="5783" y="422"/>
                  </a:cubicBezTo>
                  <a:cubicBezTo>
                    <a:pt x="6627" y="422"/>
                    <a:pt x="7390" y="995"/>
                    <a:pt x="7600" y="1849"/>
                  </a:cubicBezTo>
                  <a:cubicBezTo>
                    <a:pt x="7623" y="1958"/>
                    <a:pt x="7705" y="2006"/>
                    <a:pt x="7788" y="2006"/>
                  </a:cubicBezTo>
                  <a:cubicBezTo>
                    <a:pt x="7904" y="2006"/>
                    <a:pt x="8023" y="1912"/>
                    <a:pt x="7990" y="1761"/>
                  </a:cubicBezTo>
                  <a:cubicBezTo>
                    <a:pt x="7762" y="783"/>
                    <a:pt x="6921" y="68"/>
                    <a:pt x="5921" y="5"/>
                  </a:cubicBezTo>
                  <a:cubicBezTo>
                    <a:pt x="5873" y="2"/>
                    <a:pt x="5825" y="1"/>
                    <a:pt x="57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413;p94">
              <a:extLst>
                <a:ext uri="{FF2B5EF4-FFF2-40B4-BE49-F238E27FC236}">
                  <a16:creationId xmlns:a16="http://schemas.microsoft.com/office/drawing/2014/main" id="{5BF3B28D-4095-FF5E-C378-38AF66334BB6}"/>
                </a:ext>
              </a:extLst>
            </p:cNvPr>
            <p:cNvSpPr/>
            <p:nvPr/>
          </p:nvSpPr>
          <p:spPr>
            <a:xfrm>
              <a:off x="4901612" y="1574514"/>
              <a:ext cx="28760" cy="50285"/>
            </a:xfrm>
            <a:custGeom>
              <a:avLst/>
              <a:gdLst/>
              <a:ahLst/>
              <a:cxnLst/>
              <a:rect l="l" t="t" r="r" b="b"/>
              <a:pathLst>
                <a:path w="1105" h="1932" extrusionOk="0">
                  <a:moveTo>
                    <a:pt x="521" y="387"/>
                  </a:moveTo>
                  <a:lnTo>
                    <a:pt x="521" y="742"/>
                  </a:lnTo>
                  <a:cubicBezTo>
                    <a:pt x="377" y="686"/>
                    <a:pt x="331" y="640"/>
                    <a:pt x="331" y="552"/>
                  </a:cubicBezTo>
                  <a:cubicBezTo>
                    <a:pt x="331" y="450"/>
                    <a:pt x="419" y="401"/>
                    <a:pt x="521" y="387"/>
                  </a:cubicBezTo>
                  <a:close/>
                  <a:moveTo>
                    <a:pt x="641" y="1115"/>
                  </a:moveTo>
                  <a:cubicBezTo>
                    <a:pt x="788" y="1179"/>
                    <a:pt x="816" y="1249"/>
                    <a:pt x="816" y="1330"/>
                  </a:cubicBezTo>
                  <a:cubicBezTo>
                    <a:pt x="820" y="1439"/>
                    <a:pt x="750" y="1502"/>
                    <a:pt x="641" y="1524"/>
                  </a:cubicBezTo>
                  <a:lnTo>
                    <a:pt x="641" y="1115"/>
                  </a:lnTo>
                  <a:close/>
                  <a:moveTo>
                    <a:pt x="581" y="0"/>
                  </a:moveTo>
                  <a:cubicBezTo>
                    <a:pt x="546" y="0"/>
                    <a:pt x="500" y="25"/>
                    <a:pt x="500" y="60"/>
                  </a:cubicBezTo>
                  <a:lnTo>
                    <a:pt x="500" y="127"/>
                  </a:lnTo>
                  <a:cubicBezTo>
                    <a:pt x="225" y="162"/>
                    <a:pt x="42" y="313"/>
                    <a:pt x="42" y="588"/>
                  </a:cubicBezTo>
                  <a:cubicBezTo>
                    <a:pt x="42" y="883"/>
                    <a:pt x="271" y="975"/>
                    <a:pt x="500" y="1059"/>
                  </a:cubicBezTo>
                  <a:lnTo>
                    <a:pt x="500" y="1527"/>
                  </a:lnTo>
                  <a:cubicBezTo>
                    <a:pt x="373" y="1513"/>
                    <a:pt x="310" y="1457"/>
                    <a:pt x="197" y="1376"/>
                  </a:cubicBezTo>
                  <a:cubicBezTo>
                    <a:pt x="174" y="1358"/>
                    <a:pt x="152" y="1350"/>
                    <a:pt x="132" y="1350"/>
                  </a:cubicBezTo>
                  <a:cubicBezTo>
                    <a:pt x="55" y="1350"/>
                    <a:pt x="0" y="1455"/>
                    <a:pt x="0" y="1516"/>
                  </a:cubicBezTo>
                  <a:cubicBezTo>
                    <a:pt x="4" y="1552"/>
                    <a:pt x="14" y="1587"/>
                    <a:pt x="39" y="1615"/>
                  </a:cubicBezTo>
                  <a:cubicBezTo>
                    <a:pt x="130" y="1742"/>
                    <a:pt x="331" y="1805"/>
                    <a:pt x="500" y="1805"/>
                  </a:cubicBezTo>
                  <a:lnTo>
                    <a:pt x="500" y="1872"/>
                  </a:lnTo>
                  <a:cubicBezTo>
                    <a:pt x="500" y="1907"/>
                    <a:pt x="539" y="1932"/>
                    <a:pt x="581" y="1932"/>
                  </a:cubicBezTo>
                  <a:cubicBezTo>
                    <a:pt x="623" y="1932"/>
                    <a:pt x="662" y="1907"/>
                    <a:pt x="662" y="1872"/>
                  </a:cubicBezTo>
                  <a:lnTo>
                    <a:pt x="662" y="1801"/>
                  </a:lnTo>
                  <a:cubicBezTo>
                    <a:pt x="908" y="1763"/>
                    <a:pt x="1105" y="1604"/>
                    <a:pt x="1105" y="1302"/>
                  </a:cubicBezTo>
                  <a:cubicBezTo>
                    <a:pt x="1105" y="1006"/>
                    <a:pt x="915" y="890"/>
                    <a:pt x="662" y="795"/>
                  </a:cubicBezTo>
                  <a:lnTo>
                    <a:pt x="662" y="384"/>
                  </a:lnTo>
                  <a:cubicBezTo>
                    <a:pt x="743" y="391"/>
                    <a:pt x="820" y="415"/>
                    <a:pt x="890" y="457"/>
                  </a:cubicBezTo>
                  <a:cubicBezTo>
                    <a:pt x="905" y="465"/>
                    <a:pt x="922" y="469"/>
                    <a:pt x="938" y="469"/>
                  </a:cubicBezTo>
                  <a:cubicBezTo>
                    <a:pt x="978" y="469"/>
                    <a:pt x="1017" y="446"/>
                    <a:pt x="1035" y="408"/>
                  </a:cubicBezTo>
                  <a:cubicBezTo>
                    <a:pt x="1066" y="355"/>
                    <a:pt x="1087" y="271"/>
                    <a:pt x="1024" y="218"/>
                  </a:cubicBezTo>
                  <a:cubicBezTo>
                    <a:pt x="936" y="144"/>
                    <a:pt x="778" y="120"/>
                    <a:pt x="662" y="120"/>
                  </a:cubicBezTo>
                  <a:lnTo>
                    <a:pt x="662" y="60"/>
                  </a:lnTo>
                  <a:cubicBezTo>
                    <a:pt x="662" y="25"/>
                    <a:pt x="616" y="0"/>
                    <a:pt x="5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414;p94">
              <a:extLst>
                <a:ext uri="{FF2B5EF4-FFF2-40B4-BE49-F238E27FC236}">
                  <a16:creationId xmlns:a16="http://schemas.microsoft.com/office/drawing/2014/main" id="{2DA688EA-5088-A0A8-F4A8-AB48A09A702D}"/>
                </a:ext>
              </a:extLst>
            </p:cNvPr>
            <p:cNvSpPr/>
            <p:nvPr/>
          </p:nvSpPr>
          <p:spPr>
            <a:xfrm>
              <a:off x="4667521" y="1657932"/>
              <a:ext cx="363786" cy="209183"/>
            </a:xfrm>
            <a:custGeom>
              <a:avLst/>
              <a:gdLst/>
              <a:ahLst/>
              <a:cxnLst/>
              <a:rect l="l" t="t" r="r" b="b"/>
              <a:pathLst>
                <a:path w="13977" h="8037" extrusionOk="0">
                  <a:moveTo>
                    <a:pt x="4446" y="2384"/>
                  </a:moveTo>
                  <a:cubicBezTo>
                    <a:pt x="4467" y="2384"/>
                    <a:pt x="4488" y="2395"/>
                    <a:pt x="4494" y="2418"/>
                  </a:cubicBezTo>
                  <a:lnTo>
                    <a:pt x="5880" y="6094"/>
                  </a:lnTo>
                  <a:cubicBezTo>
                    <a:pt x="5891" y="6119"/>
                    <a:pt x="5877" y="6147"/>
                    <a:pt x="5852" y="6158"/>
                  </a:cubicBezTo>
                  <a:lnTo>
                    <a:pt x="4958" y="6495"/>
                  </a:lnTo>
                  <a:lnTo>
                    <a:pt x="3541" y="2724"/>
                  </a:lnTo>
                  <a:lnTo>
                    <a:pt x="4431" y="2386"/>
                  </a:lnTo>
                  <a:cubicBezTo>
                    <a:pt x="4436" y="2384"/>
                    <a:pt x="4441" y="2384"/>
                    <a:pt x="4446" y="2384"/>
                  </a:cubicBezTo>
                  <a:close/>
                  <a:moveTo>
                    <a:pt x="3161" y="2864"/>
                  </a:moveTo>
                  <a:lnTo>
                    <a:pt x="4582" y="6636"/>
                  </a:lnTo>
                  <a:lnTo>
                    <a:pt x="1943" y="7632"/>
                  </a:lnTo>
                  <a:cubicBezTo>
                    <a:pt x="1932" y="7636"/>
                    <a:pt x="1921" y="7638"/>
                    <a:pt x="1910" y="7638"/>
                  </a:cubicBezTo>
                  <a:cubicBezTo>
                    <a:pt x="1876" y="7638"/>
                    <a:pt x="1845" y="7617"/>
                    <a:pt x="1834" y="7583"/>
                  </a:cubicBezTo>
                  <a:lnTo>
                    <a:pt x="469" y="3969"/>
                  </a:lnTo>
                  <a:cubicBezTo>
                    <a:pt x="455" y="3927"/>
                    <a:pt x="476" y="3878"/>
                    <a:pt x="518" y="3860"/>
                  </a:cubicBezTo>
                  <a:lnTo>
                    <a:pt x="3161" y="2864"/>
                  </a:lnTo>
                  <a:close/>
                  <a:moveTo>
                    <a:pt x="12814" y="1"/>
                  </a:moveTo>
                  <a:cubicBezTo>
                    <a:pt x="12507" y="1"/>
                    <a:pt x="12213" y="161"/>
                    <a:pt x="11992" y="370"/>
                  </a:cubicBezTo>
                  <a:lnTo>
                    <a:pt x="9853" y="2143"/>
                  </a:lnTo>
                  <a:cubicBezTo>
                    <a:pt x="9733" y="1879"/>
                    <a:pt x="9476" y="1619"/>
                    <a:pt x="8991" y="1619"/>
                  </a:cubicBezTo>
                  <a:cubicBezTo>
                    <a:pt x="8429" y="1619"/>
                    <a:pt x="8004" y="1616"/>
                    <a:pt x="7673" y="1616"/>
                  </a:cubicBezTo>
                  <a:cubicBezTo>
                    <a:pt x="6829" y="1616"/>
                    <a:pt x="6594" y="1634"/>
                    <a:pt x="6253" y="1763"/>
                  </a:cubicBezTo>
                  <a:lnTo>
                    <a:pt x="6250" y="1763"/>
                  </a:lnTo>
                  <a:lnTo>
                    <a:pt x="4888" y="2326"/>
                  </a:lnTo>
                  <a:lnTo>
                    <a:pt x="4871" y="2277"/>
                  </a:lnTo>
                  <a:cubicBezTo>
                    <a:pt x="4802" y="2096"/>
                    <a:pt x="4630" y="1984"/>
                    <a:pt x="4447" y="1984"/>
                  </a:cubicBezTo>
                  <a:cubicBezTo>
                    <a:pt x="4395" y="1984"/>
                    <a:pt x="4342" y="1993"/>
                    <a:pt x="4290" y="2013"/>
                  </a:cubicBezTo>
                  <a:lnTo>
                    <a:pt x="381" y="3487"/>
                  </a:lnTo>
                  <a:cubicBezTo>
                    <a:pt x="128" y="3579"/>
                    <a:pt x="1" y="3860"/>
                    <a:pt x="96" y="4110"/>
                  </a:cubicBezTo>
                  <a:lnTo>
                    <a:pt x="1461" y="7723"/>
                  </a:lnTo>
                  <a:cubicBezTo>
                    <a:pt x="1532" y="7917"/>
                    <a:pt x="1717" y="8036"/>
                    <a:pt x="1913" y="8036"/>
                  </a:cubicBezTo>
                  <a:cubicBezTo>
                    <a:pt x="1970" y="8036"/>
                    <a:pt x="2028" y="8026"/>
                    <a:pt x="2084" y="8005"/>
                  </a:cubicBezTo>
                  <a:lnTo>
                    <a:pt x="5993" y="6534"/>
                  </a:lnTo>
                  <a:cubicBezTo>
                    <a:pt x="6225" y="6446"/>
                    <a:pt x="6345" y="6186"/>
                    <a:pt x="6257" y="5950"/>
                  </a:cubicBezTo>
                  <a:lnTo>
                    <a:pt x="6239" y="5904"/>
                  </a:lnTo>
                  <a:cubicBezTo>
                    <a:pt x="6946" y="5605"/>
                    <a:pt x="6964" y="5567"/>
                    <a:pt x="7699" y="5567"/>
                  </a:cubicBezTo>
                  <a:cubicBezTo>
                    <a:pt x="7956" y="5552"/>
                    <a:pt x="7956" y="5176"/>
                    <a:pt x="7699" y="5165"/>
                  </a:cubicBezTo>
                  <a:cubicBezTo>
                    <a:pt x="6901" y="5169"/>
                    <a:pt x="6830" y="5218"/>
                    <a:pt x="6098" y="5528"/>
                  </a:cubicBezTo>
                  <a:lnTo>
                    <a:pt x="5032" y="2699"/>
                  </a:lnTo>
                  <a:lnTo>
                    <a:pt x="6401" y="2136"/>
                  </a:lnTo>
                  <a:cubicBezTo>
                    <a:pt x="6679" y="2029"/>
                    <a:pt x="6878" y="2014"/>
                    <a:pt x="7658" y="2014"/>
                  </a:cubicBezTo>
                  <a:cubicBezTo>
                    <a:pt x="7984" y="2014"/>
                    <a:pt x="8412" y="2016"/>
                    <a:pt x="8991" y="2016"/>
                  </a:cubicBezTo>
                  <a:cubicBezTo>
                    <a:pt x="9212" y="2016"/>
                    <a:pt x="9360" y="2094"/>
                    <a:pt x="9455" y="2249"/>
                  </a:cubicBezTo>
                  <a:cubicBezTo>
                    <a:pt x="9501" y="2323"/>
                    <a:pt x="9529" y="2410"/>
                    <a:pt x="9540" y="2498"/>
                  </a:cubicBezTo>
                  <a:cubicBezTo>
                    <a:pt x="9536" y="2579"/>
                    <a:pt x="9487" y="2945"/>
                    <a:pt x="9128" y="3005"/>
                  </a:cubicBezTo>
                  <a:cubicBezTo>
                    <a:pt x="8579" y="3097"/>
                    <a:pt x="7397" y="3269"/>
                    <a:pt x="7383" y="3269"/>
                  </a:cubicBezTo>
                  <a:cubicBezTo>
                    <a:pt x="7143" y="3308"/>
                    <a:pt x="7168" y="3663"/>
                    <a:pt x="7411" y="3667"/>
                  </a:cubicBezTo>
                  <a:lnTo>
                    <a:pt x="7439" y="3667"/>
                  </a:lnTo>
                  <a:cubicBezTo>
                    <a:pt x="7453" y="3667"/>
                    <a:pt x="8642" y="3494"/>
                    <a:pt x="9195" y="3403"/>
                  </a:cubicBezTo>
                  <a:cubicBezTo>
                    <a:pt x="9701" y="3315"/>
                    <a:pt x="9891" y="2885"/>
                    <a:pt x="9934" y="2600"/>
                  </a:cubicBezTo>
                  <a:lnTo>
                    <a:pt x="12252" y="679"/>
                  </a:lnTo>
                  <a:lnTo>
                    <a:pt x="12259" y="672"/>
                  </a:lnTo>
                  <a:lnTo>
                    <a:pt x="12266" y="665"/>
                  </a:lnTo>
                  <a:cubicBezTo>
                    <a:pt x="12412" y="528"/>
                    <a:pt x="12602" y="403"/>
                    <a:pt x="12805" y="403"/>
                  </a:cubicBezTo>
                  <a:cubicBezTo>
                    <a:pt x="12926" y="403"/>
                    <a:pt x="13051" y="447"/>
                    <a:pt x="13174" y="560"/>
                  </a:cubicBezTo>
                  <a:cubicBezTo>
                    <a:pt x="13547" y="929"/>
                    <a:pt x="13202" y="1373"/>
                    <a:pt x="13125" y="1464"/>
                  </a:cubicBezTo>
                  <a:lnTo>
                    <a:pt x="10198" y="4606"/>
                  </a:lnTo>
                  <a:lnTo>
                    <a:pt x="10194" y="4613"/>
                  </a:lnTo>
                  <a:cubicBezTo>
                    <a:pt x="9782" y="5081"/>
                    <a:pt x="9230" y="5162"/>
                    <a:pt x="9005" y="5172"/>
                  </a:cubicBezTo>
                  <a:lnTo>
                    <a:pt x="8635" y="5172"/>
                  </a:lnTo>
                  <a:cubicBezTo>
                    <a:pt x="8382" y="5183"/>
                    <a:pt x="8382" y="5560"/>
                    <a:pt x="8635" y="5574"/>
                  </a:cubicBezTo>
                  <a:lnTo>
                    <a:pt x="9019" y="5574"/>
                  </a:lnTo>
                  <a:cubicBezTo>
                    <a:pt x="9293" y="5560"/>
                    <a:pt x="9979" y="5465"/>
                    <a:pt x="10493" y="4877"/>
                  </a:cubicBezTo>
                  <a:lnTo>
                    <a:pt x="13420" y="1728"/>
                  </a:lnTo>
                  <a:lnTo>
                    <a:pt x="13420" y="1724"/>
                  </a:lnTo>
                  <a:cubicBezTo>
                    <a:pt x="13681" y="1429"/>
                    <a:pt x="13976" y="788"/>
                    <a:pt x="13449" y="268"/>
                  </a:cubicBezTo>
                  <a:lnTo>
                    <a:pt x="13445" y="264"/>
                  </a:lnTo>
                  <a:cubicBezTo>
                    <a:pt x="13242" y="77"/>
                    <a:pt x="13025" y="1"/>
                    <a:pt x="128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68" name="Google Shape;15504;p91">
            <a:extLst>
              <a:ext uri="{FF2B5EF4-FFF2-40B4-BE49-F238E27FC236}">
                <a16:creationId xmlns:a16="http://schemas.microsoft.com/office/drawing/2014/main" id="{EB168329-723E-D6C5-2A79-079048C4696E}"/>
              </a:ext>
            </a:extLst>
          </p:cNvPr>
          <p:cNvGrpSpPr/>
          <p:nvPr/>
        </p:nvGrpSpPr>
        <p:grpSpPr>
          <a:xfrm>
            <a:off x="7971354" y="1134646"/>
            <a:ext cx="284879" cy="364974"/>
            <a:chOff x="5355790" y="1983508"/>
            <a:chExt cx="284879" cy="364974"/>
          </a:xfrm>
        </p:grpSpPr>
        <p:sp>
          <p:nvSpPr>
            <p:cNvPr id="2069" name="Google Shape;15505;p91">
              <a:extLst>
                <a:ext uri="{FF2B5EF4-FFF2-40B4-BE49-F238E27FC236}">
                  <a16:creationId xmlns:a16="http://schemas.microsoft.com/office/drawing/2014/main" id="{7848EF7C-1C58-2063-58F3-07B78F7993CE}"/>
                </a:ext>
              </a:extLst>
            </p:cNvPr>
            <p:cNvSpPr/>
            <p:nvPr/>
          </p:nvSpPr>
          <p:spPr>
            <a:xfrm>
              <a:off x="5361086" y="2183076"/>
              <a:ext cx="274366" cy="160032"/>
            </a:xfrm>
            <a:custGeom>
              <a:avLst/>
              <a:gdLst/>
              <a:ahLst/>
              <a:cxnLst/>
              <a:rect l="l" t="t" r="r" b="b"/>
              <a:pathLst>
                <a:path w="10465" h="6104" extrusionOk="0">
                  <a:moveTo>
                    <a:pt x="3710" y="1"/>
                  </a:moveTo>
                  <a:lnTo>
                    <a:pt x="3710" y="1627"/>
                  </a:lnTo>
                  <a:cubicBezTo>
                    <a:pt x="3706" y="1917"/>
                    <a:pt x="3514" y="2174"/>
                    <a:pt x="3239" y="2254"/>
                  </a:cubicBezTo>
                  <a:lnTo>
                    <a:pt x="939" y="2927"/>
                  </a:lnTo>
                  <a:cubicBezTo>
                    <a:pt x="385" y="3094"/>
                    <a:pt x="1" y="3605"/>
                    <a:pt x="1" y="4184"/>
                  </a:cubicBezTo>
                  <a:lnTo>
                    <a:pt x="1" y="6104"/>
                  </a:lnTo>
                  <a:lnTo>
                    <a:pt x="10464" y="6104"/>
                  </a:lnTo>
                  <a:lnTo>
                    <a:pt x="10464" y="4184"/>
                  </a:lnTo>
                  <a:cubicBezTo>
                    <a:pt x="10460" y="3605"/>
                    <a:pt x="10080" y="3094"/>
                    <a:pt x="9526" y="2931"/>
                  </a:cubicBezTo>
                  <a:lnTo>
                    <a:pt x="7230" y="2254"/>
                  </a:lnTo>
                  <a:cubicBezTo>
                    <a:pt x="6951" y="2170"/>
                    <a:pt x="6759" y="1917"/>
                    <a:pt x="6759" y="1627"/>
                  </a:cubicBezTo>
                  <a:lnTo>
                    <a:pt x="6759" y="1"/>
                  </a:ln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5506;p91">
              <a:extLst>
                <a:ext uri="{FF2B5EF4-FFF2-40B4-BE49-F238E27FC236}">
                  <a16:creationId xmlns:a16="http://schemas.microsoft.com/office/drawing/2014/main" id="{2AD2A77C-BFA6-D27D-528D-3C44B04C3CE1}"/>
                </a:ext>
              </a:extLst>
            </p:cNvPr>
            <p:cNvSpPr/>
            <p:nvPr/>
          </p:nvSpPr>
          <p:spPr>
            <a:xfrm>
              <a:off x="5401172" y="2193065"/>
              <a:ext cx="194193" cy="102956"/>
            </a:xfrm>
            <a:custGeom>
              <a:avLst/>
              <a:gdLst/>
              <a:ahLst/>
              <a:cxnLst/>
              <a:rect l="l" t="t" r="r" b="b"/>
              <a:pathLst>
                <a:path w="7407" h="3927" extrusionOk="0">
                  <a:moveTo>
                    <a:pt x="1308" y="0"/>
                  </a:moveTo>
                  <a:cubicBezTo>
                    <a:pt x="583" y="0"/>
                    <a:pt x="0" y="587"/>
                    <a:pt x="0" y="1308"/>
                  </a:cubicBezTo>
                  <a:cubicBezTo>
                    <a:pt x="0" y="2753"/>
                    <a:pt x="1170" y="3923"/>
                    <a:pt x="2615" y="3926"/>
                  </a:cubicBezTo>
                  <a:lnTo>
                    <a:pt x="4792" y="3926"/>
                  </a:lnTo>
                  <a:cubicBezTo>
                    <a:pt x="6237" y="3926"/>
                    <a:pt x="7407" y="2753"/>
                    <a:pt x="7407" y="1311"/>
                  </a:cubicBezTo>
                  <a:cubicBezTo>
                    <a:pt x="7407" y="587"/>
                    <a:pt x="6824" y="4"/>
                    <a:pt x="6103" y="0"/>
                  </a:cubicBezTo>
                  <a:close/>
                </a:path>
              </a:pathLst>
            </a:custGeom>
            <a:solidFill>
              <a:srgbClr val="78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5507;p91">
              <a:extLst>
                <a:ext uri="{FF2B5EF4-FFF2-40B4-BE49-F238E27FC236}">
                  <a16:creationId xmlns:a16="http://schemas.microsoft.com/office/drawing/2014/main" id="{B04AB1E9-1454-D59C-8F5A-DEDE9CF47F0C}"/>
                </a:ext>
              </a:extLst>
            </p:cNvPr>
            <p:cNvSpPr/>
            <p:nvPr/>
          </p:nvSpPr>
          <p:spPr>
            <a:xfrm>
              <a:off x="5419577" y="2210237"/>
              <a:ext cx="157384" cy="68585"/>
            </a:xfrm>
            <a:custGeom>
              <a:avLst/>
              <a:gdLst/>
              <a:ahLst/>
              <a:cxnLst/>
              <a:rect l="l" t="t" r="r" b="b"/>
              <a:pathLst>
                <a:path w="6003" h="2616" extrusionOk="0">
                  <a:moveTo>
                    <a:pt x="664" y="1"/>
                  </a:moveTo>
                  <a:cubicBezTo>
                    <a:pt x="189" y="1"/>
                    <a:pt x="1" y="616"/>
                    <a:pt x="396" y="877"/>
                  </a:cubicBezTo>
                  <a:lnTo>
                    <a:pt x="3003" y="2616"/>
                  </a:lnTo>
                  <a:lnTo>
                    <a:pt x="5607" y="877"/>
                  </a:lnTo>
                  <a:cubicBezTo>
                    <a:pt x="6002" y="616"/>
                    <a:pt x="5817" y="1"/>
                    <a:pt x="5343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5508;p91">
              <a:extLst>
                <a:ext uri="{FF2B5EF4-FFF2-40B4-BE49-F238E27FC236}">
                  <a16:creationId xmlns:a16="http://schemas.microsoft.com/office/drawing/2014/main" id="{0175C250-9A62-A9BD-AEB8-D94CB5478181}"/>
                </a:ext>
              </a:extLst>
            </p:cNvPr>
            <p:cNvSpPr/>
            <p:nvPr/>
          </p:nvSpPr>
          <p:spPr>
            <a:xfrm>
              <a:off x="5444379" y="2188791"/>
              <a:ext cx="107780" cy="90031"/>
            </a:xfrm>
            <a:custGeom>
              <a:avLst/>
              <a:gdLst/>
              <a:ahLst/>
              <a:cxnLst/>
              <a:rect l="l" t="t" r="r" b="b"/>
              <a:pathLst>
                <a:path w="4111" h="3434" extrusionOk="0">
                  <a:moveTo>
                    <a:pt x="529" y="0"/>
                  </a:moveTo>
                  <a:lnTo>
                    <a:pt x="529" y="1420"/>
                  </a:lnTo>
                  <a:cubicBezTo>
                    <a:pt x="529" y="1710"/>
                    <a:pt x="337" y="1963"/>
                    <a:pt x="62" y="2047"/>
                  </a:cubicBezTo>
                  <a:lnTo>
                    <a:pt x="0" y="2065"/>
                  </a:lnTo>
                  <a:lnTo>
                    <a:pt x="2057" y="3434"/>
                  </a:lnTo>
                  <a:lnTo>
                    <a:pt x="4111" y="2065"/>
                  </a:lnTo>
                  <a:lnTo>
                    <a:pt x="4053" y="2047"/>
                  </a:lnTo>
                  <a:cubicBezTo>
                    <a:pt x="3774" y="1963"/>
                    <a:pt x="3582" y="1710"/>
                    <a:pt x="3582" y="1420"/>
                  </a:cubicBezTo>
                  <a:lnTo>
                    <a:pt x="3582" y="0"/>
                  </a:ln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5509;p91">
              <a:extLst>
                <a:ext uri="{FF2B5EF4-FFF2-40B4-BE49-F238E27FC236}">
                  <a16:creationId xmlns:a16="http://schemas.microsoft.com/office/drawing/2014/main" id="{0F225A08-B88C-841B-F07F-A7D0AECFB544}"/>
                </a:ext>
              </a:extLst>
            </p:cNvPr>
            <p:cNvSpPr/>
            <p:nvPr/>
          </p:nvSpPr>
          <p:spPr>
            <a:xfrm>
              <a:off x="5458326" y="2188791"/>
              <a:ext cx="79990" cy="34345"/>
            </a:xfrm>
            <a:custGeom>
              <a:avLst/>
              <a:gdLst/>
              <a:ahLst/>
              <a:cxnLst/>
              <a:rect l="l" t="t" r="r" b="b"/>
              <a:pathLst>
                <a:path w="3051" h="1310" extrusionOk="0">
                  <a:moveTo>
                    <a:pt x="1" y="0"/>
                  </a:moveTo>
                  <a:lnTo>
                    <a:pt x="1" y="924"/>
                  </a:lnTo>
                  <a:cubicBezTo>
                    <a:pt x="475" y="1181"/>
                    <a:pt x="999" y="1309"/>
                    <a:pt x="1524" y="1309"/>
                  </a:cubicBezTo>
                  <a:cubicBezTo>
                    <a:pt x="2049" y="1309"/>
                    <a:pt x="2574" y="1181"/>
                    <a:pt x="3050" y="924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5510;p91">
              <a:extLst>
                <a:ext uri="{FF2B5EF4-FFF2-40B4-BE49-F238E27FC236}">
                  <a16:creationId xmlns:a16="http://schemas.microsoft.com/office/drawing/2014/main" id="{5F9D5F5C-D819-85F8-02CA-9160CD584FEA}"/>
                </a:ext>
              </a:extLst>
            </p:cNvPr>
            <p:cNvSpPr/>
            <p:nvPr/>
          </p:nvSpPr>
          <p:spPr>
            <a:xfrm>
              <a:off x="5401172" y="2091656"/>
              <a:ext cx="194298" cy="114439"/>
            </a:xfrm>
            <a:custGeom>
              <a:avLst/>
              <a:gdLst/>
              <a:ahLst/>
              <a:cxnLst/>
              <a:rect l="l" t="t" r="r" b="b"/>
              <a:pathLst>
                <a:path w="7411" h="4365" extrusionOk="0">
                  <a:moveTo>
                    <a:pt x="870" y="0"/>
                  </a:moveTo>
                  <a:lnTo>
                    <a:pt x="870" y="656"/>
                  </a:lnTo>
                  <a:lnTo>
                    <a:pt x="544" y="656"/>
                  </a:lnTo>
                  <a:cubicBezTo>
                    <a:pt x="243" y="656"/>
                    <a:pt x="0" y="898"/>
                    <a:pt x="0" y="1199"/>
                  </a:cubicBezTo>
                  <a:cubicBezTo>
                    <a:pt x="0" y="1500"/>
                    <a:pt x="243" y="1746"/>
                    <a:pt x="544" y="1746"/>
                  </a:cubicBezTo>
                  <a:lnTo>
                    <a:pt x="880" y="1746"/>
                  </a:lnTo>
                  <a:cubicBezTo>
                    <a:pt x="993" y="3220"/>
                    <a:pt x="2224" y="4364"/>
                    <a:pt x="3705" y="4364"/>
                  </a:cubicBezTo>
                  <a:cubicBezTo>
                    <a:pt x="5187" y="4364"/>
                    <a:pt x="6414" y="3220"/>
                    <a:pt x="6527" y="1746"/>
                  </a:cubicBezTo>
                  <a:lnTo>
                    <a:pt x="6863" y="1746"/>
                  </a:lnTo>
                  <a:cubicBezTo>
                    <a:pt x="7164" y="1746"/>
                    <a:pt x="7410" y="1500"/>
                    <a:pt x="7410" y="1199"/>
                  </a:cubicBezTo>
                  <a:cubicBezTo>
                    <a:pt x="7410" y="898"/>
                    <a:pt x="7164" y="656"/>
                    <a:pt x="6863" y="656"/>
                  </a:cubicBezTo>
                  <a:lnTo>
                    <a:pt x="6537" y="656"/>
                  </a:lnTo>
                  <a:lnTo>
                    <a:pt x="6537" y="0"/>
                  </a:lnTo>
                  <a:close/>
                </a:path>
              </a:pathLst>
            </a:custGeom>
            <a:solidFill>
              <a:srgbClr val="F6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5511;p91">
              <a:extLst>
                <a:ext uri="{FF2B5EF4-FFF2-40B4-BE49-F238E27FC236}">
                  <a16:creationId xmlns:a16="http://schemas.microsoft.com/office/drawing/2014/main" id="{9A347644-DAF8-03B8-85BD-0FAA19130AC7}"/>
                </a:ext>
              </a:extLst>
            </p:cNvPr>
            <p:cNvSpPr/>
            <p:nvPr/>
          </p:nvSpPr>
          <p:spPr>
            <a:xfrm>
              <a:off x="5401172" y="2091656"/>
              <a:ext cx="108540" cy="114387"/>
            </a:xfrm>
            <a:custGeom>
              <a:avLst/>
              <a:gdLst/>
              <a:ahLst/>
              <a:cxnLst/>
              <a:rect l="l" t="t" r="r" b="b"/>
              <a:pathLst>
                <a:path w="4140" h="4363" extrusionOk="0">
                  <a:moveTo>
                    <a:pt x="870" y="0"/>
                  </a:moveTo>
                  <a:lnTo>
                    <a:pt x="870" y="656"/>
                  </a:lnTo>
                  <a:lnTo>
                    <a:pt x="544" y="656"/>
                  </a:lnTo>
                  <a:cubicBezTo>
                    <a:pt x="243" y="656"/>
                    <a:pt x="0" y="898"/>
                    <a:pt x="0" y="1199"/>
                  </a:cubicBezTo>
                  <a:cubicBezTo>
                    <a:pt x="0" y="1500"/>
                    <a:pt x="243" y="1746"/>
                    <a:pt x="544" y="1746"/>
                  </a:cubicBezTo>
                  <a:lnTo>
                    <a:pt x="880" y="1746"/>
                  </a:lnTo>
                  <a:cubicBezTo>
                    <a:pt x="985" y="3241"/>
                    <a:pt x="2233" y="4362"/>
                    <a:pt x="3680" y="4362"/>
                  </a:cubicBezTo>
                  <a:cubicBezTo>
                    <a:pt x="3832" y="4362"/>
                    <a:pt x="3985" y="4350"/>
                    <a:pt x="4140" y="4325"/>
                  </a:cubicBezTo>
                  <a:cubicBezTo>
                    <a:pt x="2760" y="4111"/>
                    <a:pt x="1742" y="2923"/>
                    <a:pt x="1742" y="1525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5512;p91">
              <a:extLst>
                <a:ext uri="{FF2B5EF4-FFF2-40B4-BE49-F238E27FC236}">
                  <a16:creationId xmlns:a16="http://schemas.microsoft.com/office/drawing/2014/main" id="{4CD27EA8-AE86-A35C-1E5B-721BC854CD1A}"/>
                </a:ext>
              </a:extLst>
            </p:cNvPr>
            <p:cNvSpPr/>
            <p:nvPr/>
          </p:nvSpPr>
          <p:spPr>
            <a:xfrm>
              <a:off x="5413416" y="1988804"/>
              <a:ext cx="169811" cy="74300"/>
            </a:xfrm>
            <a:custGeom>
              <a:avLst/>
              <a:gdLst/>
              <a:ahLst/>
              <a:cxnLst/>
              <a:rect l="l" t="t" r="r" b="b"/>
              <a:pathLst>
                <a:path w="6477" h="2834" extrusionOk="0">
                  <a:moveTo>
                    <a:pt x="3238" y="1"/>
                  </a:moveTo>
                  <a:cubicBezTo>
                    <a:pt x="1601" y="1"/>
                    <a:pt x="218" y="1214"/>
                    <a:pt x="0" y="2833"/>
                  </a:cubicBezTo>
                  <a:lnTo>
                    <a:pt x="6476" y="2833"/>
                  </a:lnTo>
                  <a:cubicBezTo>
                    <a:pt x="6259" y="1214"/>
                    <a:pt x="4875" y="1"/>
                    <a:pt x="3238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5513;p91">
              <a:extLst>
                <a:ext uri="{FF2B5EF4-FFF2-40B4-BE49-F238E27FC236}">
                  <a16:creationId xmlns:a16="http://schemas.microsoft.com/office/drawing/2014/main" id="{371B7CDD-B875-78FD-2A44-9F79E7FD8D9C}"/>
                </a:ext>
              </a:extLst>
            </p:cNvPr>
            <p:cNvSpPr/>
            <p:nvPr/>
          </p:nvSpPr>
          <p:spPr>
            <a:xfrm>
              <a:off x="5486825" y="2285927"/>
              <a:ext cx="22888" cy="22914"/>
            </a:xfrm>
            <a:custGeom>
              <a:avLst/>
              <a:gdLst/>
              <a:ahLst/>
              <a:cxnLst/>
              <a:rect l="l" t="t" r="r" b="b"/>
              <a:pathLst>
                <a:path w="873" h="874" extrusionOk="0">
                  <a:moveTo>
                    <a:pt x="438" y="0"/>
                  </a:moveTo>
                  <a:cubicBezTo>
                    <a:pt x="196" y="0"/>
                    <a:pt x="0" y="196"/>
                    <a:pt x="0" y="438"/>
                  </a:cubicBezTo>
                  <a:cubicBezTo>
                    <a:pt x="0" y="678"/>
                    <a:pt x="196" y="873"/>
                    <a:pt x="438" y="873"/>
                  </a:cubicBezTo>
                  <a:cubicBezTo>
                    <a:pt x="677" y="873"/>
                    <a:pt x="873" y="678"/>
                    <a:pt x="873" y="438"/>
                  </a:cubicBezTo>
                  <a:cubicBezTo>
                    <a:pt x="873" y="196"/>
                    <a:pt x="677" y="0"/>
                    <a:pt x="43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5514;p91">
              <a:extLst>
                <a:ext uri="{FF2B5EF4-FFF2-40B4-BE49-F238E27FC236}">
                  <a16:creationId xmlns:a16="http://schemas.microsoft.com/office/drawing/2014/main" id="{3237010D-092F-B953-D64C-26C001BFDA17}"/>
                </a:ext>
              </a:extLst>
            </p:cNvPr>
            <p:cNvSpPr/>
            <p:nvPr/>
          </p:nvSpPr>
          <p:spPr>
            <a:xfrm>
              <a:off x="5406862" y="2063157"/>
              <a:ext cx="182919" cy="28525"/>
            </a:xfrm>
            <a:custGeom>
              <a:avLst/>
              <a:gdLst/>
              <a:ahLst/>
              <a:cxnLst/>
              <a:rect l="l" t="t" r="r" b="b"/>
              <a:pathLst>
                <a:path w="6977" h="1088" extrusionOk="0">
                  <a:moveTo>
                    <a:pt x="218" y="1"/>
                  </a:moveTo>
                  <a:cubicBezTo>
                    <a:pt x="98" y="1"/>
                    <a:pt x="1" y="98"/>
                    <a:pt x="1" y="218"/>
                  </a:cubicBezTo>
                  <a:lnTo>
                    <a:pt x="1" y="1087"/>
                  </a:lnTo>
                  <a:lnTo>
                    <a:pt x="6976" y="1087"/>
                  </a:lnTo>
                  <a:lnTo>
                    <a:pt x="6976" y="218"/>
                  </a:lnTo>
                  <a:cubicBezTo>
                    <a:pt x="6976" y="98"/>
                    <a:pt x="6878" y="1"/>
                    <a:pt x="6755" y="1"/>
                  </a:cubicBezTo>
                  <a:close/>
                </a:path>
              </a:pathLst>
            </a:custGeom>
            <a:solidFill>
              <a:srgbClr val="78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5515;p91">
              <a:extLst>
                <a:ext uri="{FF2B5EF4-FFF2-40B4-BE49-F238E27FC236}">
                  <a16:creationId xmlns:a16="http://schemas.microsoft.com/office/drawing/2014/main" id="{E722A94B-A026-63AC-4C3F-19C6F4EBC176}"/>
                </a:ext>
              </a:extLst>
            </p:cNvPr>
            <p:cNvSpPr/>
            <p:nvPr/>
          </p:nvSpPr>
          <p:spPr>
            <a:xfrm>
              <a:off x="5406862" y="2063079"/>
              <a:ext cx="40008" cy="28603"/>
            </a:xfrm>
            <a:custGeom>
              <a:avLst/>
              <a:gdLst/>
              <a:ahLst/>
              <a:cxnLst/>
              <a:rect l="l" t="t" r="r" b="b"/>
              <a:pathLst>
                <a:path w="1526" h="1091" extrusionOk="0">
                  <a:moveTo>
                    <a:pt x="218" y="0"/>
                  </a:moveTo>
                  <a:cubicBezTo>
                    <a:pt x="98" y="0"/>
                    <a:pt x="1" y="98"/>
                    <a:pt x="1" y="217"/>
                  </a:cubicBezTo>
                  <a:lnTo>
                    <a:pt x="1" y="1090"/>
                  </a:lnTo>
                  <a:lnTo>
                    <a:pt x="1312" y="1090"/>
                  </a:lnTo>
                  <a:lnTo>
                    <a:pt x="1312" y="221"/>
                  </a:lnTo>
                  <a:cubicBezTo>
                    <a:pt x="1308" y="101"/>
                    <a:pt x="1406" y="4"/>
                    <a:pt x="152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5516;p91">
              <a:extLst>
                <a:ext uri="{FF2B5EF4-FFF2-40B4-BE49-F238E27FC236}">
                  <a16:creationId xmlns:a16="http://schemas.microsoft.com/office/drawing/2014/main" id="{C80A63F5-722E-79BD-62CB-F3C6F830F5CC}"/>
                </a:ext>
              </a:extLst>
            </p:cNvPr>
            <p:cNvSpPr/>
            <p:nvPr/>
          </p:nvSpPr>
          <p:spPr>
            <a:xfrm>
              <a:off x="5412656" y="2091656"/>
              <a:ext cx="171515" cy="49604"/>
            </a:xfrm>
            <a:custGeom>
              <a:avLst/>
              <a:gdLst/>
              <a:ahLst/>
              <a:cxnLst/>
              <a:rect l="l" t="t" r="r" b="b"/>
              <a:pathLst>
                <a:path w="6542" h="1892" extrusionOk="0">
                  <a:moveTo>
                    <a:pt x="1" y="0"/>
                  </a:moveTo>
                  <a:lnTo>
                    <a:pt x="1" y="656"/>
                  </a:lnTo>
                  <a:lnTo>
                    <a:pt x="1580" y="1750"/>
                  </a:lnTo>
                  <a:cubicBezTo>
                    <a:pt x="1720" y="1846"/>
                    <a:pt x="1878" y="1891"/>
                    <a:pt x="2034" y="1891"/>
                  </a:cubicBezTo>
                  <a:cubicBezTo>
                    <a:pt x="2340" y="1891"/>
                    <a:pt x="2637" y="1716"/>
                    <a:pt x="2771" y="1409"/>
                  </a:cubicBezTo>
                  <a:cubicBezTo>
                    <a:pt x="2858" y="1214"/>
                    <a:pt x="3054" y="1090"/>
                    <a:pt x="3267" y="1090"/>
                  </a:cubicBezTo>
                  <a:cubicBezTo>
                    <a:pt x="3481" y="1090"/>
                    <a:pt x="3677" y="1214"/>
                    <a:pt x="3767" y="1409"/>
                  </a:cubicBezTo>
                  <a:cubicBezTo>
                    <a:pt x="3899" y="1716"/>
                    <a:pt x="4196" y="1891"/>
                    <a:pt x="4503" y="1891"/>
                  </a:cubicBezTo>
                  <a:cubicBezTo>
                    <a:pt x="4659" y="1891"/>
                    <a:pt x="4818" y="1846"/>
                    <a:pt x="4959" y="1750"/>
                  </a:cubicBezTo>
                  <a:lnTo>
                    <a:pt x="6534" y="656"/>
                  </a:lnTo>
                  <a:lnTo>
                    <a:pt x="6541" y="656"/>
                  </a:lnTo>
                  <a:lnTo>
                    <a:pt x="6541" y="0"/>
                  </a:ln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5517;p91">
              <a:extLst>
                <a:ext uri="{FF2B5EF4-FFF2-40B4-BE49-F238E27FC236}">
                  <a16:creationId xmlns:a16="http://schemas.microsoft.com/office/drawing/2014/main" id="{5579CF6D-B3BE-BA16-6B07-FAA1C227E1B3}"/>
                </a:ext>
              </a:extLst>
            </p:cNvPr>
            <p:cNvSpPr/>
            <p:nvPr/>
          </p:nvSpPr>
          <p:spPr>
            <a:xfrm>
              <a:off x="5406862" y="2091656"/>
              <a:ext cx="182815" cy="17199"/>
            </a:xfrm>
            <a:custGeom>
              <a:avLst/>
              <a:gdLst/>
              <a:ahLst/>
              <a:cxnLst/>
              <a:rect l="l" t="t" r="r" b="b"/>
              <a:pathLst>
                <a:path w="6973" h="656" extrusionOk="0">
                  <a:moveTo>
                    <a:pt x="1" y="0"/>
                  </a:moveTo>
                  <a:lnTo>
                    <a:pt x="1" y="638"/>
                  </a:lnTo>
                  <a:cubicBezTo>
                    <a:pt x="1" y="645"/>
                    <a:pt x="1" y="649"/>
                    <a:pt x="1" y="656"/>
                  </a:cubicBezTo>
                  <a:lnTo>
                    <a:pt x="6972" y="656"/>
                  </a:lnTo>
                  <a:lnTo>
                    <a:pt x="6972" y="638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5518;p91">
              <a:extLst>
                <a:ext uri="{FF2B5EF4-FFF2-40B4-BE49-F238E27FC236}">
                  <a16:creationId xmlns:a16="http://schemas.microsoft.com/office/drawing/2014/main" id="{4C1114C8-A7EE-A2CC-4DB0-2F78A52940AA}"/>
                </a:ext>
              </a:extLst>
            </p:cNvPr>
            <p:cNvSpPr/>
            <p:nvPr/>
          </p:nvSpPr>
          <p:spPr>
            <a:xfrm>
              <a:off x="5355790" y="1983508"/>
              <a:ext cx="284879" cy="364974"/>
            </a:xfrm>
            <a:custGeom>
              <a:avLst/>
              <a:gdLst/>
              <a:ahLst/>
              <a:cxnLst/>
              <a:rect l="l" t="t" r="r" b="b"/>
              <a:pathLst>
                <a:path w="10866" h="13921" extrusionOk="0">
                  <a:moveTo>
                    <a:pt x="4803" y="561"/>
                  </a:moveTo>
                  <a:cubicBezTo>
                    <a:pt x="4545" y="1116"/>
                    <a:pt x="4411" y="1999"/>
                    <a:pt x="4364" y="2829"/>
                  </a:cubicBezTo>
                  <a:lnTo>
                    <a:pt x="3484" y="2829"/>
                  </a:lnTo>
                  <a:cubicBezTo>
                    <a:pt x="3495" y="2763"/>
                    <a:pt x="3502" y="2698"/>
                    <a:pt x="3517" y="2637"/>
                  </a:cubicBezTo>
                  <a:cubicBezTo>
                    <a:pt x="3544" y="2484"/>
                    <a:pt x="3426" y="2394"/>
                    <a:pt x="3310" y="2394"/>
                  </a:cubicBezTo>
                  <a:cubicBezTo>
                    <a:pt x="3223" y="2394"/>
                    <a:pt x="3137" y="2445"/>
                    <a:pt x="3115" y="2561"/>
                  </a:cubicBezTo>
                  <a:cubicBezTo>
                    <a:pt x="3097" y="2651"/>
                    <a:pt x="3086" y="2738"/>
                    <a:pt x="3071" y="2832"/>
                  </a:cubicBezTo>
                  <a:lnTo>
                    <a:pt x="2438" y="2832"/>
                  </a:lnTo>
                  <a:cubicBezTo>
                    <a:pt x="2618" y="2009"/>
                    <a:pt x="3127" y="1289"/>
                    <a:pt x="3848" y="854"/>
                  </a:cubicBezTo>
                  <a:lnTo>
                    <a:pt x="3848" y="854"/>
                  </a:lnTo>
                  <a:cubicBezTo>
                    <a:pt x="3659" y="1099"/>
                    <a:pt x="3505" y="1364"/>
                    <a:pt x="3386" y="1648"/>
                  </a:cubicBezTo>
                  <a:cubicBezTo>
                    <a:pt x="3319" y="1809"/>
                    <a:pt x="3452" y="1933"/>
                    <a:pt x="3583" y="1933"/>
                  </a:cubicBezTo>
                  <a:cubicBezTo>
                    <a:pt x="3655" y="1933"/>
                    <a:pt x="3726" y="1896"/>
                    <a:pt x="3763" y="1807"/>
                  </a:cubicBezTo>
                  <a:cubicBezTo>
                    <a:pt x="4017" y="1210"/>
                    <a:pt x="4386" y="779"/>
                    <a:pt x="4803" y="561"/>
                  </a:cubicBezTo>
                  <a:close/>
                  <a:moveTo>
                    <a:pt x="5436" y="406"/>
                  </a:moveTo>
                  <a:cubicBezTo>
                    <a:pt x="5480" y="406"/>
                    <a:pt x="5654" y="529"/>
                    <a:pt x="5820" y="1079"/>
                  </a:cubicBezTo>
                  <a:cubicBezTo>
                    <a:pt x="5961" y="1536"/>
                    <a:pt x="6056" y="2151"/>
                    <a:pt x="6092" y="2832"/>
                  </a:cubicBezTo>
                  <a:lnTo>
                    <a:pt x="4777" y="2832"/>
                  </a:lnTo>
                  <a:cubicBezTo>
                    <a:pt x="4813" y="2151"/>
                    <a:pt x="4908" y="1536"/>
                    <a:pt x="5049" y="1079"/>
                  </a:cubicBezTo>
                  <a:cubicBezTo>
                    <a:pt x="5215" y="529"/>
                    <a:pt x="5389" y="406"/>
                    <a:pt x="5436" y="406"/>
                  </a:cubicBezTo>
                  <a:close/>
                  <a:moveTo>
                    <a:pt x="6063" y="565"/>
                  </a:moveTo>
                  <a:lnTo>
                    <a:pt x="6063" y="565"/>
                  </a:lnTo>
                  <a:cubicBezTo>
                    <a:pt x="6722" y="906"/>
                    <a:pt x="7236" y="1760"/>
                    <a:pt x="7385" y="2832"/>
                  </a:cubicBezTo>
                  <a:lnTo>
                    <a:pt x="6501" y="2832"/>
                  </a:lnTo>
                  <a:cubicBezTo>
                    <a:pt x="6458" y="1999"/>
                    <a:pt x="6320" y="1119"/>
                    <a:pt x="6063" y="565"/>
                  </a:cubicBezTo>
                  <a:close/>
                  <a:moveTo>
                    <a:pt x="7012" y="848"/>
                  </a:moveTo>
                  <a:lnTo>
                    <a:pt x="7012" y="848"/>
                  </a:lnTo>
                  <a:cubicBezTo>
                    <a:pt x="7740" y="1286"/>
                    <a:pt x="8254" y="2003"/>
                    <a:pt x="8431" y="2832"/>
                  </a:cubicBezTo>
                  <a:lnTo>
                    <a:pt x="7798" y="2832"/>
                  </a:lnTo>
                  <a:cubicBezTo>
                    <a:pt x="7700" y="2086"/>
                    <a:pt x="7439" y="1405"/>
                    <a:pt x="7052" y="895"/>
                  </a:cubicBezTo>
                  <a:lnTo>
                    <a:pt x="7012" y="848"/>
                  </a:lnTo>
                  <a:close/>
                  <a:moveTo>
                    <a:pt x="8703" y="3242"/>
                  </a:moveTo>
                  <a:cubicBezTo>
                    <a:pt x="8714" y="3242"/>
                    <a:pt x="8718" y="3249"/>
                    <a:pt x="8718" y="3256"/>
                  </a:cubicBezTo>
                  <a:lnTo>
                    <a:pt x="8718" y="3922"/>
                  </a:lnTo>
                  <a:lnTo>
                    <a:pt x="2151" y="3919"/>
                  </a:lnTo>
                  <a:lnTo>
                    <a:pt x="2151" y="3256"/>
                  </a:lnTo>
                  <a:cubicBezTo>
                    <a:pt x="2151" y="3249"/>
                    <a:pt x="2159" y="3242"/>
                    <a:pt x="2166" y="3242"/>
                  </a:cubicBezTo>
                  <a:close/>
                  <a:moveTo>
                    <a:pt x="8718" y="4328"/>
                  </a:moveTo>
                  <a:lnTo>
                    <a:pt x="8718" y="4585"/>
                  </a:lnTo>
                  <a:cubicBezTo>
                    <a:pt x="8678" y="4578"/>
                    <a:pt x="8638" y="4574"/>
                    <a:pt x="8594" y="4574"/>
                  </a:cubicBezTo>
                  <a:lnTo>
                    <a:pt x="8471" y="4574"/>
                  </a:lnTo>
                  <a:lnTo>
                    <a:pt x="8471" y="4328"/>
                  </a:lnTo>
                  <a:close/>
                  <a:moveTo>
                    <a:pt x="2398" y="4328"/>
                  </a:moveTo>
                  <a:lnTo>
                    <a:pt x="2398" y="4574"/>
                  </a:lnTo>
                  <a:lnTo>
                    <a:pt x="2307" y="4574"/>
                  </a:lnTo>
                  <a:cubicBezTo>
                    <a:pt x="2256" y="4574"/>
                    <a:pt x="2202" y="4582"/>
                    <a:pt x="2151" y="4592"/>
                  </a:cubicBezTo>
                  <a:lnTo>
                    <a:pt x="2151" y="4589"/>
                  </a:lnTo>
                  <a:lnTo>
                    <a:pt x="2151" y="4328"/>
                  </a:lnTo>
                  <a:close/>
                  <a:moveTo>
                    <a:pt x="2398" y="4984"/>
                  </a:moveTo>
                  <a:lnTo>
                    <a:pt x="2398" y="5650"/>
                  </a:lnTo>
                  <a:lnTo>
                    <a:pt x="2398" y="5664"/>
                  </a:lnTo>
                  <a:lnTo>
                    <a:pt x="2275" y="5664"/>
                  </a:lnTo>
                  <a:cubicBezTo>
                    <a:pt x="2072" y="5664"/>
                    <a:pt x="1916" y="5487"/>
                    <a:pt x="1938" y="5288"/>
                  </a:cubicBezTo>
                  <a:cubicBezTo>
                    <a:pt x="1952" y="5118"/>
                    <a:pt x="2119" y="4984"/>
                    <a:pt x="2307" y="4984"/>
                  </a:cubicBezTo>
                  <a:close/>
                  <a:moveTo>
                    <a:pt x="8604" y="4984"/>
                  </a:moveTo>
                  <a:cubicBezTo>
                    <a:pt x="8804" y="4984"/>
                    <a:pt x="8956" y="5159"/>
                    <a:pt x="8935" y="5360"/>
                  </a:cubicBezTo>
                  <a:cubicBezTo>
                    <a:pt x="8917" y="5530"/>
                    <a:pt x="8754" y="5664"/>
                    <a:pt x="8565" y="5664"/>
                  </a:cubicBezTo>
                  <a:lnTo>
                    <a:pt x="8475" y="5664"/>
                  </a:lnTo>
                  <a:lnTo>
                    <a:pt x="8475" y="5654"/>
                  </a:lnTo>
                  <a:lnTo>
                    <a:pt x="8475" y="4984"/>
                  </a:lnTo>
                  <a:lnTo>
                    <a:pt x="8598" y="4984"/>
                  </a:lnTo>
                  <a:cubicBezTo>
                    <a:pt x="8600" y="4984"/>
                    <a:pt x="8602" y="4984"/>
                    <a:pt x="8604" y="4984"/>
                  </a:cubicBezTo>
                  <a:close/>
                  <a:moveTo>
                    <a:pt x="8066" y="4332"/>
                  </a:moveTo>
                  <a:lnTo>
                    <a:pt x="8066" y="4973"/>
                  </a:lnTo>
                  <a:lnTo>
                    <a:pt x="7008" y="5704"/>
                  </a:lnTo>
                  <a:cubicBezTo>
                    <a:pt x="6909" y="5774"/>
                    <a:pt x="6790" y="5811"/>
                    <a:pt x="6671" y="5811"/>
                  </a:cubicBezTo>
                  <a:cubicBezTo>
                    <a:pt x="6616" y="5811"/>
                    <a:pt x="6562" y="5803"/>
                    <a:pt x="6508" y="5788"/>
                  </a:cubicBezTo>
                  <a:cubicBezTo>
                    <a:pt x="6338" y="5737"/>
                    <a:pt x="6197" y="5614"/>
                    <a:pt x="6124" y="5451"/>
                  </a:cubicBezTo>
                  <a:cubicBezTo>
                    <a:pt x="6003" y="5182"/>
                    <a:pt x="5739" y="5009"/>
                    <a:pt x="5445" y="5009"/>
                  </a:cubicBezTo>
                  <a:cubicBezTo>
                    <a:pt x="5442" y="5009"/>
                    <a:pt x="5439" y="5009"/>
                    <a:pt x="5436" y="5009"/>
                  </a:cubicBezTo>
                  <a:cubicBezTo>
                    <a:pt x="5433" y="5009"/>
                    <a:pt x="5430" y="5009"/>
                    <a:pt x="5427" y="5009"/>
                  </a:cubicBezTo>
                  <a:cubicBezTo>
                    <a:pt x="5134" y="5009"/>
                    <a:pt x="4866" y="5182"/>
                    <a:pt x="4748" y="5451"/>
                  </a:cubicBezTo>
                  <a:cubicBezTo>
                    <a:pt x="4676" y="5614"/>
                    <a:pt x="4535" y="5737"/>
                    <a:pt x="4361" y="5788"/>
                  </a:cubicBezTo>
                  <a:cubicBezTo>
                    <a:pt x="4308" y="5802"/>
                    <a:pt x="4253" y="5810"/>
                    <a:pt x="4200" y="5810"/>
                  </a:cubicBezTo>
                  <a:cubicBezTo>
                    <a:pt x="4081" y="5810"/>
                    <a:pt x="3964" y="5774"/>
                    <a:pt x="3864" y="5704"/>
                  </a:cubicBezTo>
                  <a:lnTo>
                    <a:pt x="2807" y="4976"/>
                  </a:lnTo>
                  <a:lnTo>
                    <a:pt x="2807" y="4332"/>
                  </a:lnTo>
                  <a:close/>
                  <a:moveTo>
                    <a:pt x="5445" y="5418"/>
                  </a:moveTo>
                  <a:cubicBezTo>
                    <a:pt x="5576" y="5418"/>
                    <a:pt x="5691" y="5497"/>
                    <a:pt x="5748" y="5614"/>
                  </a:cubicBezTo>
                  <a:cubicBezTo>
                    <a:pt x="5913" y="6000"/>
                    <a:pt x="6287" y="6221"/>
                    <a:pt x="6671" y="6221"/>
                  </a:cubicBezTo>
                  <a:cubicBezTo>
                    <a:pt x="6867" y="6221"/>
                    <a:pt x="7065" y="6163"/>
                    <a:pt x="7240" y="6041"/>
                  </a:cubicBezTo>
                  <a:lnTo>
                    <a:pt x="8066" y="5469"/>
                  </a:lnTo>
                  <a:lnTo>
                    <a:pt x="8066" y="5650"/>
                  </a:lnTo>
                  <a:cubicBezTo>
                    <a:pt x="8066" y="7102"/>
                    <a:pt x="6885" y="8279"/>
                    <a:pt x="5436" y="8279"/>
                  </a:cubicBezTo>
                  <a:cubicBezTo>
                    <a:pt x="3984" y="8279"/>
                    <a:pt x="2807" y="7102"/>
                    <a:pt x="2807" y="5650"/>
                  </a:cubicBezTo>
                  <a:lnTo>
                    <a:pt x="2807" y="5469"/>
                  </a:lnTo>
                  <a:lnTo>
                    <a:pt x="3629" y="6041"/>
                  </a:lnTo>
                  <a:cubicBezTo>
                    <a:pt x="3804" y="6162"/>
                    <a:pt x="4002" y="6219"/>
                    <a:pt x="4197" y="6219"/>
                  </a:cubicBezTo>
                  <a:cubicBezTo>
                    <a:pt x="4581" y="6219"/>
                    <a:pt x="4953" y="6000"/>
                    <a:pt x="5121" y="5614"/>
                  </a:cubicBezTo>
                  <a:cubicBezTo>
                    <a:pt x="5178" y="5497"/>
                    <a:pt x="5297" y="5418"/>
                    <a:pt x="5428" y="5418"/>
                  </a:cubicBezTo>
                  <a:cubicBezTo>
                    <a:pt x="5430" y="5418"/>
                    <a:pt x="5433" y="5418"/>
                    <a:pt x="5436" y="5418"/>
                  </a:cubicBezTo>
                  <a:cubicBezTo>
                    <a:pt x="5439" y="5418"/>
                    <a:pt x="5442" y="5418"/>
                    <a:pt x="5445" y="5418"/>
                  </a:cubicBezTo>
                  <a:close/>
                  <a:moveTo>
                    <a:pt x="3705" y="8906"/>
                  </a:moveTo>
                  <a:lnTo>
                    <a:pt x="3705" y="9301"/>
                  </a:lnTo>
                  <a:cubicBezTo>
                    <a:pt x="3705" y="9489"/>
                    <a:pt x="3589" y="9656"/>
                    <a:pt x="3412" y="9724"/>
                  </a:cubicBezTo>
                  <a:lnTo>
                    <a:pt x="2941" y="9413"/>
                  </a:lnTo>
                  <a:cubicBezTo>
                    <a:pt x="2716" y="9261"/>
                    <a:pt x="2821" y="8910"/>
                    <a:pt x="3093" y="8910"/>
                  </a:cubicBezTo>
                  <a:lnTo>
                    <a:pt x="3705" y="8906"/>
                  </a:lnTo>
                  <a:close/>
                  <a:moveTo>
                    <a:pt x="7776" y="8906"/>
                  </a:moveTo>
                  <a:cubicBezTo>
                    <a:pt x="8048" y="8906"/>
                    <a:pt x="8153" y="9261"/>
                    <a:pt x="7928" y="9413"/>
                  </a:cubicBezTo>
                  <a:lnTo>
                    <a:pt x="7457" y="9724"/>
                  </a:lnTo>
                  <a:cubicBezTo>
                    <a:pt x="7283" y="9659"/>
                    <a:pt x="7164" y="9493"/>
                    <a:pt x="7164" y="9304"/>
                  </a:cubicBezTo>
                  <a:lnTo>
                    <a:pt x="7164" y="8906"/>
                  </a:lnTo>
                  <a:close/>
                  <a:moveTo>
                    <a:pt x="3705" y="8250"/>
                  </a:moveTo>
                  <a:lnTo>
                    <a:pt x="3705" y="8497"/>
                  </a:lnTo>
                  <a:lnTo>
                    <a:pt x="3093" y="8497"/>
                  </a:lnTo>
                  <a:cubicBezTo>
                    <a:pt x="2419" y="8497"/>
                    <a:pt x="2155" y="9373"/>
                    <a:pt x="2716" y="9750"/>
                  </a:cubicBezTo>
                  <a:lnTo>
                    <a:pt x="5172" y="11387"/>
                  </a:lnTo>
                  <a:cubicBezTo>
                    <a:pt x="5009" y="11463"/>
                    <a:pt x="4886" y="11600"/>
                    <a:pt x="4828" y="11767"/>
                  </a:cubicBezTo>
                  <a:lnTo>
                    <a:pt x="4346" y="11767"/>
                  </a:lnTo>
                  <a:cubicBezTo>
                    <a:pt x="3013" y="11767"/>
                    <a:pt x="1934" y="10688"/>
                    <a:pt x="1934" y="9355"/>
                  </a:cubicBezTo>
                  <a:cubicBezTo>
                    <a:pt x="1934" y="8747"/>
                    <a:pt x="2427" y="8254"/>
                    <a:pt x="3035" y="8250"/>
                  </a:cubicBezTo>
                  <a:close/>
                  <a:moveTo>
                    <a:pt x="7834" y="8254"/>
                  </a:moveTo>
                  <a:cubicBezTo>
                    <a:pt x="8442" y="8254"/>
                    <a:pt x="8935" y="8747"/>
                    <a:pt x="8935" y="9359"/>
                  </a:cubicBezTo>
                  <a:cubicBezTo>
                    <a:pt x="8935" y="10688"/>
                    <a:pt x="7856" y="11767"/>
                    <a:pt x="6526" y="11767"/>
                  </a:cubicBezTo>
                  <a:lnTo>
                    <a:pt x="6041" y="11767"/>
                  </a:lnTo>
                  <a:cubicBezTo>
                    <a:pt x="5983" y="11597"/>
                    <a:pt x="5860" y="11463"/>
                    <a:pt x="5697" y="11387"/>
                  </a:cubicBezTo>
                  <a:lnTo>
                    <a:pt x="6421" y="10905"/>
                  </a:lnTo>
                  <a:cubicBezTo>
                    <a:pt x="6610" y="10779"/>
                    <a:pt x="6487" y="10528"/>
                    <a:pt x="6312" y="10528"/>
                  </a:cubicBezTo>
                  <a:cubicBezTo>
                    <a:pt x="6275" y="10528"/>
                    <a:pt x="6236" y="10539"/>
                    <a:pt x="6197" y="10565"/>
                  </a:cubicBezTo>
                  <a:lnTo>
                    <a:pt x="5436" y="11072"/>
                  </a:lnTo>
                  <a:lnTo>
                    <a:pt x="3788" y="9974"/>
                  </a:lnTo>
                  <a:cubicBezTo>
                    <a:pt x="3995" y="9811"/>
                    <a:pt x="4114" y="9565"/>
                    <a:pt x="4114" y="9301"/>
                  </a:cubicBezTo>
                  <a:lnTo>
                    <a:pt x="4114" y="8384"/>
                  </a:lnTo>
                  <a:cubicBezTo>
                    <a:pt x="4533" y="8587"/>
                    <a:pt x="4985" y="8689"/>
                    <a:pt x="5438" y="8689"/>
                  </a:cubicBezTo>
                  <a:cubicBezTo>
                    <a:pt x="5890" y="8689"/>
                    <a:pt x="6342" y="8587"/>
                    <a:pt x="6758" y="8384"/>
                  </a:cubicBezTo>
                  <a:lnTo>
                    <a:pt x="6758" y="9304"/>
                  </a:lnTo>
                  <a:cubicBezTo>
                    <a:pt x="6758" y="9565"/>
                    <a:pt x="6878" y="9811"/>
                    <a:pt x="7084" y="9974"/>
                  </a:cubicBezTo>
                  <a:lnTo>
                    <a:pt x="6957" y="10058"/>
                  </a:lnTo>
                  <a:cubicBezTo>
                    <a:pt x="6772" y="10183"/>
                    <a:pt x="6892" y="10436"/>
                    <a:pt x="7068" y="10436"/>
                  </a:cubicBezTo>
                  <a:cubicBezTo>
                    <a:pt x="7106" y="10436"/>
                    <a:pt x="7145" y="10425"/>
                    <a:pt x="7186" y="10398"/>
                  </a:cubicBezTo>
                  <a:lnTo>
                    <a:pt x="8156" y="9750"/>
                  </a:lnTo>
                  <a:cubicBezTo>
                    <a:pt x="8718" y="9377"/>
                    <a:pt x="8453" y="8500"/>
                    <a:pt x="7776" y="8500"/>
                  </a:cubicBezTo>
                  <a:lnTo>
                    <a:pt x="7164" y="8500"/>
                  </a:lnTo>
                  <a:lnTo>
                    <a:pt x="7164" y="8254"/>
                  </a:lnTo>
                  <a:close/>
                  <a:moveTo>
                    <a:pt x="5436" y="11740"/>
                  </a:moveTo>
                  <a:cubicBezTo>
                    <a:pt x="5552" y="11740"/>
                    <a:pt x="5668" y="11818"/>
                    <a:pt x="5668" y="11973"/>
                  </a:cubicBezTo>
                  <a:cubicBezTo>
                    <a:pt x="5668" y="12100"/>
                    <a:pt x="5563" y="12205"/>
                    <a:pt x="5436" y="12205"/>
                  </a:cubicBezTo>
                  <a:cubicBezTo>
                    <a:pt x="5306" y="12205"/>
                    <a:pt x="5205" y="12100"/>
                    <a:pt x="5205" y="11973"/>
                  </a:cubicBezTo>
                  <a:cubicBezTo>
                    <a:pt x="5205" y="11818"/>
                    <a:pt x="5320" y="11740"/>
                    <a:pt x="5436" y="11740"/>
                  </a:cubicBezTo>
                  <a:close/>
                  <a:moveTo>
                    <a:pt x="5436" y="0"/>
                  </a:moveTo>
                  <a:cubicBezTo>
                    <a:pt x="3756" y="0"/>
                    <a:pt x="2314" y="1206"/>
                    <a:pt x="2021" y="2861"/>
                  </a:cubicBezTo>
                  <a:cubicBezTo>
                    <a:pt x="1854" y="2923"/>
                    <a:pt x="1746" y="3079"/>
                    <a:pt x="1742" y="3256"/>
                  </a:cubicBezTo>
                  <a:lnTo>
                    <a:pt x="1742" y="4810"/>
                  </a:lnTo>
                  <a:cubicBezTo>
                    <a:pt x="1623" y="4926"/>
                    <a:pt x="1547" y="5081"/>
                    <a:pt x="1528" y="5252"/>
                  </a:cubicBezTo>
                  <a:cubicBezTo>
                    <a:pt x="1485" y="5693"/>
                    <a:pt x="1829" y="6074"/>
                    <a:pt x="2275" y="6077"/>
                  </a:cubicBezTo>
                  <a:lnTo>
                    <a:pt x="2427" y="6077"/>
                  </a:lnTo>
                  <a:cubicBezTo>
                    <a:pt x="2521" y="6751"/>
                    <a:pt x="2843" y="7374"/>
                    <a:pt x="3336" y="7848"/>
                  </a:cubicBezTo>
                  <a:lnTo>
                    <a:pt x="3039" y="7848"/>
                  </a:lnTo>
                  <a:cubicBezTo>
                    <a:pt x="2202" y="7848"/>
                    <a:pt x="1528" y="8526"/>
                    <a:pt x="1525" y="9359"/>
                  </a:cubicBezTo>
                  <a:cubicBezTo>
                    <a:pt x="1525" y="9659"/>
                    <a:pt x="1572" y="9956"/>
                    <a:pt x="1666" y="10242"/>
                  </a:cubicBezTo>
                  <a:lnTo>
                    <a:pt x="1087" y="10409"/>
                  </a:lnTo>
                  <a:cubicBezTo>
                    <a:pt x="442" y="10601"/>
                    <a:pt x="4" y="11188"/>
                    <a:pt x="0" y="11858"/>
                  </a:cubicBezTo>
                  <a:lnTo>
                    <a:pt x="0" y="13716"/>
                  </a:lnTo>
                  <a:cubicBezTo>
                    <a:pt x="0" y="13850"/>
                    <a:pt x="102" y="13917"/>
                    <a:pt x="203" y="13917"/>
                  </a:cubicBezTo>
                  <a:cubicBezTo>
                    <a:pt x="304" y="13917"/>
                    <a:pt x="406" y="13850"/>
                    <a:pt x="406" y="13716"/>
                  </a:cubicBezTo>
                  <a:lnTo>
                    <a:pt x="406" y="11858"/>
                  </a:lnTo>
                  <a:cubicBezTo>
                    <a:pt x="406" y="11695"/>
                    <a:pt x="442" y="11535"/>
                    <a:pt x="511" y="11390"/>
                  </a:cubicBezTo>
                  <a:lnTo>
                    <a:pt x="1507" y="12245"/>
                  </a:lnTo>
                  <a:cubicBezTo>
                    <a:pt x="1655" y="12372"/>
                    <a:pt x="1742" y="12557"/>
                    <a:pt x="1742" y="12752"/>
                  </a:cubicBezTo>
                  <a:lnTo>
                    <a:pt x="1742" y="13716"/>
                  </a:lnTo>
                  <a:cubicBezTo>
                    <a:pt x="1742" y="13850"/>
                    <a:pt x="1844" y="13917"/>
                    <a:pt x="1945" y="13917"/>
                  </a:cubicBezTo>
                  <a:cubicBezTo>
                    <a:pt x="2046" y="13917"/>
                    <a:pt x="2148" y="13850"/>
                    <a:pt x="2148" y="13716"/>
                  </a:cubicBezTo>
                  <a:lnTo>
                    <a:pt x="2148" y="12756"/>
                  </a:lnTo>
                  <a:cubicBezTo>
                    <a:pt x="2148" y="12441"/>
                    <a:pt x="2010" y="12144"/>
                    <a:pt x="1771" y="11941"/>
                  </a:cubicBezTo>
                  <a:lnTo>
                    <a:pt x="750" y="11064"/>
                  </a:lnTo>
                  <a:cubicBezTo>
                    <a:pt x="877" y="10941"/>
                    <a:pt x="1029" y="10854"/>
                    <a:pt x="1195" y="10804"/>
                  </a:cubicBezTo>
                  <a:lnTo>
                    <a:pt x="1822" y="10623"/>
                  </a:lnTo>
                  <a:cubicBezTo>
                    <a:pt x="2300" y="11575"/>
                    <a:pt x="3278" y="12176"/>
                    <a:pt x="4346" y="12176"/>
                  </a:cubicBezTo>
                  <a:lnTo>
                    <a:pt x="4828" y="12176"/>
                  </a:lnTo>
                  <a:cubicBezTo>
                    <a:pt x="4893" y="12365"/>
                    <a:pt x="5042" y="12513"/>
                    <a:pt x="5230" y="12578"/>
                  </a:cubicBezTo>
                  <a:lnTo>
                    <a:pt x="5230" y="13716"/>
                  </a:lnTo>
                  <a:cubicBezTo>
                    <a:pt x="5230" y="13850"/>
                    <a:pt x="5332" y="13917"/>
                    <a:pt x="5434" y="13917"/>
                  </a:cubicBezTo>
                  <a:cubicBezTo>
                    <a:pt x="5537" y="13917"/>
                    <a:pt x="5639" y="13850"/>
                    <a:pt x="5639" y="13716"/>
                  </a:cubicBezTo>
                  <a:lnTo>
                    <a:pt x="5639" y="12578"/>
                  </a:lnTo>
                  <a:cubicBezTo>
                    <a:pt x="5827" y="12513"/>
                    <a:pt x="5976" y="12365"/>
                    <a:pt x="6041" y="12176"/>
                  </a:cubicBezTo>
                  <a:lnTo>
                    <a:pt x="6523" y="12176"/>
                  </a:lnTo>
                  <a:cubicBezTo>
                    <a:pt x="7591" y="12176"/>
                    <a:pt x="8565" y="11571"/>
                    <a:pt x="9044" y="10619"/>
                  </a:cubicBezTo>
                  <a:lnTo>
                    <a:pt x="9666" y="10800"/>
                  </a:lnTo>
                  <a:cubicBezTo>
                    <a:pt x="9837" y="10851"/>
                    <a:pt x="9989" y="10941"/>
                    <a:pt x="10116" y="11061"/>
                  </a:cubicBezTo>
                  <a:lnTo>
                    <a:pt x="9094" y="11937"/>
                  </a:lnTo>
                  <a:cubicBezTo>
                    <a:pt x="8855" y="12144"/>
                    <a:pt x="8718" y="12441"/>
                    <a:pt x="8718" y="12752"/>
                  </a:cubicBezTo>
                  <a:lnTo>
                    <a:pt x="8718" y="13716"/>
                  </a:lnTo>
                  <a:cubicBezTo>
                    <a:pt x="8718" y="13850"/>
                    <a:pt x="8819" y="13917"/>
                    <a:pt x="8920" y="13917"/>
                  </a:cubicBezTo>
                  <a:cubicBezTo>
                    <a:pt x="9022" y="13917"/>
                    <a:pt x="9123" y="13850"/>
                    <a:pt x="9123" y="13716"/>
                  </a:cubicBezTo>
                  <a:lnTo>
                    <a:pt x="9123" y="12756"/>
                  </a:lnTo>
                  <a:cubicBezTo>
                    <a:pt x="9123" y="12560"/>
                    <a:pt x="9210" y="12375"/>
                    <a:pt x="9359" y="12249"/>
                  </a:cubicBezTo>
                  <a:lnTo>
                    <a:pt x="10355" y="11394"/>
                  </a:lnTo>
                  <a:cubicBezTo>
                    <a:pt x="10423" y="11539"/>
                    <a:pt x="10460" y="11698"/>
                    <a:pt x="10460" y="11861"/>
                  </a:cubicBezTo>
                  <a:lnTo>
                    <a:pt x="10460" y="13719"/>
                  </a:lnTo>
                  <a:cubicBezTo>
                    <a:pt x="10460" y="13853"/>
                    <a:pt x="10561" y="13920"/>
                    <a:pt x="10662" y="13920"/>
                  </a:cubicBezTo>
                  <a:cubicBezTo>
                    <a:pt x="10764" y="13920"/>
                    <a:pt x="10865" y="13853"/>
                    <a:pt x="10865" y="13719"/>
                  </a:cubicBezTo>
                  <a:lnTo>
                    <a:pt x="10865" y="11861"/>
                  </a:lnTo>
                  <a:cubicBezTo>
                    <a:pt x="10865" y="11191"/>
                    <a:pt x="10427" y="10601"/>
                    <a:pt x="9786" y="10409"/>
                  </a:cubicBezTo>
                  <a:lnTo>
                    <a:pt x="9203" y="10239"/>
                  </a:lnTo>
                  <a:cubicBezTo>
                    <a:pt x="9297" y="9953"/>
                    <a:pt x="9344" y="9656"/>
                    <a:pt x="9344" y="9355"/>
                  </a:cubicBezTo>
                  <a:cubicBezTo>
                    <a:pt x="9344" y="8522"/>
                    <a:pt x="8667" y="7845"/>
                    <a:pt x="7834" y="7845"/>
                  </a:cubicBezTo>
                  <a:lnTo>
                    <a:pt x="7533" y="7845"/>
                  </a:lnTo>
                  <a:cubicBezTo>
                    <a:pt x="8026" y="7370"/>
                    <a:pt x="8348" y="6747"/>
                    <a:pt x="8442" y="6074"/>
                  </a:cubicBezTo>
                  <a:lnTo>
                    <a:pt x="8565" y="6074"/>
                  </a:lnTo>
                  <a:cubicBezTo>
                    <a:pt x="8964" y="6074"/>
                    <a:pt x="9304" y="5777"/>
                    <a:pt x="9341" y="5400"/>
                  </a:cubicBezTo>
                  <a:cubicBezTo>
                    <a:pt x="9362" y="5190"/>
                    <a:pt x="9293" y="4980"/>
                    <a:pt x="9152" y="4821"/>
                  </a:cubicBezTo>
                  <a:lnTo>
                    <a:pt x="9127" y="4795"/>
                  </a:lnTo>
                  <a:lnTo>
                    <a:pt x="9127" y="3256"/>
                  </a:lnTo>
                  <a:cubicBezTo>
                    <a:pt x="9127" y="3079"/>
                    <a:pt x="9015" y="2923"/>
                    <a:pt x="8852" y="2861"/>
                  </a:cubicBezTo>
                  <a:cubicBezTo>
                    <a:pt x="8555" y="1206"/>
                    <a:pt x="7117" y="0"/>
                    <a:pt x="543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5519;p91">
              <a:extLst>
                <a:ext uri="{FF2B5EF4-FFF2-40B4-BE49-F238E27FC236}">
                  <a16:creationId xmlns:a16="http://schemas.microsoft.com/office/drawing/2014/main" id="{B5C6E64E-2643-5D9A-B2F9-DD94EF73D061}"/>
                </a:ext>
              </a:extLst>
            </p:cNvPr>
            <p:cNvSpPr/>
            <p:nvPr/>
          </p:nvSpPr>
          <p:spPr>
            <a:xfrm>
              <a:off x="5458615" y="210919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34"/>
                    <a:pt x="95" y="624"/>
                    <a:pt x="207" y="624"/>
                  </a:cubicBezTo>
                  <a:cubicBezTo>
                    <a:pt x="319" y="624"/>
                    <a:pt x="410" y="534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5520;p91">
              <a:extLst>
                <a:ext uri="{FF2B5EF4-FFF2-40B4-BE49-F238E27FC236}">
                  <a16:creationId xmlns:a16="http://schemas.microsoft.com/office/drawing/2014/main" id="{7BC8FE25-C976-B901-8DFC-A32F96619063}"/>
                </a:ext>
              </a:extLst>
            </p:cNvPr>
            <p:cNvSpPr/>
            <p:nvPr/>
          </p:nvSpPr>
          <p:spPr>
            <a:xfrm>
              <a:off x="5527252" y="210919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102" y="0"/>
                    <a:pt x="1" y="68"/>
                    <a:pt x="1" y="204"/>
                  </a:cubicBezTo>
                  <a:lnTo>
                    <a:pt x="1" y="421"/>
                  </a:lnTo>
                  <a:cubicBezTo>
                    <a:pt x="1" y="534"/>
                    <a:pt x="91" y="624"/>
                    <a:pt x="204" y="624"/>
                  </a:cubicBezTo>
                  <a:cubicBezTo>
                    <a:pt x="316" y="624"/>
                    <a:pt x="407" y="534"/>
                    <a:pt x="407" y="421"/>
                  </a:cubicBezTo>
                  <a:lnTo>
                    <a:pt x="407" y="204"/>
                  </a:lnTo>
                  <a:cubicBezTo>
                    <a:pt x="407" y="68"/>
                    <a:pt x="305" y="0"/>
                    <a:pt x="20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5521;p91">
              <a:extLst>
                <a:ext uri="{FF2B5EF4-FFF2-40B4-BE49-F238E27FC236}">
                  <a16:creationId xmlns:a16="http://schemas.microsoft.com/office/drawing/2014/main" id="{5EED9A5E-531E-1AAB-5BD3-3EAC2C668773}"/>
                </a:ext>
              </a:extLst>
            </p:cNvPr>
            <p:cNvSpPr/>
            <p:nvPr/>
          </p:nvSpPr>
          <p:spPr>
            <a:xfrm>
              <a:off x="5479694" y="2154892"/>
              <a:ext cx="37150" cy="10749"/>
            </a:xfrm>
            <a:custGeom>
              <a:avLst/>
              <a:gdLst/>
              <a:ahLst/>
              <a:cxnLst/>
              <a:rect l="l" t="t" r="r" b="b"/>
              <a:pathLst>
                <a:path w="1417" h="410" extrusionOk="0">
                  <a:moveTo>
                    <a:pt x="272" y="0"/>
                  </a:moveTo>
                  <a:cubicBezTo>
                    <a:pt x="0" y="0"/>
                    <a:pt x="0" y="410"/>
                    <a:pt x="272" y="410"/>
                  </a:cubicBezTo>
                  <a:lnTo>
                    <a:pt x="1145" y="410"/>
                  </a:lnTo>
                  <a:cubicBezTo>
                    <a:pt x="1417" y="410"/>
                    <a:pt x="1417" y="0"/>
                    <a:pt x="114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15535;p91">
            <a:extLst>
              <a:ext uri="{FF2B5EF4-FFF2-40B4-BE49-F238E27FC236}">
                <a16:creationId xmlns:a16="http://schemas.microsoft.com/office/drawing/2014/main" id="{19D32ACF-96F4-E75F-B191-D1DFEB7B14B0}"/>
              </a:ext>
            </a:extLst>
          </p:cNvPr>
          <p:cNvGrpSpPr/>
          <p:nvPr/>
        </p:nvGrpSpPr>
        <p:grpSpPr>
          <a:xfrm>
            <a:off x="6313342" y="1134646"/>
            <a:ext cx="273108" cy="364974"/>
            <a:chOff x="4911692" y="1513402"/>
            <a:chExt cx="273108" cy="364974"/>
          </a:xfrm>
        </p:grpSpPr>
        <p:sp>
          <p:nvSpPr>
            <p:cNvPr id="2087" name="Google Shape;15536;p91">
              <a:extLst>
                <a:ext uri="{FF2B5EF4-FFF2-40B4-BE49-F238E27FC236}">
                  <a16:creationId xmlns:a16="http://schemas.microsoft.com/office/drawing/2014/main" id="{96190F55-B1C1-D458-BF40-9277DE89EDA1}"/>
                </a:ext>
              </a:extLst>
            </p:cNvPr>
            <p:cNvSpPr/>
            <p:nvPr/>
          </p:nvSpPr>
          <p:spPr>
            <a:xfrm>
              <a:off x="4924224" y="1610014"/>
              <a:ext cx="112919" cy="102746"/>
            </a:xfrm>
            <a:custGeom>
              <a:avLst/>
              <a:gdLst/>
              <a:ahLst/>
              <a:cxnLst/>
              <a:rect l="l" t="t" r="r" b="b"/>
              <a:pathLst>
                <a:path w="4307" h="3919" extrusionOk="0">
                  <a:moveTo>
                    <a:pt x="1246" y="0"/>
                  </a:moveTo>
                  <a:cubicBezTo>
                    <a:pt x="1042" y="0"/>
                    <a:pt x="834" y="58"/>
                    <a:pt x="645" y="183"/>
                  </a:cubicBezTo>
                  <a:cubicBezTo>
                    <a:pt x="4" y="610"/>
                    <a:pt x="0" y="1556"/>
                    <a:pt x="638" y="1987"/>
                  </a:cubicBezTo>
                  <a:cubicBezTo>
                    <a:pt x="757" y="2074"/>
                    <a:pt x="823" y="2215"/>
                    <a:pt x="815" y="2363"/>
                  </a:cubicBezTo>
                  <a:cubicBezTo>
                    <a:pt x="812" y="2523"/>
                    <a:pt x="833" y="2678"/>
                    <a:pt x="877" y="2830"/>
                  </a:cubicBezTo>
                  <a:cubicBezTo>
                    <a:pt x="1086" y="3532"/>
                    <a:pt x="1710" y="3918"/>
                    <a:pt x="2343" y="3918"/>
                  </a:cubicBezTo>
                  <a:cubicBezTo>
                    <a:pt x="2794" y="3918"/>
                    <a:pt x="3249" y="3722"/>
                    <a:pt x="3561" y="3305"/>
                  </a:cubicBezTo>
                  <a:cubicBezTo>
                    <a:pt x="4307" y="2298"/>
                    <a:pt x="3590" y="871"/>
                    <a:pt x="2336" y="871"/>
                  </a:cubicBezTo>
                  <a:lnTo>
                    <a:pt x="2315" y="871"/>
                  </a:lnTo>
                  <a:cubicBezTo>
                    <a:pt x="2205" y="336"/>
                    <a:pt x="1738" y="0"/>
                    <a:pt x="124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5537;p91">
              <a:extLst>
                <a:ext uri="{FF2B5EF4-FFF2-40B4-BE49-F238E27FC236}">
                  <a16:creationId xmlns:a16="http://schemas.microsoft.com/office/drawing/2014/main" id="{3CEE23D6-A8BA-63F1-EAF9-D403AA5C7C99}"/>
                </a:ext>
              </a:extLst>
            </p:cNvPr>
            <p:cNvSpPr/>
            <p:nvPr/>
          </p:nvSpPr>
          <p:spPr>
            <a:xfrm>
              <a:off x="5059244" y="1610014"/>
              <a:ext cx="112919" cy="102720"/>
            </a:xfrm>
            <a:custGeom>
              <a:avLst/>
              <a:gdLst/>
              <a:ahLst/>
              <a:cxnLst/>
              <a:rect l="l" t="t" r="r" b="b"/>
              <a:pathLst>
                <a:path w="4307" h="3918" extrusionOk="0">
                  <a:moveTo>
                    <a:pt x="3063" y="0"/>
                  </a:moveTo>
                  <a:cubicBezTo>
                    <a:pt x="2571" y="0"/>
                    <a:pt x="2104" y="336"/>
                    <a:pt x="1996" y="871"/>
                  </a:cubicBezTo>
                  <a:lnTo>
                    <a:pt x="1971" y="871"/>
                  </a:lnTo>
                  <a:cubicBezTo>
                    <a:pt x="718" y="871"/>
                    <a:pt x="0" y="2298"/>
                    <a:pt x="750" y="3305"/>
                  </a:cubicBezTo>
                  <a:cubicBezTo>
                    <a:pt x="1060" y="3722"/>
                    <a:pt x="1514" y="3917"/>
                    <a:pt x="1963" y="3917"/>
                  </a:cubicBezTo>
                  <a:cubicBezTo>
                    <a:pt x="2596" y="3917"/>
                    <a:pt x="3221" y="3531"/>
                    <a:pt x="3430" y="2830"/>
                  </a:cubicBezTo>
                  <a:cubicBezTo>
                    <a:pt x="3477" y="2678"/>
                    <a:pt x="3495" y="2523"/>
                    <a:pt x="3495" y="2363"/>
                  </a:cubicBezTo>
                  <a:cubicBezTo>
                    <a:pt x="3485" y="2215"/>
                    <a:pt x="3550" y="2074"/>
                    <a:pt x="3669" y="1987"/>
                  </a:cubicBezTo>
                  <a:cubicBezTo>
                    <a:pt x="4307" y="1556"/>
                    <a:pt x="4303" y="610"/>
                    <a:pt x="3662" y="183"/>
                  </a:cubicBezTo>
                  <a:cubicBezTo>
                    <a:pt x="3474" y="58"/>
                    <a:pt x="3266" y="0"/>
                    <a:pt x="306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5538;p91">
              <a:extLst>
                <a:ext uri="{FF2B5EF4-FFF2-40B4-BE49-F238E27FC236}">
                  <a16:creationId xmlns:a16="http://schemas.microsoft.com/office/drawing/2014/main" id="{56799C91-B3C1-F730-8495-19176011132B}"/>
                </a:ext>
              </a:extLst>
            </p:cNvPr>
            <p:cNvSpPr/>
            <p:nvPr/>
          </p:nvSpPr>
          <p:spPr>
            <a:xfrm>
              <a:off x="4962580" y="1518698"/>
              <a:ext cx="171226" cy="119866"/>
            </a:xfrm>
            <a:custGeom>
              <a:avLst/>
              <a:gdLst/>
              <a:ahLst/>
              <a:cxnLst/>
              <a:rect l="l" t="t" r="r" b="b"/>
              <a:pathLst>
                <a:path w="6531" h="4572" extrusionOk="0">
                  <a:moveTo>
                    <a:pt x="3267" y="1"/>
                  </a:moveTo>
                  <a:cubicBezTo>
                    <a:pt x="1464" y="1"/>
                    <a:pt x="1" y="1464"/>
                    <a:pt x="1" y="3268"/>
                  </a:cubicBezTo>
                  <a:lnTo>
                    <a:pt x="1" y="4571"/>
                  </a:lnTo>
                  <a:lnTo>
                    <a:pt x="6531" y="4571"/>
                  </a:lnTo>
                  <a:lnTo>
                    <a:pt x="6531" y="3268"/>
                  </a:lnTo>
                  <a:cubicBezTo>
                    <a:pt x="6531" y="1464"/>
                    <a:pt x="5067" y="1"/>
                    <a:pt x="326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5539;p91">
              <a:extLst>
                <a:ext uri="{FF2B5EF4-FFF2-40B4-BE49-F238E27FC236}">
                  <a16:creationId xmlns:a16="http://schemas.microsoft.com/office/drawing/2014/main" id="{16162247-1290-16CF-6F72-09B16A428F3D}"/>
                </a:ext>
              </a:extLst>
            </p:cNvPr>
            <p:cNvSpPr/>
            <p:nvPr/>
          </p:nvSpPr>
          <p:spPr>
            <a:xfrm>
              <a:off x="4916909" y="1695614"/>
              <a:ext cx="262463" cy="176916"/>
            </a:xfrm>
            <a:custGeom>
              <a:avLst/>
              <a:gdLst/>
              <a:ahLst/>
              <a:cxnLst/>
              <a:rect l="l" t="t" r="r" b="b"/>
              <a:pathLst>
                <a:path w="10011" h="6748" extrusionOk="0">
                  <a:moveTo>
                    <a:pt x="3702" y="0"/>
                  </a:moveTo>
                  <a:lnTo>
                    <a:pt x="3702" y="1344"/>
                  </a:lnTo>
                  <a:cubicBezTo>
                    <a:pt x="3698" y="1713"/>
                    <a:pt x="3467" y="2043"/>
                    <a:pt x="3119" y="2166"/>
                  </a:cubicBezTo>
                  <a:lnTo>
                    <a:pt x="873" y="2959"/>
                  </a:lnTo>
                  <a:cubicBezTo>
                    <a:pt x="348" y="3144"/>
                    <a:pt x="1" y="3636"/>
                    <a:pt x="1" y="4190"/>
                  </a:cubicBezTo>
                  <a:lnTo>
                    <a:pt x="1" y="6747"/>
                  </a:lnTo>
                  <a:lnTo>
                    <a:pt x="10011" y="6747"/>
                  </a:lnTo>
                  <a:lnTo>
                    <a:pt x="10011" y="4190"/>
                  </a:lnTo>
                  <a:cubicBezTo>
                    <a:pt x="10011" y="3636"/>
                    <a:pt x="9663" y="3144"/>
                    <a:pt x="9142" y="2959"/>
                  </a:cubicBezTo>
                  <a:lnTo>
                    <a:pt x="6896" y="2166"/>
                  </a:lnTo>
                  <a:cubicBezTo>
                    <a:pt x="6549" y="2043"/>
                    <a:pt x="6313" y="1713"/>
                    <a:pt x="6313" y="1344"/>
                  </a:cubicBezTo>
                  <a:lnTo>
                    <a:pt x="6313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5540;p91">
              <a:extLst>
                <a:ext uri="{FF2B5EF4-FFF2-40B4-BE49-F238E27FC236}">
                  <a16:creationId xmlns:a16="http://schemas.microsoft.com/office/drawing/2014/main" id="{6C9CA1B8-F980-ADB8-97F3-AF6D323C1FBB}"/>
                </a:ext>
              </a:extLst>
            </p:cNvPr>
            <p:cNvSpPr/>
            <p:nvPr/>
          </p:nvSpPr>
          <p:spPr>
            <a:xfrm>
              <a:off x="4917014" y="1745821"/>
              <a:ext cx="262463" cy="126788"/>
            </a:xfrm>
            <a:custGeom>
              <a:avLst/>
              <a:gdLst/>
              <a:ahLst/>
              <a:cxnLst/>
              <a:rect l="l" t="t" r="r" b="b"/>
              <a:pathLst>
                <a:path w="10011" h="4836" extrusionOk="0">
                  <a:moveTo>
                    <a:pt x="6530" y="1"/>
                  </a:moveTo>
                  <a:lnTo>
                    <a:pt x="6530" y="302"/>
                  </a:lnTo>
                  <a:cubicBezTo>
                    <a:pt x="6530" y="1196"/>
                    <a:pt x="5838" y="1978"/>
                    <a:pt x="4947" y="2004"/>
                  </a:cubicBezTo>
                  <a:cubicBezTo>
                    <a:pt x="4932" y="2004"/>
                    <a:pt x="4917" y="2004"/>
                    <a:pt x="4901" y="2004"/>
                  </a:cubicBezTo>
                  <a:cubicBezTo>
                    <a:pt x="4002" y="2004"/>
                    <a:pt x="3263" y="1278"/>
                    <a:pt x="3263" y="374"/>
                  </a:cubicBezTo>
                  <a:lnTo>
                    <a:pt x="3263" y="182"/>
                  </a:lnTo>
                  <a:cubicBezTo>
                    <a:pt x="3216" y="211"/>
                    <a:pt x="3169" y="233"/>
                    <a:pt x="3118" y="251"/>
                  </a:cubicBezTo>
                  <a:lnTo>
                    <a:pt x="869" y="1044"/>
                  </a:lnTo>
                  <a:cubicBezTo>
                    <a:pt x="348" y="1229"/>
                    <a:pt x="0" y="1721"/>
                    <a:pt x="0" y="2275"/>
                  </a:cubicBezTo>
                  <a:lnTo>
                    <a:pt x="0" y="4836"/>
                  </a:lnTo>
                  <a:lnTo>
                    <a:pt x="10011" y="4836"/>
                  </a:lnTo>
                  <a:lnTo>
                    <a:pt x="10011" y="2275"/>
                  </a:lnTo>
                  <a:cubicBezTo>
                    <a:pt x="10011" y="1721"/>
                    <a:pt x="9663" y="1229"/>
                    <a:pt x="9138" y="1044"/>
                  </a:cubicBezTo>
                  <a:lnTo>
                    <a:pt x="6892" y="251"/>
                  </a:lnTo>
                  <a:cubicBezTo>
                    <a:pt x="6751" y="200"/>
                    <a:pt x="6628" y="113"/>
                    <a:pt x="6530" y="1"/>
                  </a:cubicBezTo>
                  <a:close/>
                </a:path>
              </a:pathLst>
            </a:custGeom>
            <a:solidFill>
              <a:srgbClr val="ACB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5541;p91">
              <a:extLst>
                <a:ext uri="{FF2B5EF4-FFF2-40B4-BE49-F238E27FC236}">
                  <a16:creationId xmlns:a16="http://schemas.microsoft.com/office/drawing/2014/main" id="{15242150-2C40-7C48-C713-56496CF81632}"/>
                </a:ext>
              </a:extLst>
            </p:cNvPr>
            <p:cNvSpPr/>
            <p:nvPr/>
          </p:nvSpPr>
          <p:spPr>
            <a:xfrm>
              <a:off x="4967509" y="1745821"/>
              <a:ext cx="161447" cy="87330"/>
            </a:xfrm>
            <a:custGeom>
              <a:avLst/>
              <a:gdLst/>
              <a:ahLst/>
              <a:cxnLst/>
              <a:rect l="l" t="t" r="r" b="b"/>
              <a:pathLst>
                <a:path w="6158" h="3331" extrusionOk="0">
                  <a:moveTo>
                    <a:pt x="4604" y="1"/>
                  </a:moveTo>
                  <a:lnTo>
                    <a:pt x="4604" y="302"/>
                  </a:lnTo>
                  <a:cubicBezTo>
                    <a:pt x="4604" y="1196"/>
                    <a:pt x="3916" y="1978"/>
                    <a:pt x="3021" y="2004"/>
                  </a:cubicBezTo>
                  <a:cubicBezTo>
                    <a:pt x="3006" y="2004"/>
                    <a:pt x="2991" y="2004"/>
                    <a:pt x="2975" y="2004"/>
                  </a:cubicBezTo>
                  <a:cubicBezTo>
                    <a:pt x="2076" y="2004"/>
                    <a:pt x="1337" y="1278"/>
                    <a:pt x="1337" y="374"/>
                  </a:cubicBezTo>
                  <a:lnTo>
                    <a:pt x="1337" y="182"/>
                  </a:lnTo>
                  <a:cubicBezTo>
                    <a:pt x="1290" y="211"/>
                    <a:pt x="1243" y="233"/>
                    <a:pt x="1192" y="251"/>
                  </a:cubicBezTo>
                  <a:lnTo>
                    <a:pt x="1" y="671"/>
                  </a:lnTo>
                  <a:cubicBezTo>
                    <a:pt x="15" y="1261"/>
                    <a:pt x="139" y="1844"/>
                    <a:pt x="363" y="2391"/>
                  </a:cubicBezTo>
                  <a:cubicBezTo>
                    <a:pt x="601" y="2970"/>
                    <a:pt x="1166" y="3331"/>
                    <a:pt x="1770" y="3331"/>
                  </a:cubicBezTo>
                  <a:cubicBezTo>
                    <a:pt x="1892" y="3331"/>
                    <a:pt x="2015" y="3316"/>
                    <a:pt x="2138" y="3286"/>
                  </a:cubicBezTo>
                  <a:lnTo>
                    <a:pt x="3079" y="3050"/>
                  </a:lnTo>
                  <a:lnTo>
                    <a:pt x="4017" y="3286"/>
                  </a:lnTo>
                  <a:cubicBezTo>
                    <a:pt x="4140" y="3316"/>
                    <a:pt x="4263" y="3331"/>
                    <a:pt x="4385" y="3331"/>
                  </a:cubicBezTo>
                  <a:cubicBezTo>
                    <a:pt x="4989" y="3331"/>
                    <a:pt x="5554" y="2970"/>
                    <a:pt x="5796" y="2391"/>
                  </a:cubicBezTo>
                  <a:cubicBezTo>
                    <a:pt x="6020" y="1844"/>
                    <a:pt x="6143" y="1261"/>
                    <a:pt x="6158" y="671"/>
                  </a:cubicBezTo>
                  <a:lnTo>
                    <a:pt x="4966" y="251"/>
                  </a:lnTo>
                  <a:cubicBezTo>
                    <a:pt x="4825" y="200"/>
                    <a:pt x="4702" y="113"/>
                    <a:pt x="460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5542;p91">
              <a:extLst>
                <a:ext uri="{FF2B5EF4-FFF2-40B4-BE49-F238E27FC236}">
                  <a16:creationId xmlns:a16="http://schemas.microsoft.com/office/drawing/2014/main" id="{1616B87F-9496-68AF-C122-88E196BB7C38}"/>
                </a:ext>
              </a:extLst>
            </p:cNvPr>
            <p:cNvSpPr/>
            <p:nvPr/>
          </p:nvSpPr>
          <p:spPr>
            <a:xfrm>
              <a:off x="5013940" y="1706992"/>
              <a:ext cx="68506" cy="34345"/>
            </a:xfrm>
            <a:custGeom>
              <a:avLst/>
              <a:gdLst/>
              <a:ahLst/>
              <a:cxnLst/>
              <a:rect l="l" t="t" r="r" b="b"/>
              <a:pathLst>
                <a:path w="2613" h="1310" extrusionOk="0">
                  <a:moveTo>
                    <a:pt x="1" y="1"/>
                  </a:moveTo>
                  <a:lnTo>
                    <a:pt x="1" y="1040"/>
                  </a:lnTo>
                  <a:cubicBezTo>
                    <a:pt x="417" y="1219"/>
                    <a:pt x="861" y="1309"/>
                    <a:pt x="1305" y="1309"/>
                  </a:cubicBezTo>
                  <a:cubicBezTo>
                    <a:pt x="1749" y="1309"/>
                    <a:pt x="2194" y="1219"/>
                    <a:pt x="2612" y="1040"/>
                  </a:cubicBezTo>
                  <a:lnTo>
                    <a:pt x="2612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5543;p91">
              <a:extLst>
                <a:ext uri="{FF2B5EF4-FFF2-40B4-BE49-F238E27FC236}">
                  <a16:creationId xmlns:a16="http://schemas.microsoft.com/office/drawing/2014/main" id="{7AFB3EB6-4B92-1DD2-C7A1-F6ACD712F414}"/>
                </a:ext>
              </a:extLst>
            </p:cNvPr>
            <p:cNvSpPr/>
            <p:nvPr/>
          </p:nvSpPr>
          <p:spPr>
            <a:xfrm>
              <a:off x="4951280" y="1575485"/>
              <a:ext cx="193931" cy="148627"/>
            </a:xfrm>
            <a:custGeom>
              <a:avLst/>
              <a:gdLst/>
              <a:ahLst/>
              <a:cxnLst/>
              <a:rect l="l" t="t" r="r" b="b"/>
              <a:pathLst>
                <a:path w="7397" h="5669" extrusionOk="0">
                  <a:moveTo>
                    <a:pt x="3697" y="1"/>
                  </a:moveTo>
                  <a:cubicBezTo>
                    <a:pt x="3628" y="1"/>
                    <a:pt x="3559" y="33"/>
                    <a:pt x="3517" y="98"/>
                  </a:cubicBezTo>
                  <a:cubicBezTo>
                    <a:pt x="2706" y="1348"/>
                    <a:pt x="1634" y="1775"/>
                    <a:pt x="1141" y="1913"/>
                  </a:cubicBezTo>
                  <a:cubicBezTo>
                    <a:pt x="1051" y="1938"/>
                    <a:pt x="761" y="1971"/>
                    <a:pt x="761" y="1971"/>
                  </a:cubicBezTo>
                  <a:lnTo>
                    <a:pt x="544" y="1971"/>
                  </a:lnTo>
                  <a:cubicBezTo>
                    <a:pt x="243" y="1971"/>
                    <a:pt x="1" y="2213"/>
                    <a:pt x="1" y="2514"/>
                  </a:cubicBezTo>
                  <a:cubicBezTo>
                    <a:pt x="1" y="2815"/>
                    <a:pt x="243" y="3057"/>
                    <a:pt x="544" y="3057"/>
                  </a:cubicBezTo>
                  <a:lnTo>
                    <a:pt x="881" y="3057"/>
                  </a:lnTo>
                  <a:cubicBezTo>
                    <a:pt x="993" y="4531"/>
                    <a:pt x="2221" y="5669"/>
                    <a:pt x="3698" y="5669"/>
                  </a:cubicBezTo>
                  <a:cubicBezTo>
                    <a:pt x="5176" y="5669"/>
                    <a:pt x="6404" y="4531"/>
                    <a:pt x="6516" y="3057"/>
                  </a:cubicBezTo>
                  <a:lnTo>
                    <a:pt x="6853" y="3057"/>
                  </a:lnTo>
                  <a:cubicBezTo>
                    <a:pt x="7153" y="3057"/>
                    <a:pt x="7396" y="2815"/>
                    <a:pt x="7396" y="2514"/>
                  </a:cubicBezTo>
                  <a:cubicBezTo>
                    <a:pt x="7396" y="2213"/>
                    <a:pt x="7153" y="1971"/>
                    <a:pt x="6853" y="1971"/>
                  </a:cubicBezTo>
                  <a:lnTo>
                    <a:pt x="6636" y="1971"/>
                  </a:lnTo>
                  <a:cubicBezTo>
                    <a:pt x="6636" y="1971"/>
                    <a:pt x="6342" y="1935"/>
                    <a:pt x="6255" y="1913"/>
                  </a:cubicBezTo>
                  <a:cubicBezTo>
                    <a:pt x="5759" y="1775"/>
                    <a:pt x="4691" y="1348"/>
                    <a:pt x="3879" y="98"/>
                  </a:cubicBezTo>
                  <a:cubicBezTo>
                    <a:pt x="3836" y="33"/>
                    <a:pt x="3766" y="1"/>
                    <a:pt x="3697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5544;p91">
              <a:extLst>
                <a:ext uri="{FF2B5EF4-FFF2-40B4-BE49-F238E27FC236}">
                  <a16:creationId xmlns:a16="http://schemas.microsoft.com/office/drawing/2014/main" id="{71AEF27C-0E2A-9648-A73D-11B316ECAABC}"/>
                </a:ext>
              </a:extLst>
            </p:cNvPr>
            <p:cNvSpPr/>
            <p:nvPr/>
          </p:nvSpPr>
          <p:spPr>
            <a:xfrm>
              <a:off x="4983659" y="1735570"/>
              <a:ext cx="129069" cy="80435"/>
            </a:xfrm>
            <a:custGeom>
              <a:avLst/>
              <a:gdLst/>
              <a:ahLst/>
              <a:cxnLst/>
              <a:rect l="l" t="t" r="r" b="b"/>
              <a:pathLst>
                <a:path w="4923" h="3068" extrusionOk="0">
                  <a:moveTo>
                    <a:pt x="1156" y="1"/>
                  </a:moveTo>
                  <a:lnTo>
                    <a:pt x="334" y="280"/>
                  </a:lnTo>
                  <a:cubicBezTo>
                    <a:pt x="167" y="338"/>
                    <a:pt x="51" y="493"/>
                    <a:pt x="40" y="667"/>
                  </a:cubicBezTo>
                  <a:cubicBezTo>
                    <a:pt x="1" y="1305"/>
                    <a:pt x="106" y="1942"/>
                    <a:pt x="348" y="2529"/>
                  </a:cubicBezTo>
                  <a:cubicBezTo>
                    <a:pt x="487" y="2861"/>
                    <a:pt x="811" y="3068"/>
                    <a:pt x="1158" y="3068"/>
                  </a:cubicBezTo>
                  <a:cubicBezTo>
                    <a:pt x="1227" y="3068"/>
                    <a:pt x="1297" y="3060"/>
                    <a:pt x="1366" y="3043"/>
                  </a:cubicBezTo>
                  <a:lnTo>
                    <a:pt x="2463" y="2768"/>
                  </a:lnTo>
                  <a:lnTo>
                    <a:pt x="3561" y="3043"/>
                  </a:lnTo>
                  <a:cubicBezTo>
                    <a:pt x="3629" y="3060"/>
                    <a:pt x="3699" y="3068"/>
                    <a:pt x="3767" y="3068"/>
                  </a:cubicBezTo>
                  <a:cubicBezTo>
                    <a:pt x="4113" y="3068"/>
                    <a:pt x="4439" y="2861"/>
                    <a:pt x="4575" y="2529"/>
                  </a:cubicBezTo>
                  <a:cubicBezTo>
                    <a:pt x="4817" y="1942"/>
                    <a:pt x="4923" y="1305"/>
                    <a:pt x="4883" y="667"/>
                  </a:cubicBezTo>
                  <a:cubicBezTo>
                    <a:pt x="4872" y="493"/>
                    <a:pt x="4756" y="338"/>
                    <a:pt x="4589" y="280"/>
                  </a:cubicBezTo>
                  <a:lnTo>
                    <a:pt x="3767" y="1"/>
                  </a:lnTo>
                  <a:lnTo>
                    <a:pt x="3767" y="645"/>
                  </a:lnTo>
                  <a:cubicBezTo>
                    <a:pt x="3756" y="1359"/>
                    <a:pt x="3173" y="1928"/>
                    <a:pt x="2463" y="1928"/>
                  </a:cubicBezTo>
                  <a:cubicBezTo>
                    <a:pt x="1750" y="1928"/>
                    <a:pt x="1170" y="1359"/>
                    <a:pt x="1156" y="645"/>
                  </a:cubicBezTo>
                  <a:lnTo>
                    <a:pt x="1156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5545;p91">
              <a:extLst>
                <a:ext uri="{FF2B5EF4-FFF2-40B4-BE49-F238E27FC236}">
                  <a16:creationId xmlns:a16="http://schemas.microsoft.com/office/drawing/2014/main" id="{6E25172C-0255-DBAB-7899-1DC995883A99}"/>
                </a:ext>
              </a:extLst>
            </p:cNvPr>
            <p:cNvSpPr/>
            <p:nvPr/>
          </p:nvSpPr>
          <p:spPr>
            <a:xfrm>
              <a:off x="5082420" y="1735386"/>
              <a:ext cx="26" cy="21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5546;p91">
              <a:extLst>
                <a:ext uri="{FF2B5EF4-FFF2-40B4-BE49-F238E27FC236}">
                  <a16:creationId xmlns:a16="http://schemas.microsoft.com/office/drawing/2014/main" id="{132310A4-72B5-D538-8095-2E62CD05C81E}"/>
                </a:ext>
              </a:extLst>
            </p:cNvPr>
            <p:cNvSpPr/>
            <p:nvPr/>
          </p:nvSpPr>
          <p:spPr>
            <a:xfrm>
              <a:off x="5013940" y="1735386"/>
              <a:ext cx="26" cy="21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5547;p91">
              <a:extLst>
                <a:ext uri="{FF2B5EF4-FFF2-40B4-BE49-F238E27FC236}">
                  <a16:creationId xmlns:a16="http://schemas.microsoft.com/office/drawing/2014/main" id="{68DD8E83-6FE7-B024-25EA-33E7544C2C16}"/>
                </a:ext>
              </a:extLst>
            </p:cNvPr>
            <p:cNvSpPr/>
            <p:nvPr/>
          </p:nvSpPr>
          <p:spPr>
            <a:xfrm>
              <a:off x="4950441" y="1575485"/>
              <a:ext cx="166271" cy="148732"/>
            </a:xfrm>
            <a:custGeom>
              <a:avLst/>
              <a:gdLst/>
              <a:ahLst/>
              <a:cxnLst/>
              <a:rect l="l" t="t" r="r" b="b"/>
              <a:pathLst>
                <a:path w="6342" h="5673" extrusionOk="0">
                  <a:moveTo>
                    <a:pt x="3730" y="1"/>
                  </a:moveTo>
                  <a:cubicBezTo>
                    <a:pt x="3662" y="1"/>
                    <a:pt x="3593" y="33"/>
                    <a:pt x="3549" y="98"/>
                  </a:cubicBezTo>
                  <a:cubicBezTo>
                    <a:pt x="2977" y="978"/>
                    <a:pt x="2274" y="1449"/>
                    <a:pt x="1738" y="1699"/>
                  </a:cubicBezTo>
                  <a:cubicBezTo>
                    <a:pt x="1702" y="1717"/>
                    <a:pt x="1409" y="1837"/>
                    <a:pt x="1376" y="1848"/>
                  </a:cubicBezTo>
                  <a:cubicBezTo>
                    <a:pt x="1304" y="1873"/>
                    <a:pt x="1235" y="1891"/>
                    <a:pt x="1173" y="1909"/>
                  </a:cubicBezTo>
                  <a:cubicBezTo>
                    <a:pt x="1083" y="1935"/>
                    <a:pt x="793" y="1971"/>
                    <a:pt x="793" y="1971"/>
                  </a:cubicBezTo>
                  <a:lnTo>
                    <a:pt x="608" y="1971"/>
                  </a:lnTo>
                  <a:cubicBezTo>
                    <a:pt x="322" y="1971"/>
                    <a:pt x="65" y="2174"/>
                    <a:pt x="36" y="2460"/>
                  </a:cubicBezTo>
                  <a:cubicBezTo>
                    <a:pt x="0" y="2780"/>
                    <a:pt x="250" y="3057"/>
                    <a:pt x="573" y="3057"/>
                  </a:cubicBezTo>
                  <a:cubicBezTo>
                    <a:pt x="575" y="3057"/>
                    <a:pt x="577" y="3057"/>
                    <a:pt x="579" y="3057"/>
                  </a:cubicBezTo>
                  <a:lnTo>
                    <a:pt x="916" y="3057"/>
                  </a:lnTo>
                  <a:cubicBezTo>
                    <a:pt x="1018" y="4554"/>
                    <a:pt x="2268" y="5673"/>
                    <a:pt x="3714" y="5673"/>
                  </a:cubicBezTo>
                  <a:cubicBezTo>
                    <a:pt x="3864" y="5673"/>
                    <a:pt x="4016" y="5661"/>
                    <a:pt x="4169" y="5636"/>
                  </a:cubicBezTo>
                  <a:cubicBezTo>
                    <a:pt x="2923" y="5440"/>
                    <a:pt x="1952" y="4444"/>
                    <a:pt x="1796" y="3191"/>
                  </a:cubicBezTo>
                  <a:cubicBezTo>
                    <a:pt x="1793" y="3155"/>
                    <a:pt x="1789" y="3101"/>
                    <a:pt x="1782" y="3039"/>
                  </a:cubicBezTo>
                  <a:cubicBezTo>
                    <a:pt x="1760" y="2699"/>
                    <a:pt x="1938" y="2376"/>
                    <a:pt x="2242" y="2213"/>
                  </a:cubicBezTo>
                  <a:cubicBezTo>
                    <a:pt x="2868" y="1888"/>
                    <a:pt x="3379" y="1428"/>
                    <a:pt x="3730" y="1047"/>
                  </a:cubicBezTo>
                  <a:cubicBezTo>
                    <a:pt x="4158" y="1511"/>
                    <a:pt x="4820" y="2098"/>
                    <a:pt x="5639" y="2405"/>
                  </a:cubicBezTo>
                  <a:cubicBezTo>
                    <a:pt x="5701" y="2429"/>
                    <a:pt x="5765" y="2440"/>
                    <a:pt x="5826" y="2440"/>
                  </a:cubicBezTo>
                  <a:cubicBezTo>
                    <a:pt x="6100" y="2440"/>
                    <a:pt x="6342" y="2220"/>
                    <a:pt x="6342" y="1924"/>
                  </a:cubicBezTo>
                  <a:cubicBezTo>
                    <a:pt x="6320" y="1920"/>
                    <a:pt x="6298" y="1913"/>
                    <a:pt x="6287" y="1909"/>
                  </a:cubicBezTo>
                  <a:cubicBezTo>
                    <a:pt x="5791" y="1775"/>
                    <a:pt x="4723" y="1348"/>
                    <a:pt x="3911" y="98"/>
                  </a:cubicBezTo>
                  <a:cubicBezTo>
                    <a:pt x="3868" y="33"/>
                    <a:pt x="3799" y="1"/>
                    <a:pt x="3730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5548;p91">
              <a:extLst>
                <a:ext uri="{FF2B5EF4-FFF2-40B4-BE49-F238E27FC236}">
                  <a16:creationId xmlns:a16="http://schemas.microsoft.com/office/drawing/2014/main" id="{960360E9-57E5-6D67-2143-307E73425BD0}"/>
                </a:ext>
              </a:extLst>
            </p:cNvPr>
            <p:cNvSpPr/>
            <p:nvPr/>
          </p:nvSpPr>
          <p:spPr>
            <a:xfrm>
              <a:off x="5059611" y="1519852"/>
              <a:ext cx="74196" cy="90214"/>
            </a:xfrm>
            <a:custGeom>
              <a:avLst/>
              <a:gdLst/>
              <a:ahLst/>
              <a:cxnLst/>
              <a:rect l="l" t="t" r="r" b="b"/>
              <a:pathLst>
                <a:path w="2830" h="3441" extrusionOk="0">
                  <a:moveTo>
                    <a:pt x="70" y="0"/>
                  </a:moveTo>
                  <a:cubicBezTo>
                    <a:pt x="26" y="199"/>
                    <a:pt x="1" y="406"/>
                    <a:pt x="1" y="612"/>
                  </a:cubicBezTo>
                  <a:cubicBezTo>
                    <a:pt x="1" y="2173"/>
                    <a:pt x="1269" y="3441"/>
                    <a:pt x="2830" y="3441"/>
                  </a:cubicBezTo>
                  <a:lnTo>
                    <a:pt x="2830" y="3224"/>
                  </a:lnTo>
                  <a:cubicBezTo>
                    <a:pt x="2830" y="1695"/>
                    <a:pt x="1772" y="373"/>
                    <a:pt x="283" y="40"/>
                  </a:cubicBezTo>
                  <a:cubicBezTo>
                    <a:pt x="233" y="29"/>
                    <a:pt x="178" y="18"/>
                    <a:pt x="128" y="11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5549;p91">
              <a:extLst>
                <a:ext uri="{FF2B5EF4-FFF2-40B4-BE49-F238E27FC236}">
                  <a16:creationId xmlns:a16="http://schemas.microsoft.com/office/drawing/2014/main" id="{FCFC805C-7005-3BE5-A0E0-F720E0376ACD}"/>
                </a:ext>
              </a:extLst>
            </p:cNvPr>
            <p:cNvSpPr/>
            <p:nvPr/>
          </p:nvSpPr>
          <p:spPr>
            <a:xfrm>
              <a:off x="5008539" y="1627999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7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4"/>
                  </a:lnTo>
                  <a:cubicBezTo>
                    <a:pt x="0" y="558"/>
                    <a:pt x="103" y="625"/>
                    <a:pt x="205" y="625"/>
                  </a:cubicBezTo>
                  <a:cubicBezTo>
                    <a:pt x="307" y="625"/>
                    <a:pt x="410" y="558"/>
                    <a:pt x="410" y="424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550;p91">
              <a:extLst>
                <a:ext uri="{FF2B5EF4-FFF2-40B4-BE49-F238E27FC236}">
                  <a16:creationId xmlns:a16="http://schemas.microsoft.com/office/drawing/2014/main" id="{3ABBAD4D-6311-6ADA-A1BC-7E6DF91B3F79}"/>
                </a:ext>
              </a:extLst>
            </p:cNvPr>
            <p:cNvSpPr/>
            <p:nvPr/>
          </p:nvSpPr>
          <p:spPr>
            <a:xfrm>
              <a:off x="5077098" y="1627999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4"/>
                  </a:lnTo>
                  <a:cubicBezTo>
                    <a:pt x="0" y="558"/>
                    <a:pt x="103" y="625"/>
                    <a:pt x="205" y="625"/>
                  </a:cubicBezTo>
                  <a:cubicBezTo>
                    <a:pt x="307" y="625"/>
                    <a:pt x="410" y="558"/>
                    <a:pt x="410" y="424"/>
                  </a:cubicBezTo>
                  <a:lnTo>
                    <a:pt x="410" y="203"/>
                  </a:lnTo>
                  <a:cubicBezTo>
                    <a:pt x="410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551;p91">
              <a:extLst>
                <a:ext uri="{FF2B5EF4-FFF2-40B4-BE49-F238E27FC236}">
                  <a16:creationId xmlns:a16="http://schemas.microsoft.com/office/drawing/2014/main" id="{3C27E984-F078-A6EE-B40A-1F6CFE3C696C}"/>
                </a:ext>
              </a:extLst>
            </p:cNvPr>
            <p:cNvSpPr/>
            <p:nvPr/>
          </p:nvSpPr>
          <p:spPr>
            <a:xfrm>
              <a:off x="5023404" y="1667850"/>
              <a:ext cx="49604" cy="16569"/>
            </a:xfrm>
            <a:custGeom>
              <a:avLst/>
              <a:gdLst/>
              <a:ahLst/>
              <a:cxnLst/>
              <a:rect l="l" t="t" r="r" b="b"/>
              <a:pathLst>
                <a:path w="1892" h="632" extrusionOk="0">
                  <a:moveTo>
                    <a:pt x="293" y="0"/>
                  </a:moveTo>
                  <a:cubicBezTo>
                    <a:pt x="134" y="0"/>
                    <a:pt x="0" y="205"/>
                    <a:pt x="151" y="353"/>
                  </a:cubicBezTo>
                  <a:cubicBezTo>
                    <a:pt x="324" y="527"/>
                    <a:pt x="621" y="632"/>
                    <a:pt x="947" y="632"/>
                  </a:cubicBezTo>
                  <a:cubicBezTo>
                    <a:pt x="1270" y="632"/>
                    <a:pt x="1567" y="527"/>
                    <a:pt x="1744" y="353"/>
                  </a:cubicBezTo>
                  <a:cubicBezTo>
                    <a:pt x="1892" y="205"/>
                    <a:pt x="1757" y="0"/>
                    <a:pt x="1598" y="0"/>
                  </a:cubicBezTo>
                  <a:cubicBezTo>
                    <a:pt x="1550" y="0"/>
                    <a:pt x="1500" y="19"/>
                    <a:pt x="1454" y="63"/>
                  </a:cubicBezTo>
                  <a:cubicBezTo>
                    <a:pt x="1382" y="136"/>
                    <a:pt x="1205" y="222"/>
                    <a:pt x="947" y="222"/>
                  </a:cubicBezTo>
                  <a:cubicBezTo>
                    <a:pt x="690" y="222"/>
                    <a:pt x="509" y="136"/>
                    <a:pt x="437" y="63"/>
                  </a:cubicBezTo>
                  <a:cubicBezTo>
                    <a:pt x="391" y="19"/>
                    <a:pt x="341" y="0"/>
                    <a:pt x="29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552;p91">
              <a:extLst>
                <a:ext uri="{FF2B5EF4-FFF2-40B4-BE49-F238E27FC236}">
                  <a16:creationId xmlns:a16="http://schemas.microsoft.com/office/drawing/2014/main" id="{944F2780-D7E5-D0DE-D7F0-FFBDD38831FC}"/>
                </a:ext>
              </a:extLst>
            </p:cNvPr>
            <p:cNvSpPr/>
            <p:nvPr/>
          </p:nvSpPr>
          <p:spPr>
            <a:xfrm>
              <a:off x="4911692" y="1513402"/>
              <a:ext cx="273108" cy="364974"/>
            </a:xfrm>
            <a:custGeom>
              <a:avLst/>
              <a:gdLst/>
              <a:ahLst/>
              <a:cxnLst/>
              <a:rect l="l" t="t" r="r" b="b"/>
              <a:pathLst>
                <a:path w="10417" h="13921" extrusionOk="0">
                  <a:moveTo>
                    <a:pt x="1739" y="3890"/>
                  </a:moveTo>
                  <a:lnTo>
                    <a:pt x="1739" y="4205"/>
                  </a:lnTo>
                  <a:cubicBezTo>
                    <a:pt x="1420" y="4350"/>
                    <a:pt x="1246" y="4701"/>
                    <a:pt x="1319" y="5045"/>
                  </a:cubicBezTo>
                  <a:cubicBezTo>
                    <a:pt x="1395" y="5385"/>
                    <a:pt x="1699" y="5632"/>
                    <a:pt x="2050" y="5632"/>
                  </a:cubicBezTo>
                  <a:lnTo>
                    <a:pt x="2202" y="5632"/>
                  </a:lnTo>
                  <a:cubicBezTo>
                    <a:pt x="2293" y="6280"/>
                    <a:pt x="2593" y="6885"/>
                    <a:pt x="3057" y="7348"/>
                  </a:cubicBezTo>
                  <a:cubicBezTo>
                    <a:pt x="2939" y="7382"/>
                    <a:pt x="2817" y="7399"/>
                    <a:pt x="2696" y="7399"/>
                  </a:cubicBezTo>
                  <a:cubicBezTo>
                    <a:pt x="2623" y="7399"/>
                    <a:pt x="2550" y="7393"/>
                    <a:pt x="2478" y="7381"/>
                  </a:cubicBezTo>
                  <a:cubicBezTo>
                    <a:pt x="1866" y="7262"/>
                    <a:pt x="1442" y="6700"/>
                    <a:pt x="1500" y="6081"/>
                  </a:cubicBezTo>
                  <a:cubicBezTo>
                    <a:pt x="1521" y="5853"/>
                    <a:pt x="1416" y="5632"/>
                    <a:pt x="1228" y="5501"/>
                  </a:cubicBezTo>
                  <a:cubicBezTo>
                    <a:pt x="931" y="5302"/>
                    <a:pt x="783" y="4940"/>
                    <a:pt x="859" y="4592"/>
                  </a:cubicBezTo>
                  <a:cubicBezTo>
                    <a:pt x="935" y="4241"/>
                    <a:pt x="1214" y="3969"/>
                    <a:pt x="1565" y="3904"/>
                  </a:cubicBezTo>
                  <a:cubicBezTo>
                    <a:pt x="1623" y="3893"/>
                    <a:pt x="1681" y="3890"/>
                    <a:pt x="1739" y="3890"/>
                  </a:cubicBezTo>
                  <a:close/>
                  <a:moveTo>
                    <a:pt x="8720" y="3892"/>
                  </a:moveTo>
                  <a:cubicBezTo>
                    <a:pt x="8766" y="3892"/>
                    <a:pt x="8812" y="3896"/>
                    <a:pt x="8855" y="3904"/>
                  </a:cubicBezTo>
                  <a:cubicBezTo>
                    <a:pt x="9207" y="3969"/>
                    <a:pt x="9486" y="4241"/>
                    <a:pt x="9562" y="4592"/>
                  </a:cubicBezTo>
                  <a:cubicBezTo>
                    <a:pt x="9634" y="4944"/>
                    <a:pt x="9489" y="5302"/>
                    <a:pt x="9192" y="5501"/>
                  </a:cubicBezTo>
                  <a:cubicBezTo>
                    <a:pt x="9004" y="5632"/>
                    <a:pt x="8899" y="5853"/>
                    <a:pt x="8921" y="6081"/>
                  </a:cubicBezTo>
                  <a:cubicBezTo>
                    <a:pt x="8979" y="6700"/>
                    <a:pt x="8555" y="7262"/>
                    <a:pt x="7943" y="7381"/>
                  </a:cubicBezTo>
                  <a:cubicBezTo>
                    <a:pt x="7868" y="7395"/>
                    <a:pt x="7792" y="7402"/>
                    <a:pt x="7716" y="7402"/>
                  </a:cubicBezTo>
                  <a:cubicBezTo>
                    <a:pt x="7595" y="7402"/>
                    <a:pt x="7474" y="7384"/>
                    <a:pt x="7356" y="7348"/>
                  </a:cubicBezTo>
                  <a:cubicBezTo>
                    <a:pt x="7820" y="6881"/>
                    <a:pt x="8120" y="6280"/>
                    <a:pt x="8211" y="5632"/>
                  </a:cubicBezTo>
                  <a:lnTo>
                    <a:pt x="8363" y="5632"/>
                  </a:lnTo>
                  <a:cubicBezTo>
                    <a:pt x="8714" y="5632"/>
                    <a:pt x="9018" y="5389"/>
                    <a:pt x="9094" y="5045"/>
                  </a:cubicBezTo>
                  <a:cubicBezTo>
                    <a:pt x="9171" y="4701"/>
                    <a:pt x="8997" y="4350"/>
                    <a:pt x="8674" y="4205"/>
                  </a:cubicBezTo>
                  <a:lnTo>
                    <a:pt x="8674" y="3893"/>
                  </a:lnTo>
                  <a:cubicBezTo>
                    <a:pt x="8690" y="3892"/>
                    <a:pt x="8705" y="3892"/>
                    <a:pt x="8720" y="3892"/>
                  </a:cubicBezTo>
                  <a:close/>
                  <a:moveTo>
                    <a:pt x="5208" y="409"/>
                  </a:moveTo>
                  <a:cubicBezTo>
                    <a:pt x="6896" y="409"/>
                    <a:pt x="8265" y="1778"/>
                    <a:pt x="8269" y="3470"/>
                  </a:cubicBezTo>
                  <a:lnTo>
                    <a:pt x="8269" y="4136"/>
                  </a:lnTo>
                  <a:lnTo>
                    <a:pt x="8254" y="4136"/>
                  </a:lnTo>
                  <a:cubicBezTo>
                    <a:pt x="8051" y="4136"/>
                    <a:pt x="7849" y="4107"/>
                    <a:pt x="7653" y="4053"/>
                  </a:cubicBezTo>
                  <a:cubicBezTo>
                    <a:pt x="7631" y="4047"/>
                    <a:pt x="7611" y="4044"/>
                    <a:pt x="7591" y="4044"/>
                  </a:cubicBezTo>
                  <a:cubicBezTo>
                    <a:pt x="7377" y="4044"/>
                    <a:pt x="7306" y="4381"/>
                    <a:pt x="7548" y="4447"/>
                  </a:cubicBezTo>
                  <a:cubicBezTo>
                    <a:pt x="7776" y="4509"/>
                    <a:pt x="8015" y="4542"/>
                    <a:pt x="8254" y="4542"/>
                  </a:cubicBezTo>
                  <a:lnTo>
                    <a:pt x="8363" y="4542"/>
                  </a:lnTo>
                  <a:cubicBezTo>
                    <a:pt x="8367" y="4541"/>
                    <a:pt x="8372" y="4541"/>
                    <a:pt x="8376" y="4541"/>
                  </a:cubicBezTo>
                  <a:cubicBezTo>
                    <a:pt x="8566" y="4541"/>
                    <a:pt x="8721" y="4691"/>
                    <a:pt x="8721" y="4882"/>
                  </a:cubicBezTo>
                  <a:cubicBezTo>
                    <a:pt x="8721" y="5071"/>
                    <a:pt x="8569" y="5223"/>
                    <a:pt x="8382" y="5223"/>
                  </a:cubicBezTo>
                  <a:cubicBezTo>
                    <a:pt x="8376" y="5223"/>
                    <a:pt x="8369" y="5223"/>
                    <a:pt x="8363" y="5223"/>
                  </a:cubicBezTo>
                  <a:lnTo>
                    <a:pt x="8240" y="5223"/>
                  </a:lnTo>
                  <a:lnTo>
                    <a:pt x="8240" y="5208"/>
                  </a:lnTo>
                  <a:cubicBezTo>
                    <a:pt x="8240" y="5072"/>
                    <a:pt x="8138" y="5004"/>
                    <a:pt x="8037" y="5004"/>
                  </a:cubicBezTo>
                  <a:cubicBezTo>
                    <a:pt x="7936" y="5004"/>
                    <a:pt x="7834" y="5072"/>
                    <a:pt x="7834" y="5208"/>
                  </a:cubicBezTo>
                  <a:cubicBezTo>
                    <a:pt x="7834" y="6660"/>
                    <a:pt x="6657" y="7834"/>
                    <a:pt x="5208" y="7834"/>
                  </a:cubicBezTo>
                  <a:cubicBezTo>
                    <a:pt x="3756" y="7834"/>
                    <a:pt x="2583" y="6660"/>
                    <a:pt x="2583" y="5208"/>
                  </a:cubicBezTo>
                  <a:cubicBezTo>
                    <a:pt x="2583" y="5072"/>
                    <a:pt x="2480" y="5004"/>
                    <a:pt x="2378" y="5004"/>
                  </a:cubicBezTo>
                  <a:cubicBezTo>
                    <a:pt x="2276" y="5004"/>
                    <a:pt x="2173" y="5072"/>
                    <a:pt x="2173" y="5208"/>
                  </a:cubicBezTo>
                  <a:lnTo>
                    <a:pt x="2173" y="5223"/>
                  </a:lnTo>
                  <a:lnTo>
                    <a:pt x="2050" y="5223"/>
                  </a:lnTo>
                  <a:cubicBezTo>
                    <a:pt x="2044" y="5223"/>
                    <a:pt x="2038" y="5223"/>
                    <a:pt x="2031" y="5223"/>
                  </a:cubicBezTo>
                  <a:cubicBezTo>
                    <a:pt x="1848" y="5223"/>
                    <a:pt x="1695" y="5071"/>
                    <a:pt x="1695" y="4882"/>
                  </a:cubicBezTo>
                  <a:cubicBezTo>
                    <a:pt x="1695" y="4691"/>
                    <a:pt x="1851" y="4541"/>
                    <a:pt x="2037" y="4541"/>
                  </a:cubicBezTo>
                  <a:cubicBezTo>
                    <a:pt x="2041" y="4541"/>
                    <a:pt x="2046" y="4541"/>
                    <a:pt x="2050" y="4542"/>
                  </a:cubicBezTo>
                  <a:lnTo>
                    <a:pt x="2159" y="4542"/>
                  </a:lnTo>
                  <a:cubicBezTo>
                    <a:pt x="3615" y="4542"/>
                    <a:pt x="4770" y="3281"/>
                    <a:pt x="5197" y="2738"/>
                  </a:cubicBezTo>
                  <a:cubicBezTo>
                    <a:pt x="5199" y="2734"/>
                    <a:pt x="5203" y="2733"/>
                    <a:pt x="5207" y="2733"/>
                  </a:cubicBezTo>
                  <a:cubicBezTo>
                    <a:pt x="5211" y="2733"/>
                    <a:pt x="5216" y="2734"/>
                    <a:pt x="5219" y="2738"/>
                  </a:cubicBezTo>
                  <a:cubicBezTo>
                    <a:pt x="5480" y="3068"/>
                    <a:pt x="6023" y="3687"/>
                    <a:pt x="6744" y="4103"/>
                  </a:cubicBezTo>
                  <a:cubicBezTo>
                    <a:pt x="6781" y="4125"/>
                    <a:pt x="6818" y="4135"/>
                    <a:pt x="6852" y="4135"/>
                  </a:cubicBezTo>
                  <a:cubicBezTo>
                    <a:pt x="7034" y="4135"/>
                    <a:pt x="7149" y="3865"/>
                    <a:pt x="6950" y="3752"/>
                  </a:cubicBezTo>
                  <a:cubicBezTo>
                    <a:pt x="6288" y="3368"/>
                    <a:pt x="5781" y="2792"/>
                    <a:pt x="5538" y="2484"/>
                  </a:cubicBezTo>
                  <a:cubicBezTo>
                    <a:pt x="5458" y="2383"/>
                    <a:pt x="5335" y="2325"/>
                    <a:pt x="5208" y="2325"/>
                  </a:cubicBezTo>
                  <a:cubicBezTo>
                    <a:pt x="5078" y="2325"/>
                    <a:pt x="4955" y="2383"/>
                    <a:pt x="4875" y="2484"/>
                  </a:cubicBezTo>
                  <a:cubicBezTo>
                    <a:pt x="3702" y="3973"/>
                    <a:pt x="2586" y="4136"/>
                    <a:pt x="2159" y="4136"/>
                  </a:cubicBezTo>
                  <a:lnTo>
                    <a:pt x="2144" y="4136"/>
                  </a:lnTo>
                  <a:lnTo>
                    <a:pt x="2144" y="3470"/>
                  </a:lnTo>
                  <a:cubicBezTo>
                    <a:pt x="2148" y="1778"/>
                    <a:pt x="3517" y="409"/>
                    <a:pt x="5208" y="409"/>
                  </a:cubicBezTo>
                  <a:close/>
                  <a:moveTo>
                    <a:pt x="6309" y="8037"/>
                  </a:moveTo>
                  <a:lnTo>
                    <a:pt x="6309" y="9123"/>
                  </a:lnTo>
                  <a:cubicBezTo>
                    <a:pt x="6309" y="9732"/>
                    <a:pt x="5817" y="10224"/>
                    <a:pt x="5208" y="10224"/>
                  </a:cubicBezTo>
                  <a:cubicBezTo>
                    <a:pt x="4600" y="10224"/>
                    <a:pt x="4104" y="9732"/>
                    <a:pt x="4104" y="9123"/>
                  </a:cubicBezTo>
                  <a:lnTo>
                    <a:pt x="4104" y="8037"/>
                  </a:lnTo>
                  <a:cubicBezTo>
                    <a:pt x="4455" y="8174"/>
                    <a:pt x="4832" y="8243"/>
                    <a:pt x="5208" y="8243"/>
                  </a:cubicBezTo>
                  <a:cubicBezTo>
                    <a:pt x="5585" y="8243"/>
                    <a:pt x="5958" y="8174"/>
                    <a:pt x="6309" y="8037"/>
                  </a:cubicBezTo>
                  <a:close/>
                  <a:moveTo>
                    <a:pt x="6719" y="8761"/>
                  </a:moveTo>
                  <a:lnTo>
                    <a:pt x="7269" y="8949"/>
                  </a:lnTo>
                  <a:cubicBezTo>
                    <a:pt x="7360" y="8978"/>
                    <a:pt x="7421" y="9062"/>
                    <a:pt x="7425" y="9156"/>
                  </a:cubicBezTo>
                  <a:cubicBezTo>
                    <a:pt x="7461" y="9761"/>
                    <a:pt x="7363" y="10365"/>
                    <a:pt x="7131" y="10927"/>
                  </a:cubicBezTo>
                  <a:cubicBezTo>
                    <a:pt x="7029" y="11180"/>
                    <a:pt x="6781" y="11338"/>
                    <a:pt x="6515" y="11338"/>
                  </a:cubicBezTo>
                  <a:cubicBezTo>
                    <a:pt x="6461" y="11338"/>
                    <a:pt x="6407" y="11331"/>
                    <a:pt x="6353" y="11318"/>
                  </a:cubicBezTo>
                  <a:lnTo>
                    <a:pt x="5259" y="11043"/>
                  </a:lnTo>
                  <a:cubicBezTo>
                    <a:pt x="5243" y="11039"/>
                    <a:pt x="5226" y="11037"/>
                    <a:pt x="5208" y="11037"/>
                  </a:cubicBezTo>
                  <a:cubicBezTo>
                    <a:pt x="5191" y="11037"/>
                    <a:pt x="5174" y="11039"/>
                    <a:pt x="5158" y="11043"/>
                  </a:cubicBezTo>
                  <a:lnTo>
                    <a:pt x="4060" y="11318"/>
                  </a:lnTo>
                  <a:cubicBezTo>
                    <a:pt x="4006" y="11331"/>
                    <a:pt x="3952" y="11338"/>
                    <a:pt x="3898" y="11338"/>
                  </a:cubicBezTo>
                  <a:cubicBezTo>
                    <a:pt x="3633" y="11338"/>
                    <a:pt x="3387" y="11180"/>
                    <a:pt x="3282" y="10927"/>
                  </a:cubicBezTo>
                  <a:cubicBezTo>
                    <a:pt x="3050" y="10365"/>
                    <a:pt x="2952" y="9761"/>
                    <a:pt x="2988" y="9156"/>
                  </a:cubicBezTo>
                  <a:cubicBezTo>
                    <a:pt x="2995" y="9062"/>
                    <a:pt x="3053" y="8978"/>
                    <a:pt x="3144" y="8949"/>
                  </a:cubicBezTo>
                  <a:lnTo>
                    <a:pt x="3698" y="8761"/>
                  </a:lnTo>
                  <a:lnTo>
                    <a:pt x="3698" y="9123"/>
                  </a:lnTo>
                  <a:cubicBezTo>
                    <a:pt x="3698" y="9956"/>
                    <a:pt x="4372" y="10630"/>
                    <a:pt x="5208" y="10630"/>
                  </a:cubicBezTo>
                  <a:cubicBezTo>
                    <a:pt x="6041" y="10630"/>
                    <a:pt x="6715" y="9956"/>
                    <a:pt x="6719" y="9123"/>
                  </a:cubicBezTo>
                  <a:lnTo>
                    <a:pt x="6719" y="8761"/>
                  </a:lnTo>
                  <a:close/>
                  <a:moveTo>
                    <a:pt x="5208" y="0"/>
                  </a:moveTo>
                  <a:cubicBezTo>
                    <a:pt x="3292" y="0"/>
                    <a:pt x="1739" y="1554"/>
                    <a:pt x="1739" y="3470"/>
                  </a:cubicBezTo>
                  <a:lnTo>
                    <a:pt x="1739" y="3484"/>
                  </a:lnTo>
                  <a:cubicBezTo>
                    <a:pt x="1655" y="3484"/>
                    <a:pt x="1576" y="3491"/>
                    <a:pt x="1496" y="3502"/>
                  </a:cubicBezTo>
                  <a:cubicBezTo>
                    <a:pt x="978" y="3596"/>
                    <a:pt x="569" y="3991"/>
                    <a:pt x="460" y="4505"/>
                  </a:cubicBezTo>
                  <a:cubicBezTo>
                    <a:pt x="352" y="5016"/>
                    <a:pt x="562" y="5545"/>
                    <a:pt x="996" y="5842"/>
                  </a:cubicBezTo>
                  <a:cubicBezTo>
                    <a:pt x="1061" y="5885"/>
                    <a:pt x="1098" y="5965"/>
                    <a:pt x="1090" y="6045"/>
                  </a:cubicBezTo>
                  <a:cubicBezTo>
                    <a:pt x="1018" y="6874"/>
                    <a:pt x="1583" y="7627"/>
                    <a:pt x="2405" y="7783"/>
                  </a:cubicBezTo>
                  <a:cubicBezTo>
                    <a:pt x="2503" y="7801"/>
                    <a:pt x="2604" y="7808"/>
                    <a:pt x="2706" y="7808"/>
                  </a:cubicBezTo>
                  <a:cubicBezTo>
                    <a:pt x="2948" y="7808"/>
                    <a:pt x="3187" y="7754"/>
                    <a:pt x="3405" y="7649"/>
                  </a:cubicBezTo>
                  <a:cubicBezTo>
                    <a:pt x="3499" y="7718"/>
                    <a:pt x="3597" y="7783"/>
                    <a:pt x="3698" y="7841"/>
                  </a:cubicBezTo>
                  <a:lnTo>
                    <a:pt x="3698" y="8330"/>
                  </a:lnTo>
                  <a:lnTo>
                    <a:pt x="3014" y="8565"/>
                  </a:lnTo>
                  <a:cubicBezTo>
                    <a:pt x="2767" y="8649"/>
                    <a:pt x="2597" y="8873"/>
                    <a:pt x="2583" y="9134"/>
                  </a:cubicBezTo>
                  <a:lnTo>
                    <a:pt x="2583" y="9174"/>
                  </a:lnTo>
                  <a:lnTo>
                    <a:pt x="1007" y="9728"/>
                  </a:lnTo>
                  <a:cubicBezTo>
                    <a:pt x="402" y="9942"/>
                    <a:pt x="0" y="10514"/>
                    <a:pt x="0" y="11155"/>
                  </a:cubicBezTo>
                  <a:lnTo>
                    <a:pt x="0" y="13719"/>
                  </a:lnTo>
                  <a:cubicBezTo>
                    <a:pt x="0" y="13853"/>
                    <a:pt x="102" y="13920"/>
                    <a:pt x="203" y="13920"/>
                  </a:cubicBezTo>
                  <a:cubicBezTo>
                    <a:pt x="305" y="13920"/>
                    <a:pt x="406" y="13853"/>
                    <a:pt x="406" y="13719"/>
                  </a:cubicBezTo>
                  <a:lnTo>
                    <a:pt x="406" y="11151"/>
                  </a:lnTo>
                  <a:cubicBezTo>
                    <a:pt x="406" y="11017"/>
                    <a:pt x="431" y="10887"/>
                    <a:pt x="478" y="10764"/>
                  </a:cubicBezTo>
                  <a:lnTo>
                    <a:pt x="1507" y="11647"/>
                  </a:lnTo>
                  <a:cubicBezTo>
                    <a:pt x="1655" y="11771"/>
                    <a:pt x="1742" y="11959"/>
                    <a:pt x="1742" y="12151"/>
                  </a:cubicBezTo>
                  <a:lnTo>
                    <a:pt x="1742" y="13719"/>
                  </a:lnTo>
                  <a:cubicBezTo>
                    <a:pt x="1742" y="13853"/>
                    <a:pt x="1844" y="13920"/>
                    <a:pt x="1945" y="13920"/>
                  </a:cubicBezTo>
                  <a:cubicBezTo>
                    <a:pt x="2047" y="13920"/>
                    <a:pt x="2148" y="13853"/>
                    <a:pt x="2148" y="13719"/>
                  </a:cubicBezTo>
                  <a:lnTo>
                    <a:pt x="2148" y="12151"/>
                  </a:lnTo>
                  <a:cubicBezTo>
                    <a:pt x="2148" y="11839"/>
                    <a:pt x="2010" y="11542"/>
                    <a:pt x="1771" y="11336"/>
                  </a:cubicBezTo>
                  <a:lnTo>
                    <a:pt x="692" y="10412"/>
                  </a:lnTo>
                  <a:cubicBezTo>
                    <a:pt x="815" y="10278"/>
                    <a:pt x="967" y="10173"/>
                    <a:pt x="1141" y="10115"/>
                  </a:cubicBezTo>
                  <a:lnTo>
                    <a:pt x="2579" y="9605"/>
                  </a:lnTo>
                  <a:cubicBezTo>
                    <a:pt x="2601" y="10115"/>
                    <a:pt x="2713" y="10615"/>
                    <a:pt x="2905" y="11082"/>
                  </a:cubicBezTo>
                  <a:cubicBezTo>
                    <a:pt x="3074" y="11492"/>
                    <a:pt x="3473" y="11749"/>
                    <a:pt x="3898" y="11749"/>
                  </a:cubicBezTo>
                  <a:cubicBezTo>
                    <a:pt x="3984" y="11749"/>
                    <a:pt x="4071" y="11738"/>
                    <a:pt x="4158" y="11716"/>
                  </a:cubicBezTo>
                  <a:lnTo>
                    <a:pt x="5002" y="11503"/>
                  </a:lnTo>
                  <a:lnTo>
                    <a:pt x="5002" y="12176"/>
                  </a:lnTo>
                  <a:cubicBezTo>
                    <a:pt x="5002" y="12312"/>
                    <a:pt x="5104" y="12380"/>
                    <a:pt x="5207" y="12380"/>
                  </a:cubicBezTo>
                  <a:cubicBezTo>
                    <a:pt x="5309" y="12380"/>
                    <a:pt x="5411" y="12312"/>
                    <a:pt x="5411" y="12176"/>
                  </a:cubicBezTo>
                  <a:lnTo>
                    <a:pt x="5411" y="11503"/>
                  </a:lnTo>
                  <a:lnTo>
                    <a:pt x="6255" y="11713"/>
                  </a:lnTo>
                  <a:cubicBezTo>
                    <a:pt x="6342" y="11734"/>
                    <a:pt x="6429" y="11745"/>
                    <a:pt x="6519" y="11745"/>
                  </a:cubicBezTo>
                  <a:cubicBezTo>
                    <a:pt x="6954" y="11745"/>
                    <a:pt x="7345" y="11484"/>
                    <a:pt x="7508" y="11082"/>
                  </a:cubicBezTo>
                  <a:cubicBezTo>
                    <a:pt x="7704" y="10612"/>
                    <a:pt x="7812" y="10112"/>
                    <a:pt x="7834" y="9605"/>
                  </a:cubicBezTo>
                  <a:lnTo>
                    <a:pt x="9276" y="10112"/>
                  </a:lnTo>
                  <a:cubicBezTo>
                    <a:pt x="9446" y="10173"/>
                    <a:pt x="9602" y="10275"/>
                    <a:pt x="9721" y="10412"/>
                  </a:cubicBezTo>
                  <a:lnTo>
                    <a:pt x="8642" y="11336"/>
                  </a:lnTo>
                  <a:cubicBezTo>
                    <a:pt x="8406" y="11539"/>
                    <a:pt x="8269" y="11836"/>
                    <a:pt x="8269" y="12151"/>
                  </a:cubicBezTo>
                  <a:lnTo>
                    <a:pt x="8269" y="13719"/>
                  </a:lnTo>
                  <a:cubicBezTo>
                    <a:pt x="8269" y="13853"/>
                    <a:pt x="8370" y="13920"/>
                    <a:pt x="8472" y="13920"/>
                  </a:cubicBezTo>
                  <a:cubicBezTo>
                    <a:pt x="8573" y="13920"/>
                    <a:pt x="8674" y="13853"/>
                    <a:pt x="8674" y="13719"/>
                  </a:cubicBezTo>
                  <a:lnTo>
                    <a:pt x="8674" y="12151"/>
                  </a:lnTo>
                  <a:cubicBezTo>
                    <a:pt x="8674" y="11959"/>
                    <a:pt x="8761" y="11771"/>
                    <a:pt x="8910" y="11647"/>
                  </a:cubicBezTo>
                  <a:lnTo>
                    <a:pt x="9938" y="10764"/>
                  </a:lnTo>
                  <a:cubicBezTo>
                    <a:pt x="9985" y="10887"/>
                    <a:pt x="10007" y="11017"/>
                    <a:pt x="10007" y="11151"/>
                  </a:cubicBezTo>
                  <a:lnTo>
                    <a:pt x="10007" y="13719"/>
                  </a:lnTo>
                  <a:cubicBezTo>
                    <a:pt x="10007" y="13853"/>
                    <a:pt x="10109" y="13920"/>
                    <a:pt x="10212" y="13920"/>
                  </a:cubicBezTo>
                  <a:cubicBezTo>
                    <a:pt x="10314" y="13920"/>
                    <a:pt x="10416" y="13853"/>
                    <a:pt x="10416" y="13719"/>
                  </a:cubicBezTo>
                  <a:lnTo>
                    <a:pt x="10416" y="11151"/>
                  </a:lnTo>
                  <a:cubicBezTo>
                    <a:pt x="10416" y="10510"/>
                    <a:pt x="10014" y="9942"/>
                    <a:pt x="9410" y="9728"/>
                  </a:cubicBezTo>
                  <a:lnTo>
                    <a:pt x="7834" y="9170"/>
                  </a:lnTo>
                  <a:lnTo>
                    <a:pt x="7834" y="9130"/>
                  </a:lnTo>
                  <a:cubicBezTo>
                    <a:pt x="7820" y="8870"/>
                    <a:pt x="7649" y="8645"/>
                    <a:pt x="7403" y="8562"/>
                  </a:cubicBezTo>
                  <a:lnTo>
                    <a:pt x="6715" y="8330"/>
                  </a:lnTo>
                  <a:lnTo>
                    <a:pt x="6715" y="7841"/>
                  </a:lnTo>
                  <a:cubicBezTo>
                    <a:pt x="6820" y="7783"/>
                    <a:pt x="6918" y="7718"/>
                    <a:pt x="7012" y="7645"/>
                  </a:cubicBezTo>
                  <a:cubicBezTo>
                    <a:pt x="7229" y="7754"/>
                    <a:pt x="7468" y="7808"/>
                    <a:pt x="7715" y="7808"/>
                  </a:cubicBezTo>
                  <a:cubicBezTo>
                    <a:pt x="7816" y="7808"/>
                    <a:pt x="7917" y="7798"/>
                    <a:pt x="8015" y="7779"/>
                  </a:cubicBezTo>
                  <a:cubicBezTo>
                    <a:pt x="8837" y="7624"/>
                    <a:pt x="9402" y="6874"/>
                    <a:pt x="9330" y="6041"/>
                  </a:cubicBezTo>
                  <a:cubicBezTo>
                    <a:pt x="9323" y="5961"/>
                    <a:pt x="9355" y="5885"/>
                    <a:pt x="9424" y="5842"/>
                  </a:cubicBezTo>
                  <a:cubicBezTo>
                    <a:pt x="9855" y="5545"/>
                    <a:pt x="10069" y="5016"/>
                    <a:pt x="9960" y="4505"/>
                  </a:cubicBezTo>
                  <a:cubicBezTo>
                    <a:pt x="9848" y="3991"/>
                    <a:pt x="9442" y="3596"/>
                    <a:pt x="8924" y="3502"/>
                  </a:cubicBezTo>
                  <a:cubicBezTo>
                    <a:pt x="8841" y="3488"/>
                    <a:pt x="8758" y="3484"/>
                    <a:pt x="8674" y="3484"/>
                  </a:cubicBezTo>
                  <a:lnTo>
                    <a:pt x="8674" y="3470"/>
                  </a:lnTo>
                  <a:cubicBezTo>
                    <a:pt x="8674" y="1554"/>
                    <a:pt x="7121" y="0"/>
                    <a:pt x="520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553;p91">
              <a:extLst>
                <a:ext uri="{FF2B5EF4-FFF2-40B4-BE49-F238E27FC236}">
                  <a16:creationId xmlns:a16="http://schemas.microsoft.com/office/drawing/2014/main" id="{8A2741E2-B52D-E8A6-FABC-730D456DA1F7}"/>
                </a:ext>
              </a:extLst>
            </p:cNvPr>
            <p:cNvSpPr/>
            <p:nvPr/>
          </p:nvSpPr>
          <p:spPr>
            <a:xfrm>
              <a:off x="5042805" y="1850088"/>
              <a:ext cx="10775" cy="16412"/>
            </a:xfrm>
            <a:custGeom>
              <a:avLst/>
              <a:gdLst/>
              <a:ahLst/>
              <a:cxnLst/>
              <a:rect l="l" t="t" r="r" b="b"/>
              <a:pathLst>
                <a:path w="411" h="626" extrusionOk="0">
                  <a:moveTo>
                    <a:pt x="207" y="1"/>
                  </a:moveTo>
                  <a:cubicBezTo>
                    <a:pt x="95" y="1"/>
                    <a:pt x="1" y="91"/>
                    <a:pt x="1" y="203"/>
                  </a:cubicBezTo>
                  <a:lnTo>
                    <a:pt x="1" y="424"/>
                  </a:lnTo>
                  <a:cubicBezTo>
                    <a:pt x="1" y="558"/>
                    <a:pt x="103" y="625"/>
                    <a:pt x="206" y="625"/>
                  </a:cubicBezTo>
                  <a:cubicBezTo>
                    <a:pt x="308" y="625"/>
                    <a:pt x="410" y="558"/>
                    <a:pt x="410" y="424"/>
                  </a:cubicBezTo>
                  <a:lnTo>
                    <a:pt x="410" y="203"/>
                  </a:lnTo>
                  <a:cubicBezTo>
                    <a:pt x="410" y="91"/>
                    <a:pt x="320" y="1"/>
                    <a:pt x="2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5" name="Google Shape;19651;p94">
            <a:extLst>
              <a:ext uri="{FF2B5EF4-FFF2-40B4-BE49-F238E27FC236}">
                <a16:creationId xmlns:a16="http://schemas.microsoft.com/office/drawing/2014/main" id="{2B431EC7-E383-0043-DFCE-F7C65A0F5E3E}"/>
              </a:ext>
            </a:extLst>
          </p:cNvPr>
          <p:cNvGrpSpPr/>
          <p:nvPr/>
        </p:nvGrpSpPr>
        <p:grpSpPr>
          <a:xfrm>
            <a:off x="7089176" y="3604820"/>
            <a:ext cx="360845" cy="302674"/>
            <a:chOff x="2761007" y="2017372"/>
            <a:chExt cx="360845" cy="302674"/>
          </a:xfrm>
        </p:grpSpPr>
        <p:sp>
          <p:nvSpPr>
            <p:cNvPr id="2106" name="Google Shape;19652;p94">
              <a:extLst>
                <a:ext uri="{FF2B5EF4-FFF2-40B4-BE49-F238E27FC236}">
                  <a16:creationId xmlns:a16="http://schemas.microsoft.com/office/drawing/2014/main" id="{F61FCF04-C3B6-D8E3-F813-F18A9DD8845D}"/>
                </a:ext>
              </a:extLst>
            </p:cNvPr>
            <p:cNvSpPr/>
            <p:nvPr/>
          </p:nvSpPr>
          <p:spPr>
            <a:xfrm>
              <a:off x="2929587" y="2089078"/>
              <a:ext cx="183546" cy="166966"/>
            </a:xfrm>
            <a:custGeom>
              <a:avLst/>
              <a:gdLst/>
              <a:ahLst/>
              <a:cxnLst/>
              <a:rect l="l" t="t" r="r" b="b"/>
              <a:pathLst>
                <a:path w="7052" h="6415" extrusionOk="0">
                  <a:moveTo>
                    <a:pt x="4437" y="0"/>
                  </a:moveTo>
                  <a:lnTo>
                    <a:pt x="3082" y="1035"/>
                  </a:lnTo>
                  <a:lnTo>
                    <a:pt x="1953" y="662"/>
                  </a:lnTo>
                  <a:lnTo>
                    <a:pt x="0" y="2252"/>
                  </a:lnTo>
                  <a:lnTo>
                    <a:pt x="3012" y="6414"/>
                  </a:lnTo>
                  <a:lnTo>
                    <a:pt x="7051" y="3550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9653;p94">
              <a:extLst>
                <a:ext uri="{FF2B5EF4-FFF2-40B4-BE49-F238E27FC236}">
                  <a16:creationId xmlns:a16="http://schemas.microsoft.com/office/drawing/2014/main" id="{AC220BCF-65B3-06A3-F6DF-082B3D0CB056}"/>
                </a:ext>
              </a:extLst>
            </p:cNvPr>
            <p:cNvSpPr/>
            <p:nvPr/>
          </p:nvSpPr>
          <p:spPr>
            <a:xfrm>
              <a:off x="3010246" y="2022682"/>
              <a:ext cx="103980" cy="184275"/>
            </a:xfrm>
            <a:custGeom>
              <a:avLst/>
              <a:gdLst/>
              <a:ahLst/>
              <a:cxnLst/>
              <a:rect l="l" t="t" r="r" b="b"/>
              <a:pathLst>
                <a:path w="3995" h="7080" extrusionOk="0">
                  <a:moveTo>
                    <a:pt x="3994" y="0"/>
                  </a:moveTo>
                  <a:lnTo>
                    <a:pt x="1" y="2565"/>
                  </a:lnTo>
                  <a:lnTo>
                    <a:pt x="3439" y="7079"/>
                  </a:lnTo>
                  <a:lnTo>
                    <a:pt x="3994" y="6640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9654;p94">
              <a:extLst>
                <a:ext uri="{FF2B5EF4-FFF2-40B4-BE49-F238E27FC236}">
                  <a16:creationId xmlns:a16="http://schemas.microsoft.com/office/drawing/2014/main" id="{13A3581B-2206-338F-81EA-42143CBCCC4F}"/>
                </a:ext>
              </a:extLst>
            </p:cNvPr>
            <p:cNvSpPr/>
            <p:nvPr/>
          </p:nvSpPr>
          <p:spPr>
            <a:xfrm>
              <a:off x="3080234" y="2158858"/>
              <a:ext cx="33992" cy="48099"/>
            </a:xfrm>
            <a:custGeom>
              <a:avLst/>
              <a:gdLst/>
              <a:ahLst/>
              <a:cxnLst/>
              <a:rect l="l" t="t" r="r" b="b"/>
              <a:pathLst>
                <a:path w="1306" h="1848" extrusionOk="0">
                  <a:moveTo>
                    <a:pt x="1305" y="0"/>
                  </a:moveTo>
                  <a:lnTo>
                    <a:pt x="0" y="862"/>
                  </a:lnTo>
                  <a:lnTo>
                    <a:pt x="750" y="1847"/>
                  </a:lnTo>
                  <a:lnTo>
                    <a:pt x="1305" y="1408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A8B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9655;p94">
              <a:extLst>
                <a:ext uri="{FF2B5EF4-FFF2-40B4-BE49-F238E27FC236}">
                  <a16:creationId xmlns:a16="http://schemas.microsoft.com/office/drawing/2014/main" id="{4FA9F609-3D35-71B7-80D9-B24E4F49FD8F}"/>
                </a:ext>
              </a:extLst>
            </p:cNvPr>
            <p:cNvSpPr/>
            <p:nvPr/>
          </p:nvSpPr>
          <p:spPr>
            <a:xfrm>
              <a:off x="2941586" y="2144282"/>
              <a:ext cx="139664" cy="92736"/>
            </a:xfrm>
            <a:custGeom>
              <a:avLst/>
              <a:gdLst/>
              <a:ahLst/>
              <a:cxnLst/>
              <a:rect l="l" t="t" r="r" b="b"/>
              <a:pathLst>
                <a:path w="5366" h="3563" extrusionOk="0">
                  <a:moveTo>
                    <a:pt x="616" y="1"/>
                  </a:moveTo>
                  <a:lnTo>
                    <a:pt x="0" y="1127"/>
                  </a:lnTo>
                  <a:lnTo>
                    <a:pt x="4324" y="3484"/>
                  </a:lnTo>
                  <a:cubicBezTo>
                    <a:pt x="4422" y="3537"/>
                    <a:pt x="4527" y="3562"/>
                    <a:pt x="4631" y="3562"/>
                  </a:cubicBezTo>
                  <a:cubicBezTo>
                    <a:pt x="4858" y="3562"/>
                    <a:pt x="5079" y="3442"/>
                    <a:pt x="5197" y="3227"/>
                  </a:cubicBezTo>
                  <a:cubicBezTo>
                    <a:pt x="5366" y="2918"/>
                    <a:pt x="5250" y="2527"/>
                    <a:pt x="4940" y="2358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9656;p94">
              <a:extLst>
                <a:ext uri="{FF2B5EF4-FFF2-40B4-BE49-F238E27FC236}">
                  <a16:creationId xmlns:a16="http://schemas.microsoft.com/office/drawing/2014/main" id="{31085202-E22C-BD73-CA58-9018D9EA962D}"/>
                </a:ext>
              </a:extLst>
            </p:cNvPr>
            <p:cNvSpPr/>
            <p:nvPr/>
          </p:nvSpPr>
          <p:spPr>
            <a:xfrm>
              <a:off x="2996165" y="2191002"/>
              <a:ext cx="81804" cy="46043"/>
            </a:xfrm>
            <a:custGeom>
              <a:avLst/>
              <a:gdLst/>
              <a:ahLst/>
              <a:cxnLst/>
              <a:rect l="l" t="t" r="r" b="b"/>
              <a:pathLst>
                <a:path w="3143" h="1769" extrusionOk="0">
                  <a:moveTo>
                    <a:pt x="278" y="0"/>
                  </a:moveTo>
                  <a:lnTo>
                    <a:pt x="0" y="475"/>
                  </a:lnTo>
                  <a:lnTo>
                    <a:pt x="2227" y="1689"/>
                  </a:lnTo>
                  <a:cubicBezTo>
                    <a:pt x="2325" y="1743"/>
                    <a:pt x="2429" y="1768"/>
                    <a:pt x="2532" y="1768"/>
                  </a:cubicBezTo>
                  <a:cubicBezTo>
                    <a:pt x="2797" y="1768"/>
                    <a:pt x="3051" y="1601"/>
                    <a:pt x="3142" y="1327"/>
                  </a:cubicBezTo>
                  <a:lnTo>
                    <a:pt x="3142" y="1327"/>
                  </a:lnTo>
                  <a:cubicBezTo>
                    <a:pt x="3075" y="1349"/>
                    <a:pt x="3005" y="1361"/>
                    <a:pt x="2935" y="1361"/>
                  </a:cubicBezTo>
                  <a:cubicBezTo>
                    <a:pt x="2831" y="1361"/>
                    <a:pt x="2727" y="1335"/>
                    <a:pt x="2632" y="1285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9657;p94">
              <a:extLst>
                <a:ext uri="{FF2B5EF4-FFF2-40B4-BE49-F238E27FC236}">
                  <a16:creationId xmlns:a16="http://schemas.microsoft.com/office/drawing/2014/main" id="{03BECCA2-37D7-45D2-6A29-440CCAC58776}"/>
                </a:ext>
              </a:extLst>
            </p:cNvPr>
            <p:cNvSpPr/>
            <p:nvPr/>
          </p:nvSpPr>
          <p:spPr>
            <a:xfrm>
              <a:off x="2915740" y="2168280"/>
              <a:ext cx="139690" cy="92762"/>
            </a:xfrm>
            <a:custGeom>
              <a:avLst/>
              <a:gdLst/>
              <a:ahLst/>
              <a:cxnLst/>
              <a:rect l="l" t="t" r="r" b="b"/>
              <a:pathLst>
                <a:path w="5367" h="3564" extrusionOk="0">
                  <a:moveTo>
                    <a:pt x="617" y="1"/>
                  </a:moveTo>
                  <a:lnTo>
                    <a:pt x="1" y="1130"/>
                  </a:lnTo>
                  <a:lnTo>
                    <a:pt x="4325" y="3484"/>
                  </a:lnTo>
                  <a:cubicBezTo>
                    <a:pt x="4424" y="3538"/>
                    <a:pt x="4530" y="3564"/>
                    <a:pt x="4634" y="3564"/>
                  </a:cubicBezTo>
                  <a:cubicBezTo>
                    <a:pt x="4862" y="3564"/>
                    <a:pt x="5082" y="3442"/>
                    <a:pt x="5198" y="3227"/>
                  </a:cubicBezTo>
                  <a:cubicBezTo>
                    <a:pt x="5367" y="2918"/>
                    <a:pt x="5254" y="2527"/>
                    <a:pt x="4941" y="2358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9658;p94">
              <a:extLst>
                <a:ext uri="{FF2B5EF4-FFF2-40B4-BE49-F238E27FC236}">
                  <a16:creationId xmlns:a16="http://schemas.microsoft.com/office/drawing/2014/main" id="{6BC2B961-0C15-E034-D565-963097FAEBCD}"/>
                </a:ext>
              </a:extLst>
            </p:cNvPr>
            <p:cNvSpPr/>
            <p:nvPr/>
          </p:nvSpPr>
          <p:spPr>
            <a:xfrm>
              <a:off x="2979299" y="2221115"/>
              <a:ext cx="72825" cy="39978"/>
            </a:xfrm>
            <a:custGeom>
              <a:avLst/>
              <a:gdLst/>
              <a:ahLst/>
              <a:cxnLst/>
              <a:rect l="l" t="t" r="r" b="b"/>
              <a:pathLst>
                <a:path w="2798" h="1536" extrusionOk="0">
                  <a:moveTo>
                    <a:pt x="251" y="1"/>
                  </a:moveTo>
                  <a:lnTo>
                    <a:pt x="1" y="430"/>
                  </a:lnTo>
                  <a:lnTo>
                    <a:pt x="1883" y="1457"/>
                  </a:lnTo>
                  <a:cubicBezTo>
                    <a:pt x="1980" y="1511"/>
                    <a:pt x="2085" y="1535"/>
                    <a:pt x="2187" y="1535"/>
                  </a:cubicBezTo>
                  <a:cubicBezTo>
                    <a:pt x="2453" y="1535"/>
                    <a:pt x="2707" y="1370"/>
                    <a:pt x="2798" y="1099"/>
                  </a:cubicBezTo>
                  <a:lnTo>
                    <a:pt x="2798" y="1099"/>
                  </a:lnTo>
                  <a:cubicBezTo>
                    <a:pt x="2714" y="1137"/>
                    <a:pt x="2625" y="1156"/>
                    <a:pt x="2536" y="1156"/>
                  </a:cubicBezTo>
                  <a:cubicBezTo>
                    <a:pt x="2430" y="1156"/>
                    <a:pt x="2324" y="1129"/>
                    <a:pt x="2228" y="107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9659;p94">
              <a:extLst>
                <a:ext uri="{FF2B5EF4-FFF2-40B4-BE49-F238E27FC236}">
                  <a16:creationId xmlns:a16="http://schemas.microsoft.com/office/drawing/2014/main" id="{FB4E59CA-9C52-17D3-8417-8813AC0E7D1E}"/>
                </a:ext>
              </a:extLst>
            </p:cNvPr>
            <p:cNvSpPr/>
            <p:nvPr/>
          </p:nvSpPr>
          <p:spPr>
            <a:xfrm>
              <a:off x="2889921" y="2192277"/>
              <a:ext cx="139690" cy="92788"/>
            </a:xfrm>
            <a:custGeom>
              <a:avLst/>
              <a:gdLst/>
              <a:ahLst/>
              <a:cxnLst/>
              <a:rect l="l" t="t" r="r" b="b"/>
              <a:pathLst>
                <a:path w="5367" h="3565" extrusionOk="0">
                  <a:moveTo>
                    <a:pt x="616" y="1"/>
                  </a:moveTo>
                  <a:lnTo>
                    <a:pt x="1" y="1130"/>
                  </a:lnTo>
                  <a:lnTo>
                    <a:pt x="4325" y="3487"/>
                  </a:lnTo>
                  <a:cubicBezTo>
                    <a:pt x="4423" y="3540"/>
                    <a:pt x="4528" y="3565"/>
                    <a:pt x="4631" y="3565"/>
                  </a:cubicBezTo>
                  <a:cubicBezTo>
                    <a:pt x="4860" y="3565"/>
                    <a:pt x="5081" y="3444"/>
                    <a:pt x="5197" y="3230"/>
                  </a:cubicBezTo>
                  <a:cubicBezTo>
                    <a:pt x="5366" y="2917"/>
                    <a:pt x="5250" y="2527"/>
                    <a:pt x="4941" y="2358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9660;p94">
              <a:extLst>
                <a:ext uri="{FF2B5EF4-FFF2-40B4-BE49-F238E27FC236}">
                  <a16:creationId xmlns:a16="http://schemas.microsoft.com/office/drawing/2014/main" id="{8670B7FE-CB31-CAF6-556F-5D895BCDCECF}"/>
                </a:ext>
              </a:extLst>
            </p:cNvPr>
            <p:cNvSpPr/>
            <p:nvPr/>
          </p:nvSpPr>
          <p:spPr>
            <a:xfrm>
              <a:off x="2962538" y="2250422"/>
              <a:ext cx="63507" cy="34591"/>
            </a:xfrm>
            <a:custGeom>
              <a:avLst/>
              <a:gdLst/>
              <a:ahLst/>
              <a:cxnLst/>
              <a:rect l="l" t="t" r="r" b="b"/>
              <a:pathLst>
                <a:path w="2440" h="1329" extrusionOk="0">
                  <a:moveTo>
                    <a:pt x="240" y="1"/>
                  </a:moveTo>
                  <a:lnTo>
                    <a:pt x="1" y="416"/>
                  </a:lnTo>
                  <a:lnTo>
                    <a:pt x="1535" y="1250"/>
                  </a:lnTo>
                  <a:cubicBezTo>
                    <a:pt x="1634" y="1303"/>
                    <a:pt x="1739" y="1328"/>
                    <a:pt x="1843" y="1328"/>
                  </a:cubicBezTo>
                  <a:cubicBezTo>
                    <a:pt x="2096" y="1328"/>
                    <a:pt x="2337" y="1180"/>
                    <a:pt x="2439" y="926"/>
                  </a:cubicBezTo>
                  <a:lnTo>
                    <a:pt x="2439" y="926"/>
                  </a:lnTo>
                  <a:cubicBezTo>
                    <a:pt x="2360" y="959"/>
                    <a:pt x="2277" y="975"/>
                    <a:pt x="2194" y="975"/>
                  </a:cubicBezTo>
                  <a:cubicBezTo>
                    <a:pt x="2089" y="975"/>
                    <a:pt x="1985" y="949"/>
                    <a:pt x="1890" y="898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9661;p94">
              <a:extLst>
                <a:ext uri="{FF2B5EF4-FFF2-40B4-BE49-F238E27FC236}">
                  <a16:creationId xmlns:a16="http://schemas.microsoft.com/office/drawing/2014/main" id="{A992E1F4-42FD-315A-A3A9-A5E0A4E105F7}"/>
                </a:ext>
              </a:extLst>
            </p:cNvPr>
            <p:cNvSpPr/>
            <p:nvPr/>
          </p:nvSpPr>
          <p:spPr>
            <a:xfrm>
              <a:off x="2864180" y="2216274"/>
              <a:ext cx="139690" cy="92788"/>
            </a:xfrm>
            <a:custGeom>
              <a:avLst/>
              <a:gdLst/>
              <a:ahLst/>
              <a:cxnLst/>
              <a:rect l="l" t="t" r="r" b="b"/>
              <a:pathLst>
                <a:path w="5367" h="3565" extrusionOk="0">
                  <a:moveTo>
                    <a:pt x="617" y="0"/>
                  </a:moveTo>
                  <a:lnTo>
                    <a:pt x="1" y="1130"/>
                  </a:lnTo>
                  <a:lnTo>
                    <a:pt x="4325" y="3487"/>
                  </a:lnTo>
                  <a:cubicBezTo>
                    <a:pt x="4422" y="3540"/>
                    <a:pt x="4526" y="3565"/>
                    <a:pt x="4629" y="3565"/>
                  </a:cubicBezTo>
                  <a:cubicBezTo>
                    <a:pt x="4857" y="3565"/>
                    <a:pt x="5079" y="3443"/>
                    <a:pt x="5198" y="3230"/>
                  </a:cubicBezTo>
                  <a:cubicBezTo>
                    <a:pt x="5367" y="2917"/>
                    <a:pt x="5251" y="2527"/>
                    <a:pt x="4941" y="2358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9662;p94">
              <a:extLst>
                <a:ext uri="{FF2B5EF4-FFF2-40B4-BE49-F238E27FC236}">
                  <a16:creationId xmlns:a16="http://schemas.microsoft.com/office/drawing/2014/main" id="{9A23D4C0-61CF-2C3E-CBD5-F92B9567546C}"/>
                </a:ext>
              </a:extLst>
            </p:cNvPr>
            <p:cNvSpPr/>
            <p:nvPr/>
          </p:nvSpPr>
          <p:spPr>
            <a:xfrm>
              <a:off x="2945698" y="2278350"/>
              <a:ext cx="54788" cy="30712"/>
            </a:xfrm>
            <a:custGeom>
              <a:avLst/>
              <a:gdLst/>
              <a:ahLst/>
              <a:cxnLst/>
              <a:rect l="l" t="t" r="r" b="b"/>
              <a:pathLst>
                <a:path w="2105" h="1180" extrusionOk="0">
                  <a:moveTo>
                    <a:pt x="264" y="1"/>
                  </a:moveTo>
                  <a:lnTo>
                    <a:pt x="0" y="455"/>
                  </a:lnTo>
                  <a:lnTo>
                    <a:pt x="1193" y="1102"/>
                  </a:lnTo>
                  <a:cubicBezTo>
                    <a:pt x="1290" y="1155"/>
                    <a:pt x="1394" y="1180"/>
                    <a:pt x="1497" y="1180"/>
                  </a:cubicBezTo>
                  <a:cubicBezTo>
                    <a:pt x="1725" y="1180"/>
                    <a:pt x="1946" y="1058"/>
                    <a:pt x="2062" y="845"/>
                  </a:cubicBezTo>
                  <a:cubicBezTo>
                    <a:pt x="2080" y="814"/>
                    <a:pt x="2094" y="786"/>
                    <a:pt x="2104" y="754"/>
                  </a:cubicBezTo>
                  <a:lnTo>
                    <a:pt x="2104" y="754"/>
                  </a:lnTo>
                  <a:cubicBezTo>
                    <a:pt x="2033" y="780"/>
                    <a:pt x="1959" y="793"/>
                    <a:pt x="1885" y="793"/>
                  </a:cubicBezTo>
                  <a:cubicBezTo>
                    <a:pt x="1780" y="793"/>
                    <a:pt x="1675" y="767"/>
                    <a:pt x="1580" y="715"/>
                  </a:cubicBezTo>
                  <a:lnTo>
                    <a:pt x="26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9663;p94">
              <a:extLst>
                <a:ext uri="{FF2B5EF4-FFF2-40B4-BE49-F238E27FC236}">
                  <a16:creationId xmlns:a16="http://schemas.microsoft.com/office/drawing/2014/main" id="{B139E217-F2A9-7933-8A1B-89D3EF031EE2}"/>
                </a:ext>
              </a:extLst>
            </p:cNvPr>
            <p:cNvSpPr/>
            <p:nvPr/>
          </p:nvSpPr>
          <p:spPr>
            <a:xfrm>
              <a:off x="2779851" y="2100712"/>
              <a:ext cx="177690" cy="161006"/>
            </a:xfrm>
            <a:custGeom>
              <a:avLst/>
              <a:gdLst/>
              <a:ahLst/>
              <a:cxnLst/>
              <a:rect l="l" t="t" r="r" b="b"/>
              <a:pathLst>
                <a:path w="6827" h="6186" extrusionOk="0">
                  <a:moveTo>
                    <a:pt x="2140" y="0"/>
                  </a:moveTo>
                  <a:lnTo>
                    <a:pt x="0" y="3856"/>
                  </a:lnTo>
                  <a:lnTo>
                    <a:pt x="4367" y="6186"/>
                  </a:lnTo>
                  <a:lnTo>
                    <a:pt x="6826" y="1675"/>
                  </a:lnTo>
                  <a:lnTo>
                    <a:pt x="4613" y="742"/>
                  </a:lnTo>
                  <a:lnTo>
                    <a:pt x="3614" y="859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9664;p94">
              <a:extLst>
                <a:ext uri="{FF2B5EF4-FFF2-40B4-BE49-F238E27FC236}">
                  <a16:creationId xmlns:a16="http://schemas.microsoft.com/office/drawing/2014/main" id="{F569EB64-FE27-8073-E581-F434E7FFF027}"/>
                </a:ext>
              </a:extLst>
            </p:cNvPr>
            <p:cNvSpPr/>
            <p:nvPr/>
          </p:nvSpPr>
          <p:spPr>
            <a:xfrm>
              <a:off x="2774619" y="2074685"/>
              <a:ext cx="98124" cy="142527"/>
            </a:xfrm>
            <a:custGeom>
              <a:avLst/>
              <a:gdLst/>
              <a:ahLst/>
              <a:cxnLst/>
              <a:rect l="l" t="t" r="r" b="b"/>
              <a:pathLst>
                <a:path w="3770" h="5476" extrusionOk="0">
                  <a:moveTo>
                    <a:pt x="2840" y="1"/>
                  </a:moveTo>
                  <a:lnTo>
                    <a:pt x="1" y="4937"/>
                  </a:lnTo>
                  <a:lnTo>
                    <a:pt x="933" y="5476"/>
                  </a:lnTo>
                  <a:lnTo>
                    <a:pt x="3769" y="536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9665;p94">
              <a:extLst>
                <a:ext uri="{FF2B5EF4-FFF2-40B4-BE49-F238E27FC236}">
                  <a16:creationId xmlns:a16="http://schemas.microsoft.com/office/drawing/2014/main" id="{0063ED18-B4B0-CCF2-7EF6-08D64BC85568}"/>
                </a:ext>
              </a:extLst>
            </p:cNvPr>
            <p:cNvSpPr/>
            <p:nvPr/>
          </p:nvSpPr>
          <p:spPr>
            <a:xfrm>
              <a:off x="2768685" y="2038064"/>
              <a:ext cx="84095" cy="176492"/>
            </a:xfrm>
            <a:custGeom>
              <a:avLst/>
              <a:gdLst/>
              <a:ahLst/>
              <a:cxnLst/>
              <a:rect l="l" t="t" r="r" b="b"/>
              <a:pathLst>
                <a:path w="3231" h="6781" extrusionOk="0">
                  <a:moveTo>
                    <a:pt x="0" y="0"/>
                  </a:moveTo>
                  <a:lnTo>
                    <a:pt x="0" y="6555"/>
                  </a:lnTo>
                  <a:lnTo>
                    <a:pt x="391" y="6781"/>
                  </a:lnTo>
                  <a:lnTo>
                    <a:pt x="3230" y="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9666;p94">
              <a:extLst>
                <a:ext uri="{FF2B5EF4-FFF2-40B4-BE49-F238E27FC236}">
                  <a16:creationId xmlns:a16="http://schemas.microsoft.com/office/drawing/2014/main" id="{BEEE7517-E80F-6913-9EBD-1970FD1ACCB3}"/>
                </a:ext>
              </a:extLst>
            </p:cNvPr>
            <p:cNvSpPr/>
            <p:nvPr/>
          </p:nvSpPr>
          <p:spPr>
            <a:xfrm>
              <a:off x="2772147" y="2179836"/>
              <a:ext cx="42060" cy="44793"/>
            </a:xfrm>
            <a:custGeom>
              <a:avLst/>
              <a:gdLst/>
              <a:ahLst/>
              <a:cxnLst/>
              <a:rect l="l" t="t" r="r" b="b"/>
              <a:pathLst>
                <a:path w="1616" h="1721" extrusionOk="0">
                  <a:moveTo>
                    <a:pt x="684" y="0"/>
                  </a:moveTo>
                  <a:lnTo>
                    <a:pt x="1" y="1186"/>
                  </a:lnTo>
                  <a:lnTo>
                    <a:pt x="926" y="1721"/>
                  </a:lnTo>
                  <a:lnTo>
                    <a:pt x="1616" y="528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9667;p94">
              <a:extLst>
                <a:ext uri="{FF2B5EF4-FFF2-40B4-BE49-F238E27FC236}">
                  <a16:creationId xmlns:a16="http://schemas.microsoft.com/office/drawing/2014/main" id="{3A951B62-C8ED-1ACD-246E-AD51C3CB3C81}"/>
                </a:ext>
              </a:extLst>
            </p:cNvPr>
            <p:cNvSpPr/>
            <p:nvPr/>
          </p:nvSpPr>
          <p:spPr>
            <a:xfrm>
              <a:off x="2768685" y="2167733"/>
              <a:ext cx="28032" cy="46823"/>
            </a:xfrm>
            <a:custGeom>
              <a:avLst/>
              <a:gdLst/>
              <a:ahLst/>
              <a:cxnLst/>
              <a:rect l="l" t="t" r="r" b="b"/>
              <a:pathLst>
                <a:path w="1077" h="1799" extrusionOk="0">
                  <a:moveTo>
                    <a:pt x="0" y="1"/>
                  </a:moveTo>
                  <a:lnTo>
                    <a:pt x="0" y="1573"/>
                  </a:lnTo>
                  <a:lnTo>
                    <a:pt x="391" y="1799"/>
                  </a:lnTo>
                  <a:lnTo>
                    <a:pt x="1077" y="6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9668;p94">
              <a:extLst>
                <a:ext uri="{FF2B5EF4-FFF2-40B4-BE49-F238E27FC236}">
                  <a16:creationId xmlns:a16="http://schemas.microsoft.com/office/drawing/2014/main" id="{694C6D32-53A4-F5DE-CB44-63EC2B1048BC}"/>
                </a:ext>
              </a:extLst>
            </p:cNvPr>
            <p:cNvSpPr/>
            <p:nvPr/>
          </p:nvSpPr>
          <p:spPr>
            <a:xfrm>
              <a:off x="2816575" y="2192928"/>
              <a:ext cx="74933" cy="60150"/>
            </a:xfrm>
            <a:custGeom>
              <a:avLst/>
              <a:gdLst/>
              <a:ahLst/>
              <a:cxnLst/>
              <a:rect l="l" t="t" r="r" b="b"/>
              <a:pathLst>
                <a:path w="2879" h="2311" extrusionOk="0">
                  <a:moveTo>
                    <a:pt x="2150" y="1"/>
                  </a:moveTo>
                  <a:cubicBezTo>
                    <a:pt x="2020" y="1"/>
                    <a:pt x="1888" y="41"/>
                    <a:pt x="1774" y="123"/>
                  </a:cubicBezTo>
                  <a:lnTo>
                    <a:pt x="352" y="1151"/>
                  </a:lnTo>
                  <a:cubicBezTo>
                    <a:pt x="64" y="1358"/>
                    <a:pt x="0" y="1759"/>
                    <a:pt x="208" y="2048"/>
                  </a:cubicBezTo>
                  <a:cubicBezTo>
                    <a:pt x="333" y="2220"/>
                    <a:pt x="528" y="2311"/>
                    <a:pt x="727" y="2311"/>
                  </a:cubicBezTo>
                  <a:cubicBezTo>
                    <a:pt x="858" y="2311"/>
                    <a:pt x="991" y="2271"/>
                    <a:pt x="1105" y="2189"/>
                  </a:cubicBezTo>
                  <a:lnTo>
                    <a:pt x="2527" y="1161"/>
                  </a:lnTo>
                  <a:cubicBezTo>
                    <a:pt x="2819" y="950"/>
                    <a:pt x="2878" y="538"/>
                    <a:pt x="2657" y="250"/>
                  </a:cubicBezTo>
                  <a:cubicBezTo>
                    <a:pt x="2531" y="87"/>
                    <a:pt x="2342" y="1"/>
                    <a:pt x="2150" y="1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9669;p94">
              <a:extLst>
                <a:ext uri="{FF2B5EF4-FFF2-40B4-BE49-F238E27FC236}">
                  <a16:creationId xmlns:a16="http://schemas.microsoft.com/office/drawing/2014/main" id="{22F154EB-B71A-1B67-3C5F-4B2CAEDFDDD0}"/>
                </a:ext>
              </a:extLst>
            </p:cNvPr>
            <p:cNvSpPr/>
            <p:nvPr/>
          </p:nvSpPr>
          <p:spPr>
            <a:xfrm>
              <a:off x="2819959" y="2194099"/>
              <a:ext cx="71550" cy="59004"/>
            </a:xfrm>
            <a:custGeom>
              <a:avLst/>
              <a:gdLst/>
              <a:ahLst/>
              <a:cxnLst/>
              <a:rect l="l" t="t" r="r" b="b"/>
              <a:pathLst>
                <a:path w="2749" h="2267" extrusionOk="0">
                  <a:moveTo>
                    <a:pt x="2256" y="1"/>
                  </a:moveTo>
                  <a:cubicBezTo>
                    <a:pt x="2365" y="275"/>
                    <a:pt x="2277" y="588"/>
                    <a:pt x="2038" y="761"/>
                  </a:cubicBezTo>
                  <a:lnTo>
                    <a:pt x="616" y="1788"/>
                  </a:lnTo>
                  <a:cubicBezTo>
                    <a:pt x="507" y="1867"/>
                    <a:pt x="376" y="1908"/>
                    <a:pt x="242" y="1908"/>
                  </a:cubicBezTo>
                  <a:cubicBezTo>
                    <a:pt x="161" y="1908"/>
                    <a:pt x="79" y="1893"/>
                    <a:pt x="1" y="1862"/>
                  </a:cubicBezTo>
                  <a:lnTo>
                    <a:pt x="1" y="1862"/>
                  </a:lnTo>
                  <a:cubicBezTo>
                    <a:pt x="105" y="2118"/>
                    <a:pt x="350" y="2266"/>
                    <a:pt x="601" y="2266"/>
                  </a:cubicBezTo>
                  <a:cubicBezTo>
                    <a:pt x="730" y="2266"/>
                    <a:pt x="861" y="2227"/>
                    <a:pt x="975" y="2144"/>
                  </a:cubicBezTo>
                  <a:lnTo>
                    <a:pt x="2397" y="1116"/>
                  </a:lnTo>
                  <a:cubicBezTo>
                    <a:pt x="2689" y="905"/>
                    <a:pt x="2748" y="493"/>
                    <a:pt x="2527" y="205"/>
                  </a:cubicBezTo>
                  <a:cubicBezTo>
                    <a:pt x="2456" y="113"/>
                    <a:pt x="2365" y="43"/>
                    <a:pt x="2256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9670;p94">
              <a:extLst>
                <a:ext uri="{FF2B5EF4-FFF2-40B4-BE49-F238E27FC236}">
                  <a16:creationId xmlns:a16="http://schemas.microsoft.com/office/drawing/2014/main" id="{84DBBFDD-2C42-393D-0107-F610CC0F97C7}"/>
                </a:ext>
              </a:extLst>
            </p:cNvPr>
            <p:cNvSpPr/>
            <p:nvPr/>
          </p:nvSpPr>
          <p:spPr>
            <a:xfrm>
              <a:off x="2845232" y="2219476"/>
              <a:ext cx="66604" cy="54163"/>
            </a:xfrm>
            <a:custGeom>
              <a:avLst/>
              <a:gdLst/>
              <a:ahLst/>
              <a:cxnLst/>
              <a:rect l="l" t="t" r="r" b="b"/>
              <a:pathLst>
                <a:path w="2559" h="2081" extrusionOk="0">
                  <a:moveTo>
                    <a:pt x="1829" y="0"/>
                  </a:moveTo>
                  <a:cubicBezTo>
                    <a:pt x="1699" y="0"/>
                    <a:pt x="1567" y="39"/>
                    <a:pt x="1454" y="120"/>
                  </a:cubicBezTo>
                  <a:lnTo>
                    <a:pt x="363" y="912"/>
                  </a:lnTo>
                  <a:cubicBezTo>
                    <a:pt x="68" y="1123"/>
                    <a:pt x="1" y="1531"/>
                    <a:pt x="215" y="1827"/>
                  </a:cubicBezTo>
                  <a:cubicBezTo>
                    <a:pt x="341" y="1993"/>
                    <a:pt x="532" y="2081"/>
                    <a:pt x="727" y="2081"/>
                  </a:cubicBezTo>
                  <a:cubicBezTo>
                    <a:pt x="858" y="2081"/>
                    <a:pt x="991" y="2040"/>
                    <a:pt x="1105" y="1957"/>
                  </a:cubicBezTo>
                  <a:lnTo>
                    <a:pt x="2207" y="1165"/>
                  </a:lnTo>
                  <a:cubicBezTo>
                    <a:pt x="2499" y="951"/>
                    <a:pt x="2559" y="539"/>
                    <a:pt x="2340" y="250"/>
                  </a:cubicBezTo>
                  <a:cubicBezTo>
                    <a:pt x="2214" y="86"/>
                    <a:pt x="2023" y="0"/>
                    <a:pt x="1829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9671;p94">
              <a:extLst>
                <a:ext uri="{FF2B5EF4-FFF2-40B4-BE49-F238E27FC236}">
                  <a16:creationId xmlns:a16="http://schemas.microsoft.com/office/drawing/2014/main" id="{5506344B-A3C2-6156-F4CC-DEF83E9B23E1}"/>
                </a:ext>
              </a:extLst>
            </p:cNvPr>
            <p:cNvSpPr/>
            <p:nvPr/>
          </p:nvSpPr>
          <p:spPr>
            <a:xfrm>
              <a:off x="2848719" y="2220673"/>
              <a:ext cx="63221" cy="52940"/>
            </a:xfrm>
            <a:custGeom>
              <a:avLst/>
              <a:gdLst/>
              <a:ahLst/>
              <a:cxnLst/>
              <a:rect l="l" t="t" r="r" b="b"/>
              <a:pathLst>
                <a:path w="2429" h="2034" extrusionOk="0">
                  <a:moveTo>
                    <a:pt x="1936" y="0"/>
                  </a:moveTo>
                  <a:cubicBezTo>
                    <a:pt x="2048" y="275"/>
                    <a:pt x="1957" y="588"/>
                    <a:pt x="1717" y="760"/>
                  </a:cubicBezTo>
                  <a:lnTo>
                    <a:pt x="616" y="1559"/>
                  </a:lnTo>
                  <a:cubicBezTo>
                    <a:pt x="504" y="1638"/>
                    <a:pt x="372" y="1678"/>
                    <a:pt x="239" y="1678"/>
                  </a:cubicBezTo>
                  <a:cubicBezTo>
                    <a:pt x="159" y="1678"/>
                    <a:pt x="77" y="1663"/>
                    <a:pt x="0" y="1633"/>
                  </a:cubicBezTo>
                  <a:lnTo>
                    <a:pt x="0" y="1633"/>
                  </a:lnTo>
                  <a:cubicBezTo>
                    <a:pt x="21" y="1686"/>
                    <a:pt x="50" y="1735"/>
                    <a:pt x="81" y="1781"/>
                  </a:cubicBezTo>
                  <a:cubicBezTo>
                    <a:pt x="207" y="1946"/>
                    <a:pt x="399" y="2033"/>
                    <a:pt x="593" y="2033"/>
                  </a:cubicBezTo>
                  <a:cubicBezTo>
                    <a:pt x="725" y="2033"/>
                    <a:pt x="858" y="1993"/>
                    <a:pt x="971" y="1911"/>
                  </a:cubicBezTo>
                  <a:lnTo>
                    <a:pt x="2073" y="1119"/>
                  </a:lnTo>
                  <a:cubicBezTo>
                    <a:pt x="2368" y="905"/>
                    <a:pt x="2428" y="493"/>
                    <a:pt x="2206" y="204"/>
                  </a:cubicBezTo>
                  <a:cubicBezTo>
                    <a:pt x="2136" y="113"/>
                    <a:pt x="2045" y="42"/>
                    <a:pt x="1936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9672;p94">
              <a:extLst>
                <a:ext uri="{FF2B5EF4-FFF2-40B4-BE49-F238E27FC236}">
                  <a16:creationId xmlns:a16="http://schemas.microsoft.com/office/drawing/2014/main" id="{711190C8-EEB1-1969-C835-284C37390649}"/>
                </a:ext>
              </a:extLst>
            </p:cNvPr>
            <p:cNvSpPr/>
            <p:nvPr/>
          </p:nvSpPr>
          <p:spPr>
            <a:xfrm>
              <a:off x="2873810" y="2245972"/>
              <a:ext cx="58458" cy="48229"/>
            </a:xfrm>
            <a:custGeom>
              <a:avLst/>
              <a:gdLst/>
              <a:ahLst/>
              <a:cxnLst/>
              <a:rect l="l" t="t" r="r" b="b"/>
              <a:pathLst>
                <a:path w="2246" h="1853" extrusionOk="0">
                  <a:moveTo>
                    <a:pt x="1514" y="0"/>
                  </a:moveTo>
                  <a:cubicBezTo>
                    <a:pt x="1383" y="0"/>
                    <a:pt x="1251" y="40"/>
                    <a:pt x="1137" y="123"/>
                  </a:cubicBezTo>
                  <a:lnTo>
                    <a:pt x="352" y="692"/>
                  </a:lnTo>
                  <a:cubicBezTo>
                    <a:pt x="67" y="900"/>
                    <a:pt x="0" y="1301"/>
                    <a:pt x="208" y="1590"/>
                  </a:cubicBezTo>
                  <a:cubicBezTo>
                    <a:pt x="333" y="1761"/>
                    <a:pt x="530" y="1853"/>
                    <a:pt x="729" y="1853"/>
                  </a:cubicBezTo>
                  <a:cubicBezTo>
                    <a:pt x="860" y="1853"/>
                    <a:pt x="992" y="1813"/>
                    <a:pt x="1105" y="1730"/>
                  </a:cubicBezTo>
                  <a:lnTo>
                    <a:pt x="1893" y="1164"/>
                  </a:lnTo>
                  <a:cubicBezTo>
                    <a:pt x="2185" y="949"/>
                    <a:pt x="2245" y="538"/>
                    <a:pt x="2024" y="253"/>
                  </a:cubicBezTo>
                  <a:cubicBezTo>
                    <a:pt x="1898" y="87"/>
                    <a:pt x="1707" y="0"/>
                    <a:pt x="1514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9673;p94">
              <a:extLst>
                <a:ext uri="{FF2B5EF4-FFF2-40B4-BE49-F238E27FC236}">
                  <a16:creationId xmlns:a16="http://schemas.microsoft.com/office/drawing/2014/main" id="{43E6F133-F9BC-6AFD-8482-69D483B6E2B8}"/>
                </a:ext>
              </a:extLst>
            </p:cNvPr>
            <p:cNvSpPr/>
            <p:nvPr/>
          </p:nvSpPr>
          <p:spPr>
            <a:xfrm>
              <a:off x="2877011" y="2246961"/>
              <a:ext cx="55256" cy="47240"/>
            </a:xfrm>
            <a:custGeom>
              <a:avLst/>
              <a:gdLst/>
              <a:ahLst/>
              <a:cxnLst/>
              <a:rect l="l" t="t" r="r" b="b"/>
              <a:pathLst>
                <a:path w="2123" h="1815" extrusionOk="0">
                  <a:moveTo>
                    <a:pt x="1605" y="0"/>
                  </a:moveTo>
                  <a:cubicBezTo>
                    <a:pt x="1700" y="267"/>
                    <a:pt x="1609" y="567"/>
                    <a:pt x="1376" y="732"/>
                  </a:cubicBezTo>
                  <a:lnTo>
                    <a:pt x="592" y="1302"/>
                  </a:lnTo>
                  <a:cubicBezTo>
                    <a:pt x="480" y="1382"/>
                    <a:pt x="349" y="1423"/>
                    <a:pt x="216" y="1423"/>
                  </a:cubicBezTo>
                  <a:cubicBezTo>
                    <a:pt x="144" y="1423"/>
                    <a:pt x="71" y="1411"/>
                    <a:pt x="1" y="1386"/>
                  </a:cubicBezTo>
                  <a:lnTo>
                    <a:pt x="1" y="1386"/>
                  </a:lnTo>
                  <a:cubicBezTo>
                    <a:pt x="22" y="1446"/>
                    <a:pt x="50" y="1499"/>
                    <a:pt x="85" y="1552"/>
                  </a:cubicBezTo>
                  <a:cubicBezTo>
                    <a:pt x="210" y="1723"/>
                    <a:pt x="405" y="1815"/>
                    <a:pt x="604" y="1815"/>
                  </a:cubicBezTo>
                  <a:cubicBezTo>
                    <a:pt x="735" y="1815"/>
                    <a:pt x="868" y="1775"/>
                    <a:pt x="982" y="1692"/>
                  </a:cubicBezTo>
                  <a:lnTo>
                    <a:pt x="1767" y="1126"/>
                  </a:lnTo>
                  <a:cubicBezTo>
                    <a:pt x="2062" y="915"/>
                    <a:pt x="2122" y="500"/>
                    <a:pt x="1901" y="215"/>
                  </a:cubicBezTo>
                  <a:cubicBezTo>
                    <a:pt x="1827" y="116"/>
                    <a:pt x="1725" y="39"/>
                    <a:pt x="1605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9674;p94">
              <a:extLst>
                <a:ext uri="{FF2B5EF4-FFF2-40B4-BE49-F238E27FC236}">
                  <a16:creationId xmlns:a16="http://schemas.microsoft.com/office/drawing/2014/main" id="{948047FD-F403-1623-797F-54610C2E240D}"/>
                </a:ext>
              </a:extLst>
            </p:cNvPr>
            <p:cNvSpPr/>
            <p:nvPr/>
          </p:nvSpPr>
          <p:spPr>
            <a:xfrm>
              <a:off x="2902570" y="2272520"/>
              <a:ext cx="50103" cy="42295"/>
            </a:xfrm>
            <a:custGeom>
              <a:avLst/>
              <a:gdLst/>
              <a:ahLst/>
              <a:cxnLst/>
              <a:rect l="l" t="t" r="r" b="b"/>
              <a:pathLst>
                <a:path w="1925" h="1625" extrusionOk="0">
                  <a:moveTo>
                    <a:pt x="1194" y="0"/>
                  </a:moveTo>
                  <a:cubicBezTo>
                    <a:pt x="1063" y="0"/>
                    <a:pt x="931" y="40"/>
                    <a:pt x="817" y="123"/>
                  </a:cubicBezTo>
                  <a:lnTo>
                    <a:pt x="352" y="461"/>
                  </a:lnTo>
                  <a:cubicBezTo>
                    <a:pt x="64" y="668"/>
                    <a:pt x="0" y="1069"/>
                    <a:pt x="208" y="1358"/>
                  </a:cubicBezTo>
                  <a:cubicBezTo>
                    <a:pt x="333" y="1532"/>
                    <a:pt x="529" y="1624"/>
                    <a:pt x="728" y="1624"/>
                  </a:cubicBezTo>
                  <a:cubicBezTo>
                    <a:pt x="859" y="1624"/>
                    <a:pt x="991" y="1584"/>
                    <a:pt x="1105" y="1502"/>
                  </a:cubicBezTo>
                  <a:lnTo>
                    <a:pt x="1573" y="1164"/>
                  </a:lnTo>
                  <a:cubicBezTo>
                    <a:pt x="1865" y="950"/>
                    <a:pt x="1925" y="538"/>
                    <a:pt x="1703" y="250"/>
                  </a:cubicBezTo>
                  <a:cubicBezTo>
                    <a:pt x="1578" y="86"/>
                    <a:pt x="1387" y="0"/>
                    <a:pt x="1194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9675;p94">
              <a:extLst>
                <a:ext uri="{FF2B5EF4-FFF2-40B4-BE49-F238E27FC236}">
                  <a16:creationId xmlns:a16="http://schemas.microsoft.com/office/drawing/2014/main" id="{057410AC-D0BB-C7FB-A699-1E2F00E841F0}"/>
                </a:ext>
              </a:extLst>
            </p:cNvPr>
            <p:cNvSpPr/>
            <p:nvPr/>
          </p:nvSpPr>
          <p:spPr>
            <a:xfrm>
              <a:off x="2905850" y="2273691"/>
              <a:ext cx="46823" cy="41097"/>
            </a:xfrm>
            <a:custGeom>
              <a:avLst/>
              <a:gdLst/>
              <a:ahLst/>
              <a:cxnLst/>
              <a:rect l="l" t="t" r="r" b="b"/>
              <a:pathLst>
                <a:path w="1799" h="1579" extrusionOk="0">
                  <a:moveTo>
                    <a:pt x="1299" y="0"/>
                  </a:moveTo>
                  <a:lnTo>
                    <a:pt x="1299" y="0"/>
                  </a:lnTo>
                  <a:cubicBezTo>
                    <a:pt x="1405" y="271"/>
                    <a:pt x="1313" y="581"/>
                    <a:pt x="1078" y="750"/>
                  </a:cubicBezTo>
                  <a:lnTo>
                    <a:pt x="610" y="1091"/>
                  </a:lnTo>
                  <a:cubicBezTo>
                    <a:pt x="499" y="1171"/>
                    <a:pt x="366" y="1212"/>
                    <a:pt x="233" y="1212"/>
                  </a:cubicBezTo>
                  <a:cubicBezTo>
                    <a:pt x="154" y="1212"/>
                    <a:pt x="75" y="1197"/>
                    <a:pt x="1" y="1169"/>
                  </a:cubicBezTo>
                  <a:lnTo>
                    <a:pt x="1" y="1169"/>
                  </a:lnTo>
                  <a:cubicBezTo>
                    <a:pt x="101" y="1428"/>
                    <a:pt x="348" y="1579"/>
                    <a:pt x="601" y="1579"/>
                  </a:cubicBezTo>
                  <a:cubicBezTo>
                    <a:pt x="730" y="1579"/>
                    <a:pt x="861" y="1540"/>
                    <a:pt x="976" y="1457"/>
                  </a:cubicBezTo>
                  <a:lnTo>
                    <a:pt x="1443" y="1119"/>
                  </a:lnTo>
                  <a:cubicBezTo>
                    <a:pt x="1739" y="905"/>
                    <a:pt x="1799" y="493"/>
                    <a:pt x="1577" y="208"/>
                  </a:cubicBezTo>
                  <a:cubicBezTo>
                    <a:pt x="1507" y="113"/>
                    <a:pt x="1408" y="43"/>
                    <a:pt x="129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9676;p94">
              <a:extLst>
                <a:ext uri="{FF2B5EF4-FFF2-40B4-BE49-F238E27FC236}">
                  <a16:creationId xmlns:a16="http://schemas.microsoft.com/office/drawing/2014/main" id="{D885D853-E550-0281-AF55-B0341F4700DA}"/>
                </a:ext>
              </a:extLst>
            </p:cNvPr>
            <p:cNvSpPr/>
            <p:nvPr/>
          </p:nvSpPr>
          <p:spPr>
            <a:xfrm>
              <a:off x="2907958" y="2106282"/>
              <a:ext cx="72461" cy="111476"/>
            </a:xfrm>
            <a:custGeom>
              <a:avLst/>
              <a:gdLst/>
              <a:ahLst/>
              <a:cxnLst/>
              <a:rect l="l" t="t" r="r" b="b"/>
              <a:pathLst>
                <a:path w="2784" h="4283" extrusionOk="0">
                  <a:moveTo>
                    <a:pt x="430" y="1"/>
                  </a:moveTo>
                  <a:lnTo>
                    <a:pt x="1" y="1714"/>
                  </a:lnTo>
                  <a:lnTo>
                    <a:pt x="1" y="3428"/>
                  </a:lnTo>
                  <a:cubicBezTo>
                    <a:pt x="1" y="3899"/>
                    <a:pt x="384" y="4283"/>
                    <a:pt x="859" y="4283"/>
                  </a:cubicBezTo>
                  <a:cubicBezTo>
                    <a:pt x="1331" y="4283"/>
                    <a:pt x="1714" y="3899"/>
                    <a:pt x="1714" y="3428"/>
                  </a:cubicBezTo>
                  <a:lnTo>
                    <a:pt x="1714" y="171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9677;p94">
              <a:extLst>
                <a:ext uri="{FF2B5EF4-FFF2-40B4-BE49-F238E27FC236}">
                  <a16:creationId xmlns:a16="http://schemas.microsoft.com/office/drawing/2014/main" id="{701C73C7-3541-0574-EA33-CE3A7FFFF10D}"/>
                </a:ext>
              </a:extLst>
            </p:cNvPr>
            <p:cNvSpPr/>
            <p:nvPr/>
          </p:nvSpPr>
          <p:spPr>
            <a:xfrm>
              <a:off x="2907958" y="2106282"/>
              <a:ext cx="30712" cy="111476"/>
            </a:xfrm>
            <a:custGeom>
              <a:avLst/>
              <a:gdLst/>
              <a:ahLst/>
              <a:cxnLst/>
              <a:rect l="l" t="t" r="r" b="b"/>
              <a:pathLst>
                <a:path w="1180" h="4283" extrusionOk="0">
                  <a:moveTo>
                    <a:pt x="430" y="1"/>
                  </a:moveTo>
                  <a:lnTo>
                    <a:pt x="1" y="1714"/>
                  </a:lnTo>
                  <a:lnTo>
                    <a:pt x="1" y="3428"/>
                  </a:lnTo>
                  <a:cubicBezTo>
                    <a:pt x="1" y="3899"/>
                    <a:pt x="384" y="4283"/>
                    <a:pt x="859" y="4283"/>
                  </a:cubicBezTo>
                  <a:cubicBezTo>
                    <a:pt x="968" y="4283"/>
                    <a:pt x="1077" y="4262"/>
                    <a:pt x="1180" y="4219"/>
                  </a:cubicBezTo>
                  <a:cubicBezTo>
                    <a:pt x="856" y="4089"/>
                    <a:pt x="645" y="3776"/>
                    <a:pt x="645" y="3428"/>
                  </a:cubicBezTo>
                  <a:lnTo>
                    <a:pt x="645" y="1714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9678;p94">
              <a:extLst>
                <a:ext uri="{FF2B5EF4-FFF2-40B4-BE49-F238E27FC236}">
                  <a16:creationId xmlns:a16="http://schemas.microsoft.com/office/drawing/2014/main" id="{662615B9-079F-7E6F-0DFB-11E2640F7429}"/>
                </a:ext>
              </a:extLst>
            </p:cNvPr>
            <p:cNvSpPr/>
            <p:nvPr/>
          </p:nvSpPr>
          <p:spPr>
            <a:xfrm>
              <a:off x="2761007" y="2032807"/>
              <a:ext cx="360429" cy="287239"/>
            </a:xfrm>
            <a:custGeom>
              <a:avLst/>
              <a:gdLst/>
              <a:ahLst/>
              <a:cxnLst/>
              <a:rect l="l" t="t" r="r" b="b"/>
              <a:pathLst>
                <a:path w="13848" h="11036" extrusionOk="0">
                  <a:moveTo>
                    <a:pt x="8402" y="3024"/>
                  </a:moveTo>
                  <a:lnTo>
                    <a:pt x="9500" y="3387"/>
                  </a:lnTo>
                  <a:cubicBezTo>
                    <a:pt x="9521" y="3394"/>
                    <a:pt x="9543" y="3397"/>
                    <a:pt x="9564" y="3397"/>
                  </a:cubicBezTo>
                  <a:cubicBezTo>
                    <a:pt x="9608" y="3397"/>
                    <a:pt x="9651" y="3383"/>
                    <a:pt x="9686" y="3355"/>
                  </a:cubicBezTo>
                  <a:lnTo>
                    <a:pt x="10027" y="3091"/>
                  </a:lnTo>
                  <a:lnTo>
                    <a:pt x="12430" y="6247"/>
                  </a:lnTo>
                  <a:lnTo>
                    <a:pt x="12054" y="6511"/>
                  </a:lnTo>
                  <a:cubicBezTo>
                    <a:pt x="12026" y="6493"/>
                    <a:pt x="12001" y="6479"/>
                    <a:pt x="11973" y="6462"/>
                  </a:cubicBezTo>
                  <a:lnTo>
                    <a:pt x="7814" y="4196"/>
                  </a:lnTo>
                  <a:lnTo>
                    <a:pt x="7966" y="3950"/>
                  </a:lnTo>
                  <a:cubicBezTo>
                    <a:pt x="8066" y="3790"/>
                    <a:pt x="7930" y="3639"/>
                    <a:pt x="7791" y="3639"/>
                  </a:cubicBezTo>
                  <a:cubicBezTo>
                    <a:pt x="7731" y="3639"/>
                    <a:pt x="7670" y="3667"/>
                    <a:pt x="7628" y="3735"/>
                  </a:cubicBezTo>
                  <a:lnTo>
                    <a:pt x="7191" y="4432"/>
                  </a:lnTo>
                  <a:cubicBezTo>
                    <a:pt x="7170" y="4463"/>
                    <a:pt x="7160" y="4498"/>
                    <a:pt x="7160" y="4537"/>
                  </a:cubicBezTo>
                  <a:lnTo>
                    <a:pt x="7160" y="6251"/>
                  </a:lnTo>
                  <a:cubicBezTo>
                    <a:pt x="7160" y="6613"/>
                    <a:pt x="6868" y="6905"/>
                    <a:pt x="6505" y="6905"/>
                  </a:cubicBezTo>
                  <a:cubicBezTo>
                    <a:pt x="6143" y="6905"/>
                    <a:pt x="5851" y="6613"/>
                    <a:pt x="5851" y="6251"/>
                  </a:cubicBezTo>
                  <a:lnTo>
                    <a:pt x="5851" y="4562"/>
                  </a:lnTo>
                  <a:lnTo>
                    <a:pt x="6234" y="3024"/>
                  </a:lnTo>
                  <a:close/>
                  <a:moveTo>
                    <a:pt x="3599" y="2342"/>
                  </a:moveTo>
                  <a:lnTo>
                    <a:pt x="3919" y="2528"/>
                  </a:lnTo>
                  <a:lnTo>
                    <a:pt x="1284" y="7095"/>
                  </a:lnTo>
                  <a:lnTo>
                    <a:pt x="960" y="6909"/>
                  </a:lnTo>
                  <a:lnTo>
                    <a:pt x="3599" y="2342"/>
                  </a:lnTo>
                  <a:close/>
                  <a:moveTo>
                    <a:pt x="4283" y="6353"/>
                  </a:moveTo>
                  <a:cubicBezTo>
                    <a:pt x="4420" y="6353"/>
                    <a:pt x="4555" y="6417"/>
                    <a:pt x="4641" y="6536"/>
                  </a:cubicBezTo>
                  <a:cubicBezTo>
                    <a:pt x="4785" y="6733"/>
                    <a:pt x="4743" y="7011"/>
                    <a:pt x="4542" y="7151"/>
                  </a:cubicBezTo>
                  <a:lnTo>
                    <a:pt x="3124" y="8179"/>
                  </a:lnTo>
                  <a:cubicBezTo>
                    <a:pt x="3046" y="8236"/>
                    <a:pt x="2956" y="8263"/>
                    <a:pt x="2866" y="8263"/>
                  </a:cubicBezTo>
                  <a:cubicBezTo>
                    <a:pt x="2728" y="8263"/>
                    <a:pt x="2592" y="8199"/>
                    <a:pt x="2505" y="8080"/>
                  </a:cubicBezTo>
                  <a:lnTo>
                    <a:pt x="2508" y="8080"/>
                  </a:lnTo>
                  <a:cubicBezTo>
                    <a:pt x="2364" y="7883"/>
                    <a:pt x="2410" y="7609"/>
                    <a:pt x="2607" y="7465"/>
                  </a:cubicBezTo>
                  <a:lnTo>
                    <a:pt x="4025" y="6437"/>
                  </a:lnTo>
                  <a:cubicBezTo>
                    <a:pt x="4103" y="6380"/>
                    <a:pt x="4193" y="6353"/>
                    <a:pt x="4283" y="6353"/>
                  </a:cubicBezTo>
                  <a:close/>
                  <a:moveTo>
                    <a:pt x="5069" y="7372"/>
                  </a:moveTo>
                  <a:cubicBezTo>
                    <a:pt x="5203" y="7372"/>
                    <a:pt x="5333" y="7433"/>
                    <a:pt x="5418" y="7545"/>
                  </a:cubicBezTo>
                  <a:cubicBezTo>
                    <a:pt x="5566" y="7743"/>
                    <a:pt x="5524" y="8024"/>
                    <a:pt x="5327" y="8172"/>
                  </a:cubicBezTo>
                  <a:lnTo>
                    <a:pt x="4222" y="8970"/>
                  </a:lnTo>
                  <a:cubicBezTo>
                    <a:pt x="4144" y="9026"/>
                    <a:pt x="4054" y="9052"/>
                    <a:pt x="3965" y="9052"/>
                  </a:cubicBezTo>
                  <a:cubicBezTo>
                    <a:pt x="3831" y="9052"/>
                    <a:pt x="3700" y="8993"/>
                    <a:pt x="3613" y="8879"/>
                  </a:cubicBezTo>
                  <a:lnTo>
                    <a:pt x="3613" y="8875"/>
                  </a:lnTo>
                  <a:cubicBezTo>
                    <a:pt x="3462" y="8678"/>
                    <a:pt x="3522" y="8386"/>
                    <a:pt x="3719" y="8246"/>
                  </a:cubicBezTo>
                  <a:lnTo>
                    <a:pt x="4778" y="7479"/>
                  </a:lnTo>
                  <a:cubicBezTo>
                    <a:pt x="4813" y="7450"/>
                    <a:pt x="4855" y="7426"/>
                    <a:pt x="4894" y="7408"/>
                  </a:cubicBezTo>
                  <a:cubicBezTo>
                    <a:pt x="4951" y="7384"/>
                    <a:pt x="5010" y="7372"/>
                    <a:pt x="5069" y="7372"/>
                  </a:cubicBezTo>
                  <a:close/>
                  <a:moveTo>
                    <a:pt x="5849" y="8392"/>
                  </a:moveTo>
                  <a:cubicBezTo>
                    <a:pt x="5982" y="8392"/>
                    <a:pt x="6113" y="8453"/>
                    <a:pt x="6199" y="8566"/>
                  </a:cubicBezTo>
                  <a:cubicBezTo>
                    <a:pt x="6351" y="8763"/>
                    <a:pt x="6308" y="9044"/>
                    <a:pt x="6108" y="9192"/>
                  </a:cubicBezTo>
                  <a:lnTo>
                    <a:pt x="5323" y="9759"/>
                  </a:lnTo>
                  <a:cubicBezTo>
                    <a:pt x="5249" y="9814"/>
                    <a:pt x="5159" y="9843"/>
                    <a:pt x="5070" y="9843"/>
                  </a:cubicBezTo>
                  <a:cubicBezTo>
                    <a:pt x="5045" y="9843"/>
                    <a:pt x="5020" y="9841"/>
                    <a:pt x="4996" y="9836"/>
                  </a:cubicBezTo>
                  <a:cubicBezTo>
                    <a:pt x="4605" y="9776"/>
                    <a:pt x="4486" y="9277"/>
                    <a:pt x="4806" y="9044"/>
                  </a:cubicBezTo>
                  <a:lnTo>
                    <a:pt x="5562" y="8499"/>
                  </a:lnTo>
                  <a:lnTo>
                    <a:pt x="5591" y="8478"/>
                  </a:lnTo>
                  <a:cubicBezTo>
                    <a:pt x="5669" y="8420"/>
                    <a:pt x="5759" y="8392"/>
                    <a:pt x="5849" y="8392"/>
                  </a:cubicBezTo>
                  <a:close/>
                  <a:moveTo>
                    <a:pt x="3866" y="3422"/>
                  </a:moveTo>
                  <a:lnTo>
                    <a:pt x="4239" y="3636"/>
                  </a:lnTo>
                  <a:cubicBezTo>
                    <a:pt x="4269" y="3657"/>
                    <a:pt x="4306" y="3665"/>
                    <a:pt x="4342" y="3665"/>
                  </a:cubicBezTo>
                  <a:cubicBezTo>
                    <a:pt x="4349" y="3665"/>
                    <a:pt x="4356" y="3665"/>
                    <a:pt x="4363" y="3665"/>
                  </a:cubicBezTo>
                  <a:lnTo>
                    <a:pt x="5306" y="3552"/>
                  </a:lnTo>
                  <a:lnTo>
                    <a:pt x="5650" y="3696"/>
                  </a:lnTo>
                  <a:lnTo>
                    <a:pt x="5453" y="4484"/>
                  </a:lnTo>
                  <a:cubicBezTo>
                    <a:pt x="5450" y="4502"/>
                    <a:pt x="5446" y="4520"/>
                    <a:pt x="5446" y="4534"/>
                  </a:cubicBezTo>
                  <a:lnTo>
                    <a:pt x="5446" y="6247"/>
                  </a:lnTo>
                  <a:cubicBezTo>
                    <a:pt x="5446" y="6831"/>
                    <a:pt x="5921" y="7306"/>
                    <a:pt x="6505" y="7306"/>
                  </a:cubicBezTo>
                  <a:cubicBezTo>
                    <a:pt x="7086" y="7306"/>
                    <a:pt x="7561" y="6831"/>
                    <a:pt x="7561" y="6247"/>
                  </a:cubicBezTo>
                  <a:lnTo>
                    <a:pt x="7561" y="4593"/>
                  </a:lnTo>
                  <a:lnTo>
                    <a:pt x="7596" y="4537"/>
                  </a:lnTo>
                  <a:lnTo>
                    <a:pt x="11780" y="6817"/>
                  </a:lnTo>
                  <a:cubicBezTo>
                    <a:pt x="11991" y="6933"/>
                    <a:pt x="12072" y="7201"/>
                    <a:pt x="11955" y="7415"/>
                  </a:cubicBezTo>
                  <a:cubicBezTo>
                    <a:pt x="11875" y="7561"/>
                    <a:pt x="11723" y="7643"/>
                    <a:pt x="11566" y="7643"/>
                  </a:cubicBezTo>
                  <a:cubicBezTo>
                    <a:pt x="11496" y="7643"/>
                    <a:pt x="11424" y="7626"/>
                    <a:pt x="11357" y="7591"/>
                  </a:cubicBezTo>
                  <a:lnTo>
                    <a:pt x="9035" y="6325"/>
                  </a:lnTo>
                  <a:cubicBezTo>
                    <a:pt x="9002" y="6308"/>
                    <a:pt x="8971" y="6301"/>
                    <a:pt x="8941" y="6301"/>
                  </a:cubicBezTo>
                  <a:cubicBezTo>
                    <a:pt x="8762" y="6301"/>
                    <a:pt x="8652" y="6565"/>
                    <a:pt x="8845" y="6676"/>
                  </a:cubicBezTo>
                  <a:lnTo>
                    <a:pt x="10791" y="7739"/>
                  </a:lnTo>
                  <a:cubicBezTo>
                    <a:pt x="11002" y="7855"/>
                    <a:pt x="11083" y="8123"/>
                    <a:pt x="10967" y="8337"/>
                  </a:cubicBezTo>
                  <a:cubicBezTo>
                    <a:pt x="10885" y="8484"/>
                    <a:pt x="10733" y="8567"/>
                    <a:pt x="10577" y="8567"/>
                  </a:cubicBezTo>
                  <a:cubicBezTo>
                    <a:pt x="10505" y="8567"/>
                    <a:pt x="10433" y="8550"/>
                    <a:pt x="10365" y="8513"/>
                  </a:cubicBezTo>
                  <a:lnTo>
                    <a:pt x="8395" y="7436"/>
                  </a:lnTo>
                  <a:cubicBezTo>
                    <a:pt x="8362" y="7420"/>
                    <a:pt x="8329" y="7413"/>
                    <a:pt x="8299" y="7413"/>
                  </a:cubicBezTo>
                  <a:cubicBezTo>
                    <a:pt x="8118" y="7413"/>
                    <a:pt x="8008" y="7677"/>
                    <a:pt x="8201" y="7788"/>
                  </a:cubicBezTo>
                  <a:lnTo>
                    <a:pt x="9799" y="8661"/>
                  </a:lnTo>
                  <a:cubicBezTo>
                    <a:pt x="10013" y="8777"/>
                    <a:pt x="10091" y="9044"/>
                    <a:pt x="9975" y="9259"/>
                  </a:cubicBezTo>
                  <a:cubicBezTo>
                    <a:pt x="9895" y="9406"/>
                    <a:pt x="9743" y="9489"/>
                    <a:pt x="9587" y="9489"/>
                  </a:cubicBezTo>
                  <a:cubicBezTo>
                    <a:pt x="9515" y="9489"/>
                    <a:pt x="9443" y="9471"/>
                    <a:pt x="9376" y="9435"/>
                  </a:cubicBezTo>
                  <a:lnTo>
                    <a:pt x="7705" y="8524"/>
                  </a:lnTo>
                  <a:cubicBezTo>
                    <a:pt x="7672" y="8507"/>
                    <a:pt x="7640" y="8500"/>
                    <a:pt x="7610" y="8500"/>
                  </a:cubicBezTo>
                  <a:cubicBezTo>
                    <a:pt x="7428" y="8500"/>
                    <a:pt x="7319" y="8764"/>
                    <a:pt x="7512" y="8875"/>
                  </a:cubicBezTo>
                  <a:lnTo>
                    <a:pt x="8810" y="9583"/>
                  </a:lnTo>
                  <a:cubicBezTo>
                    <a:pt x="9021" y="9699"/>
                    <a:pt x="9102" y="9970"/>
                    <a:pt x="8986" y="10181"/>
                  </a:cubicBezTo>
                  <a:cubicBezTo>
                    <a:pt x="8903" y="10329"/>
                    <a:pt x="8750" y="10413"/>
                    <a:pt x="8593" y="10413"/>
                  </a:cubicBezTo>
                  <a:cubicBezTo>
                    <a:pt x="8522" y="10413"/>
                    <a:pt x="8451" y="10396"/>
                    <a:pt x="8384" y="10360"/>
                  </a:cubicBezTo>
                  <a:lnTo>
                    <a:pt x="7476" y="9864"/>
                  </a:lnTo>
                  <a:cubicBezTo>
                    <a:pt x="7480" y="9410"/>
                    <a:pt x="7128" y="9030"/>
                    <a:pt x="6674" y="9006"/>
                  </a:cubicBezTo>
                  <a:cubicBezTo>
                    <a:pt x="6678" y="8988"/>
                    <a:pt x="6681" y="8970"/>
                    <a:pt x="6685" y="8953"/>
                  </a:cubicBezTo>
                  <a:cubicBezTo>
                    <a:pt x="6755" y="8460"/>
                    <a:pt x="6389" y="8013"/>
                    <a:pt x="5893" y="7989"/>
                  </a:cubicBezTo>
                  <a:cubicBezTo>
                    <a:pt x="5897" y="7968"/>
                    <a:pt x="5900" y="7954"/>
                    <a:pt x="5900" y="7933"/>
                  </a:cubicBezTo>
                  <a:cubicBezTo>
                    <a:pt x="5974" y="7440"/>
                    <a:pt x="5605" y="6993"/>
                    <a:pt x="5108" y="6968"/>
                  </a:cubicBezTo>
                  <a:cubicBezTo>
                    <a:pt x="5112" y="6951"/>
                    <a:pt x="5116" y="6933"/>
                    <a:pt x="5119" y="6912"/>
                  </a:cubicBezTo>
                  <a:cubicBezTo>
                    <a:pt x="5154" y="6687"/>
                    <a:pt x="5094" y="6458"/>
                    <a:pt x="4954" y="6279"/>
                  </a:cubicBezTo>
                  <a:cubicBezTo>
                    <a:pt x="4788" y="6063"/>
                    <a:pt x="4537" y="5948"/>
                    <a:pt x="4283" y="5948"/>
                  </a:cubicBezTo>
                  <a:cubicBezTo>
                    <a:pt x="4111" y="5948"/>
                    <a:pt x="3938" y="6001"/>
                    <a:pt x="3789" y="6110"/>
                  </a:cubicBezTo>
                  <a:lnTo>
                    <a:pt x="2389" y="7120"/>
                  </a:lnTo>
                  <a:lnTo>
                    <a:pt x="1886" y="6852"/>
                  </a:lnTo>
                  <a:lnTo>
                    <a:pt x="3866" y="3422"/>
                  </a:lnTo>
                  <a:close/>
                  <a:moveTo>
                    <a:pt x="6637" y="9410"/>
                  </a:moveTo>
                  <a:cubicBezTo>
                    <a:pt x="6769" y="9410"/>
                    <a:pt x="6899" y="9470"/>
                    <a:pt x="6987" y="9583"/>
                  </a:cubicBezTo>
                  <a:cubicBezTo>
                    <a:pt x="7058" y="9678"/>
                    <a:pt x="7089" y="9797"/>
                    <a:pt x="7068" y="9917"/>
                  </a:cubicBezTo>
                  <a:cubicBezTo>
                    <a:pt x="7054" y="10033"/>
                    <a:pt x="6991" y="10139"/>
                    <a:pt x="6892" y="10209"/>
                  </a:cubicBezTo>
                  <a:lnTo>
                    <a:pt x="6424" y="10550"/>
                  </a:lnTo>
                  <a:cubicBezTo>
                    <a:pt x="6347" y="10606"/>
                    <a:pt x="6257" y="10633"/>
                    <a:pt x="6167" y="10633"/>
                  </a:cubicBezTo>
                  <a:cubicBezTo>
                    <a:pt x="6031" y="10633"/>
                    <a:pt x="5896" y="10570"/>
                    <a:pt x="5809" y="10448"/>
                  </a:cubicBezTo>
                  <a:cubicBezTo>
                    <a:pt x="5664" y="10251"/>
                    <a:pt x="5710" y="9977"/>
                    <a:pt x="5907" y="9832"/>
                  </a:cubicBezTo>
                  <a:lnTo>
                    <a:pt x="6347" y="9516"/>
                  </a:lnTo>
                  <a:lnTo>
                    <a:pt x="6379" y="9495"/>
                  </a:lnTo>
                  <a:cubicBezTo>
                    <a:pt x="6457" y="9438"/>
                    <a:pt x="6548" y="9410"/>
                    <a:pt x="6637" y="9410"/>
                  </a:cubicBezTo>
                  <a:close/>
                  <a:moveTo>
                    <a:pt x="290" y="0"/>
                  </a:moveTo>
                  <a:cubicBezTo>
                    <a:pt x="113" y="0"/>
                    <a:pt x="0" y="266"/>
                    <a:pt x="193" y="378"/>
                  </a:cubicBezTo>
                  <a:lnTo>
                    <a:pt x="3251" y="2141"/>
                  </a:lnTo>
                  <a:lnTo>
                    <a:pt x="612" y="6708"/>
                  </a:lnTo>
                  <a:lnTo>
                    <a:pt x="394" y="6581"/>
                  </a:lnTo>
                  <a:cubicBezTo>
                    <a:pt x="358" y="6561"/>
                    <a:pt x="323" y="6551"/>
                    <a:pt x="290" y="6551"/>
                  </a:cubicBezTo>
                  <a:cubicBezTo>
                    <a:pt x="113" y="6551"/>
                    <a:pt x="0" y="6817"/>
                    <a:pt x="193" y="6930"/>
                  </a:cubicBezTo>
                  <a:lnTo>
                    <a:pt x="1256" y="7545"/>
                  </a:lnTo>
                  <a:cubicBezTo>
                    <a:pt x="1287" y="7563"/>
                    <a:pt x="1321" y="7571"/>
                    <a:pt x="1354" y="7571"/>
                  </a:cubicBezTo>
                  <a:cubicBezTo>
                    <a:pt x="1424" y="7571"/>
                    <a:pt x="1492" y="7536"/>
                    <a:pt x="1530" y="7472"/>
                  </a:cubicBezTo>
                  <a:lnTo>
                    <a:pt x="1681" y="7208"/>
                  </a:lnTo>
                  <a:lnTo>
                    <a:pt x="2114" y="7436"/>
                  </a:lnTo>
                  <a:cubicBezTo>
                    <a:pt x="1816" y="8021"/>
                    <a:pt x="2265" y="8668"/>
                    <a:pt x="2861" y="8668"/>
                  </a:cubicBezTo>
                  <a:cubicBezTo>
                    <a:pt x="2946" y="8668"/>
                    <a:pt x="3034" y="8654"/>
                    <a:pt x="3124" y="8626"/>
                  </a:cubicBezTo>
                  <a:cubicBezTo>
                    <a:pt x="3124" y="8805"/>
                    <a:pt x="3184" y="8977"/>
                    <a:pt x="3289" y="9122"/>
                  </a:cubicBezTo>
                  <a:cubicBezTo>
                    <a:pt x="3454" y="9334"/>
                    <a:pt x="3705" y="9454"/>
                    <a:pt x="3966" y="9454"/>
                  </a:cubicBezTo>
                  <a:cubicBezTo>
                    <a:pt x="4051" y="9454"/>
                    <a:pt x="4137" y="9441"/>
                    <a:pt x="4222" y="9414"/>
                  </a:cubicBezTo>
                  <a:cubicBezTo>
                    <a:pt x="4225" y="9825"/>
                    <a:pt x="4524" y="10170"/>
                    <a:pt x="4929" y="10234"/>
                  </a:cubicBezTo>
                  <a:cubicBezTo>
                    <a:pt x="4975" y="10241"/>
                    <a:pt x="5021" y="10244"/>
                    <a:pt x="5066" y="10248"/>
                  </a:cubicBezTo>
                  <a:cubicBezTo>
                    <a:pt x="5151" y="10244"/>
                    <a:pt x="5239" y="10234"/>
                    <a:pt x="5320" y="10205"/>
                  </a:cubicBezTo>
                  <a:cubicBezTo>
                    <a:pt x="5327" y="10614"/>
                    <a:pt x="5626" y="10958"/>
                    <a:pt x="6030" y="11025"/>
                  </a:cubicBezTo>
                  <a:cubicBezTo>
                    <a:pt x="6076" y="11032"/>
                    <a:pt x="6122" y="11036"/>
                    <a:pt x="6168" y="11036"/>
                  </a:cubicBezTo>
                  <a:cubicBezTo>
                    <a:pt x="6343" y="11036"/>
                    <a:pt x="6516" y="10979"/>
                    <a:pt x="6660" y="10877"/>
                  </a:cubicBezTo>
                  <a:lnTo>
                    <a:pt x="7128" y="10536"/>
                  </a:lnTo>
                  <a:cubicBezTo>
                    <a:pt x="7227" y="10466"/>
                    <a:pt x="7308" y="10371"/>
                    <a:pt x="7367" y="10265"/>
                  </a:cubicBezTo>
                  <a:lnTo>
                    <a:pt x="8194" y="10716"/>
                  </a:lnTo>
                  <a:cubicBezTo>
                    <a:pt x="8325" y="10786"/>
                    <a:pt x="8462" y="10819"/>
                    <a:pt x="8595" y="10819"/>
                  </a:cubicBezTo>
                  <a:cubicBezTo>
                    <a:pt x="9069" y="10819"/>
                    <a:pt x="9493" y="10409"/>
                    <a:pt x="9433" y="9878"/>
                  </a:cubicBezTo>
                  <a:lnTo>
                    <a:pt x="9433" y="9878"/>
                  </a:lnTo>
                  <a:cubicBezTo>
                    <a:pt x="9485" y="9888"/>
                    <a:pt x="9536" y="9892"/>
                    <a:pt x="9587" y="9892"/>
                  </a:cubicBezTo>
                  <a:cubicBezTo>
                    <a:pt x="10077" y="9892"/>
                    <a:pt x="10482" y="9463"/>
                    <a:pt x="10425" y="8956"/>
                  </a:cubicBezTo>
                  <a:lnTo>
                    <a:pt x="10425" y="8956"/>
                  </a:lnTo>
                  <a:cubicBezTo>
                    <a:pt x="10477" y="8966"/>
                    <a:pt x="10529" y="8971"/>
                    <a:pt x="10579" y="8971"/>
                  </a:cubicBezTo>
                  <a:cubicBezTo>
                    <a:pt x="11070" y="8971"/>
                    <a:pt x="11475" y="8541"/>
                    <a:pt x="11417" y="8031"/>
                  </a:cubicBezTo>
                  <a:lnTo>
                    <a:pt x="11417" y="8031"/>
                  </a:lnTo>
                  <a:cubicBezTo>
                    <a:pt x="11466" y="8042"/>
                    <a:pt x="11516" y="8045"/>
                    <a:pt x="11568" y="8045"/>
                  </a:cubicBezTo>
                  <a:cubicBezTo>
                    <a:pt x="11649" y="8045"/>
                    <a:pt x="11730" y="8035"/>
                    <a:pt x="11808" y="8010"/>
                  </a:cubicBezTo>
                  <a:cubicBezTo>
                    <a:pt x="12255" y="7880"/>
                    <a:pt x="12508" y="7412"/>
                    <a:pt x="12378" y="6965"/>
                  </a:cubicBezTo>
                  <a:cubicBezTo>
                    <a:pt x="12364" y="6912"/>
                    <a:pt x="12342" y="6863"/>
                    <a:pt x="12318" y="6817"/>
                  </a:cubicBezTo>
                  <a:lnTo>
                    <a:pt x="12670" y="6567"/>
                  </a:lnTo>
                  <a:lnTo>
                    <a:pt x="12856" y="6810"/>
                  </a:lnTo>
                  <a:cubicBezTo>
                    <a:pt x="12897" y="6861"/>
                    <a:pt x="12957" y="6889"/>
                    <a:pt x="13018" y="6889"/>
                  </a:cubicBezTo>
                  <a:cubicBezTo>
                    <a:pt x="13061" y="6889"/>
                    <a:pt x="13104" y="6875"/>
                    <a:pt x="13141" y="6845"/>
                  </a:cubicBezTo>
                  <a:lnTo>
                    <a:pt x="13697" y="6405"/>
                  </a:lnTo>
                  <a:cubicBezTo>
                    <a:pt x="13848" y="6269"/>
                    <a:pt x="13725" y="6052"/>
                    <a:pt x="13564" y="6052"/>
                  </a:cubicBezTo>
                  <a:cubicBezTo>
                    <a:pt x="13526" y="6052"/>
                    <a:pt x="13486" y="6064"/>
                    <a:pt x="13447" y="6092"/>
                  </a:cubicBezTo>
                  <a:lnTo>
                    <a:pt x="13444" y="6092"/>
                  </a:lnTo>
                  <a:lnTo>
                    <a:pt x="13050" y="6405"/>
                  </a:lnTo>
                  <a:lnTo>
                    <a:pt x="9865" y="2226"/>
                  </a:lnTo>
                  <a:lnTo>
                    <a:pt x="11685" y="1057"/>
                  </a:lnTo>
                  <a:cubicBezTo>
                    <a:pt x="11871" y="938"/>
                    <a:pt x="11755" y="685"/>
                    <a:pt x="11582" y="685"/>
                  </a:cubicBezTo>
                  <a:cubicBezTo>
                    <a:pt x="11546" y="685"/>
                    <a:pt x="11508" y="695"/>
                    <a:pt x="11470" y="720"/>
                  </a:cubicBezTo>
                  <a:lnTo>
                    <a:pt x="9468" y="2007"/>
                  </a:lnTo>
                  <a:cubicBezTo>
                    <a:pt x="9369" y="2071"/>
                    <a:pt x="9345" y="2204"/>
                    <a:pt x="9415" y="2296"/>
                  </a:cubicBezTo>
                  <a:lnTo>
                    <a:pt x="9781" y="2774"/>
                  </a:lnTo>
                  <a:lnTo>
                    <a:pt x="9521" y="2975"/>
                  </a:lnTo>
                  <a:lnTo>
                    <a:pt x="8493" y="2634"/>
                  </a:lnTo>
                  <a:cubicBezTo>
                    <a:pt x="8472" y="2627"/>
                    <a:pt x="8451" y="2623"/>
                    <a:pt x="8430" y="2623"/>
                  </a:cubicBezTo>
                  <a:lnTo>
                    <a:pt x="6073" y="2623"/>
                  </a:lnTo>
                  <a:cubicBezTo>
                    <a:pt x="5981" y="2623"/>
                    <a:pt x="5900" y="2686"/>
                    <a:pt x="5879" y="2774"/>
                  </a:cubicBezTo>
                  <a:lnTo>
                    <a:pt x="5745" y="3306"/>
                  </a:lnTo>
                  <a:lnTo>
                    <a:pt x="5411" y="3165"/>
                  </a:lnTo>
                  <a:cubicBezTo>
                    <a:pt x="5387" y="3154"/>
                    <a:pt x="5361" y="3150"/>
                    <a:pt x="5335" y="3150"/>
                  </a:cubicBezTo>
                  <a:cubicBezTo>
                    <a:pt x="5328" y="3150"/>
                    <a:pt x="5320" y="3150"/>
                    <a:pt x="5313" y="3151"/>
                  </a:cubicBezTo>
                  <a:lnTo>
                    <a:pt x="4384" y="3260"/>
                  </a:lnTo>
                  <a:lnTo>
                    <a:pt x="4067" y="3077"/>
                  </a:lnTo>
                  <a:lnTo>
                    <a:pt x="4366" y="2556"/>
                  </a:lnTo>
                  <a:cubicBezTo>
                    <a:pt x="4422" y="2458"/>
                    <a:pt x="4387" y="2338"/>
                    <a:pt x="4292" y="2282"/>
                  </a:cubicBezTo>
                  <a:lnTo>
                    <a:pt x="394" y="30"/>
                  </a:lnTo>
                  <a:cubicBezTo>
                    <a:pt x="358" y="9"/>
                    <a:pt x="323" y="0"/>
                    <a:pt x="2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9679;p94">
              <a:extLst>
                <a:ext uri="{FF2B5EF4-FFF2-40B4-BE49-F238E27FC236}">
                  <a16:creationId xmlns:a16="http://schemas.microsoft.com/office/drawing/2014/main" id="{774EB7F0-A9CD-45EB-8B78-FBF0A07FCDBA}"/>
                </a:ext>
              </a:extLst>
            </p:cNvPr>
            <p:cNvSpPr/>
            <p:nvPr/>
          </p:nvSpPr>
          <p:spPr>
            <a:xfrm>
              <a:off x="3077657" y="2017372"/>
              <a:ext cx="44195" cy="29411"/>
            </a:xfrm>
            <a:custGeom>
              <a:avLst/>
              <a:gdLst/>
              <a:ahLst/>
              <a:cxnLst/>
              <a:rect l="l" t="t" r="r" b="b"/>
              <a:pathLst>
                <a:path w="1698" h="1130" extrusionOk="0">
                  <a:moveTo>
                    <a:pt x="1407" y="0"/>
                  </a:moveTo>
                  <a:cubicBezTo>
                    <a:pt x="1372" y="0"/>
                    <a:pt x="1334" y="11"/>
                    <a:pt x="1295" y="35"/>
                  </a:cubicBezTo>
                  <a:lnTo>
                    <a:pt x="169" y="757"/>
                  </a:lnTo>
                  <a:cubicBezTo>
                    <a:pt x="1" y="866"/>
                    <a:pt x="78" y="1130"/>
                    <a:pt x="279" y="1130"/>
                  </a:cubicBezTo>
                  <a:cubicBezTo>
                    <a:pt x="317" y="1130"/>
                    <a:pt x="356" y="1116"/>
                    <a:pt x="388" y="1095"/>
                  </a:cubicBezTo>
                  <a:lnTo>
                    <a:pt x="1514" y="373"/>
                  </a:lnTo>
                  <a:cubicBezTo>
                    <a:pt x="1698" y="253"/>
                    <a:pt x="1581" y="0"/>
                    <a:pt x="14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1937;p50">
            <a:extLst>
              <a:ext uri="{FF2B5EF4-FFF2-40B4-BE49-F238E27FC236}">
                <a16:creationId xmlns:a16="http://schemas.microsoft.com/office/drawing/2014/main" id="{631035EC-65B0-F163-D8F2-A20C33B6CCF0}"/>
              </a:ext>
            </a:extLst>
          </p:cNvPr>
          <p:cNvSpPr txBox="1">
            <a:spLocks/>
          </p:cNvSpPr>
          <p:nvPr/>
        </p:nvSpPr>
        <p:spPr>
          <a:xfrm>
            <a:off x="6211499" y="2903314"/>
            <a:ext cx="211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자체 제작된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판매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대여 서비스</a:t>
            </a:r>
            <a:endParaRPr 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2194" name="Google Shape;1938;p50">
            <a:extLst>
              <a:ext uri="{FF2B5EF4-FFF2-40B4-BE49-F238E27FC236}">
                <a16:creationId xmlns:a16="http://schemas.microsoft.com/office/drawing/2014/main" id="{F3DC6540-FBD5-B43B-C8A5-38D899601E6D}"/>
              </a:ext>
            </a:extLst>
          </p:cNvPr>
          <p:cNvSpPr txBox="1">
            <a:spLocks/>
          </p:cNvSpPr>
          <p:nvPr/>
        </p:nvSpPr>
        <p:spPr>
          <a:xfrm>
            <a:off x="6211499" y="2686608"/>
            <a:ext cx="2116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자체 서비스</a:t>
            </a:r>
          </a:p>
        </p:txBody>
      </p:sp>
      <p:cxnSp>
        <p:nvCxnSpPr>
          <p:cNvPr id="2200" name="직선 화살표 연결선 2199">
            <a:extLst>
              <a:ext uri="{FF2B5EF4-FFF2-40B4-BE49-F238E27FC236}">
                <a16:creationId xmlns:a16="http://schemas.microsoft.com/office/drawing/2014/main" id="{44352179-EC38-3C4D-058C-DB874C313113}"/>
              </a:ext>
            </a:extLst>
          </p:cNvPr>
          <p:cNvCxnSpPr>
            <a:cxnSpLocks/>
          </p:cNvCxnSpPr>
          <p:nvPr/>
        </p:nvCxnSpPr>
        <p:spPr>
          <a:xfrm>
            <a:off x="6611155" y="1313645"/>
            <a:ext cx="1316888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9" name="Google Shape;12355;p90">
            <a:extLst>
              <a:ext uri="{FF2B5EF4-FFF2-40B4-BE49-F238E27FC236}">
                <a16:creationId xmlns:a16="http://schemas.microsoft.com/office/drawing/2014/main" id="{EBE36C92-DFF5-153B-8BE4-4EAF101752FC}"/>
              </a:ext>
            </a:extLst>
          </p:cNvPr>
          <p:cNvGrpSpPr/>
          <p:nvPr/>
        </p:nvGrpSpPr>
        <p:grpSpPr>
          <a:xfrm>
            <a:off x="7091829" y="1175028"/>
            <a:ext cx="355540" cy="338230"/>
            <a:chOff x="3982979" y="4297378"/>
            <a:chExt cx="355540" cy="338230"/>
          </a:xfrm>
        </p:grpSpPr>
        <p:sp>
          <p:nvSpPr>
            <p:cNvPr id="2180" name="Google Shape;12356;p90">
              <a:extLst>
                <a:ext uri="{FF2B5EF4-FFF2-40B4-BE49-F238E27FC236}">
                  <a16:creationId xmlns:a16="http://schemas.microsoft.com/office/drawing/2014/main" id="{8592C7A4-FB9E-0786-AE74-8B171DE0D4D5}"/>
                </a:ext>
              </a:extLst>
            </p:cNvPr>
            <p:cNvSpPr/>
            <p:nvPr/>
          </p:nvSpPr>
          <p:spPr>
            <a:xfrm>
              <a:off x="4004197" y="4302414"/>
              <a:ext cx="276018" cy="276018"/>
            </a:xfrm>
            <a:custGeom>
              <a:avLst/>
              <a:gdLst/>
              <a:ahLst/>
              <a:cxnLst/>
              <a:rect l="l" t="t" r="r" b="b"/>
              <a:pathLst>
                <a:path w="10524" h="10524" extrusionOk="0">
                  <a:moveTo>
                    <a:pt x="5259" y="0"/>
                  </a:moveTo>
                  <a:cubicBezTo>
                    <a:pt x="2353" y="0"/>
                    <a:pt x="0" y="2358"/>
                    <a:pt x="0" y="5264"/>
                  </a:cubicBezTo>
                  <a:cubicBezTo>
                    <a:pt x="0" y="8170"/>
                    <a:pt x="2353" y="10523"/>
                    <a:pt x="5259" y="10523"/>
                  </a:cubicBezTo>
                  <a:cubicBezTo>
                    <a:pt x="8166" y="10523"/>
                    <a:pt x="10523" y="8170"/>
                    <a:pt x="10523" y="5264"/>
                  </a:cubicBezTo>
                  <a:cubicBezTo>
                    <a:pt x="10523" y="2358"/>
                    <a:pt x="8166" y="0"/>
                    <a:pt x="5259" y="0"/>
                  </a:cubicBez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12357;p90">
              <a:extLst>
                <a:ext uri="{FF2B5EF4-FFF2-40B4-BE49-F238E27FC236}">
                  <a16:creationId xmlns:a16="http://schemas.microsoft.com/office/drawing/2014/main" id="{69A643FB-AB10-45BF-827B-A0954DEC7799}"/>
                </a:ext>
              </a:extLst>
            </p:cNvPr>
            <p:cNvSpPr/>
            <p:nvPr/>
          </p:nvSpPr>
          <p:spPr>
            <a:xfrm>
              <a:off x="4030687" y="4328904"/>
              <a:ext cx="223012" cy="223012"/>
            </a:xfrm>
            <a:custGeom>
              <a:avLst/>
              <a:gdLst/>
              <a:ahLst/>
              <a:cxnLst/>
              <a:rect l="l" t="t" r="r" b="b"/>
              <a:pathLst>
                <a:path w="8503" h="8503" extrusionOk="0">
                  <a:moveTo>
                    <a:pt x="4249" y="1"/>
                  </a:moveTo>
                  <a:cubicBezTo>
                    <a:pt x="1906" y="1"/>
                    <a:pt x="1" y="1906"/>
                    <a:pt x="1" y="4254"/>
                  </a:cubicBezTo>
                  <a:cubicBezTo>
                    <a:pt x="1" y="6597"/>
                    <a:pt x="1906" y="8503"/>
                    <a:pt x="4249" y="8503"/>
                  </a:cubicBezTo>
                  <a:cubicBezTo>
                    <a:pt x="6597" y="8503"/>
                    <a:pt x="8503" y="6597"/>
                    <a:pt x="8503" y="4254"/>
                  </a:cubicBezTo>
                  <a:cubicBezTo>
                    <a:pt x="8503" y="1906"/>
                    <a:pt x="6597" y="1"/>
                    <a:pt x="4249" y="1"/>
                  </a:cubicBezTo>
                  <a:close/>
                </a:path>
              </a:pathLst>
            </a:custGeom>
            <a:solidFill>
              <a:srgbClr val="D9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12358;p90">
              <a:extLst>
                <a:ext uri="{FF2B5EF4-FFF2-40B4-BE49-F238E27FC236}">
                  <a16:creationId xmlns:a16="http://schemas.microsoft.com/office/drawing/2014/main" id="{C6ADF6F6-DD23-7B67-15CA-3CA11FD625A3}"/>
                </a:ext>
              </a:extLst>
            </p:cNvPr>
            <p:cNvSpPr/>
            <p:nvPr/>
          </p:nvSpPr>
          <p:spPr>
            <a:xfrm>
              <a:off x="4089882" y="4334333"/>
              <a:ext cx="104648" cy="212285"/>
            </a:xfrm>
            <a:custGeom>
              <a:avLst/>
              <a:gdLst/>
              <a:ahLst/>
              <a:cxnLst/>
              <a:rect l="l" t="t" r="r" b="b"/>
              <a:pathLst>
                <a:path w="3990" h="8094" extrusionOk="0">
                  <a:moveTo>
                    <a:pt x="1992" y="0"/>
                  </a:moveTo>
                  <a:cubicBezTo>
                    <a:pt x="1771" y="0"/>
                    <a:pt x="1588" y="179"/>
                    <a:pt x="1588" y="405"/>
                  </a:cubicBezTo>
                  <a:lnTo>
                    <a:pt x="1588" y="963"/>
                  </a:lnTo>
                  <a:cubicBezTo>
                    <a:pt x="669" y="1078"/>
                    <a:pt x="0" y="1882"/>
                    <a:pt x="58" y="2806"/>
                  </a:cubicBezTo>
                  <a:cubicBezTo>
                    <a:pt x="111" y="3730"/>
                    <a:pt x="876" y="4451"/>
                    <a:pt x="1800" y="4451"/>
                  </a:cubicBezTo>
                  <a:lnTo>
                    <a:pt x="2185" y="4451"/>
                  </a:lnTo>
                  <a:cubicBezTo>
                    <a:pt x="2704" y="4451"/>
                    <a:pt x="3128" y="4875"/>
                    <a:pt x="3128" y="5394"/>
                  </a:cubicBezTo>
                  <a:cubicBezTo>
                    <a:pt x="3128" y="5914"/>
                    <a:pt x="2704" y="6333"/>
                    <a:pt x="2185" y="6333"/>
                  </a:cubicBezTo>
                  <a:lnTo>
                    <a:pt x="1607" y="6333"/>
                  </a:lnTo>
                  <a:cubicBezTo>
                    <a:pt x="1194" y="6333"/>
                    <a:pt x="862" y="6001"/>
                    <a:pt x="862" y="5587"/>
                  </a:cubicBezTo>
                  <a:cubicBezTo>
                    <a:pt x="862" y="5361"/>
                    <a:pt x="679" y="5183"/>
                    <a:pt x="457" y="5183"/>
                  </a:cubicBezTo>
                  <a:cubicBezTo>
                    <a:pt x="231" y="5183"/>
                    <a:pt x="48" y="5361"/>
                    <a:pt x="48" y="5587"/>
                  </a:cubicBezTo>
                  <a:cubicBezTo>
                    <a:pt x="53" y="6439"/>
                    <a:pt x="736" y="7131"/>
                    <a:pt x="1588" y="7141"/>
                  </a:cubicBezTo>
                  <a:lnTo>
                    <a:pt x="1588" y="7690"/>
                  </a:lnTo>
                  <a:cubicBezTo>
                    <a:pt x="1588" y="7911"/>
                    <a:pt x="1771" y="8094"/>
                    <a:pt x="1992" y="8094"/>
                  </a:cubicBezTo>
                  <a:cubicBezTo>
                    <a:pt x="2218" y="8094"/>
                    <a:pt x="2396" y="7911"/>
                    <a:pt x="2396" y="7690"/>
                  </a:cubicBezTo>
                  <a:lnTo>
                    <a:pt x="2396" y="7131"/>
                  </a:lnTo>
                  <a:cubicBezTo>
                    <a:pt x="3316" y="7016"/>
                    <a:pt x="3989" y="6208"/>
                    <a:pt x="3931" y="5284"/>
                  </a:cubicBezTo>
                  <a:cubicBezTo>
                    <a:pt x="3874" y="4365"/>
                    <a:pt x="3109" y="3643"/>
                    <a:pt x="2185" y="3643"/>
                  </a:cubicBezTo>
                  <a:lnTo>
                    <a:pt x="1800" y="3643"/>
                  </a:lnTo>
                  <a:cubicBezTo>
                    <a:pt x="1280" y="3643"/>
                    <a:pt x="862" y="3220"/>
                    <a:pt x="862" y="2700"/>
                  </a:cubicBezTo>
                  <a:cubicBezTo>
                    <a:pt x="862" y="2180"/>
                    <a:pt x="1280" y="1757"/>
                    <a:pt x="1800" y="1757"/>
                  </a:cubicBezTo>
                  <a:lnTo>
                    <a:pt x="2377" y="1757"/>
                  </a:lnTo>
                  <a:cubicBezTo>
                    <a:pt x="2791" y="1762"/>
                    <a:pt x="3128" y="2094"/>
                    <a:pt x="3128" y="2507"/>
                  </a:cubicBezTo>
                  <a:lnTo>
                    <a:pt x="3128" y="2892"/>
                  </a:lnTo>
                  <a:cubicBezTo>
                    <a:pt x="3128" y="3114"/>
                    <a:pt x="3311" y="3297"/>
                    <a:pt x="3532" y="3297"/>
                  </a:cubicBezTo>
                  <a:cubicBezTo>
                    <a:pt x="3753" y="3297"/>
                    <a:pt x="3936" y="3114"/>
                    <a:pt x="3936" y="2892"/>
                  </a:cubicBezTo>
                  <a:lnTo>
                    <a:pt x="3936" y="2507"/>
                  </a:lnTo>
                  <a:cubicBezTo>
                    <a:pt x="3936" y="1656"/>
                    <a:pt x="3248" y="963"/>
                    <a:pt x="2396" y="948"/>
                  </a:cubicBezTo>
                  <a:lnTo>
                    <a:pt x="2396" y="405"/>
                  </a:lnTo>
                  <a:cubicBezTo>
                    <a:pt x="2396" y="179"/>
                    <a:pt x="2218" y="0"/>
                    <a:pt x="1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12359;p90">
              <a:extLst>
                <a:ext uri="{FF2B5EF4-FFF2-40B4-BE49-F238E27FC236}">
                  <a16:creationId xmlns:a16="http://schemas.microsoft.com/office/drawing/2014/main" id="{EB7EA746-9D8F-47A9-A285-AFB975628A32}"/>
                </a:ext>
              </a:extLst>
            </p:cNvPr>
            <p:cNvSpPr/>
            <p:nvPr/>
          </p:nvSpPr>
          <p:spPr>
            <a:xfrm>
              <a:off x="4183147" y="4482859"/>
              <a:ext cx="150205" cy="147818"/>
            </a:xfrm>
            <a:custGeom>
              <a:avLst/>
              <a:gdLst/>
              <a:ahLst/>
              <a:cxnLst/>
              <a:rect l="l" t="t" r="r" b="b"/>
              <a:pathLst>
                <a:path w="5727" h="5636" extrusionOk="0">
                  <a:moveTo>
                    <a:pt x="2857" y="2024"/>
                  </a:moveTo>
                  <a:cubicBezTo>
                    <a:pt x="3273" y="2024"/>
                    <a:pt x="3671" y="2347"/>
                    <a:pt x="3671" y="2835"/>
                  </a:cubicBezTo>
                  <a:cubicBezTo>
                    <a:pt x="3671" y="3282"/>
                    <a:pt x="3311" y="3643"/>
                    <a:pt x="2863" y="3643"/>
                  </a:cubicBezTo>
                  <a:cubicBezTo>
                    <a:pt x="2141" y="3643"/>
                    <a:pt x="1780" y="2772"/>
                    <a:pt x="2290" y="2262"/>
                  </a:cubicBezTo>
                  <a:cubicBezTo>
                    <a:pt x="2455" y="2097"/>
                    <a:pt x="2658" y="2024"/>
                    <a:pt x="2857" y="2024"/>
                  </a:cubicBezTo>
                  <a:close/>
                  <a:moveTo>
                    <a:pt x="2459" y="1"/>
                  </a:moveTo>
                  <a:lnTo>
                    <a:pt x="2276" y="896"/>
                  </a:lnTo>
                  <a:cubicBezTo>
                    <a:pt x="2204" y="920"/>
                    <a:pt x="2132" y="944"/>
                    <a:pt x="2060" y="973"/>
                  </a:cubicBezTo>
                  <a:lnTo>
                    <a:pt x="1347" y="405"/>
                  </a:lnTo>
                  <a:lnTo>
                    <a:pt x="727" y="925"/>
                  </a:lnTo>
                  <a:lnTo>
                    <a:pt x="1169" y="1728"/>
                  </a:lnTo>
                  <a:cubicBezTo>
                    <a:pt x="1126" y="1791"/>
                    <a:pt x="1088" y="1853"/>
                    <a:pt x="1054" y="1926"/>
                  </a:cubicBezTo>
                  <a:lnTo>
                    <a:pt x="140" y="1945"/>
                  </a:lnTo>
                  <a:lnTo>
                    <a:pt x="0" y="2744"/>
                  </a:lnTo>
                  <a:lnTo>
                    <a:pt x="847" y="3076"/>
                  </a:lnTo>
                  <a:cubicBezTo>
                    <a:pt x="857" y="3148"/>
                    <a:pt x="871" y="3225"/>
                    <a:pt x="890" y="3297"/>
                  </a:cubicBezTo>
                  <a:lnTo>
                    <a:pt x="202" y="3898"/>
                  </a:lnTo>
                  <a:lnTo>
                    <a:pt x="606" y="4601"/>
                  </a:lnTo>
                  <a:lnTo>
                    <a:pt x="1472" y="4307"/>
                  </a:lnTo>
                  <a:cubicBezTo>
                    <a:pt x="1530" y="4360"/>
                    <a:pt x="1588" y="4408"/>
                    <a:pt x="1646" y="4457"/>
                  </a:cubicBezTo>
                  <a:lnTo>
                    <a:pt x="1511" y="5356"/>
                  </a:lnTo>
                  <a:lnTo>
                    <a:pt x="2271" y="5635"/>
                  </a:lnTo>
                  <a:lnTo>
                    <a:pt x="2748" y="4851"/>
                  </a:lnTo>
                  <a:cubicBezTo>
                    <a:pt x="2781" y="4851"/>
                    <a:pt x="2820" y="4856"/>
                    <a:pt x="2858" y="4856"/>
                  </a:cubicBezTo>
                  <a:cubicBezTo>
                    <a:pt x="2897" y="4856"/>
                    <a:pt x="2935" y="4856"/>
                    <a:pt x="2974" y="4851"/>
                  </a:cubicBezTo>
                  <a:lnTo>
                    <a:pt x="3450" y="5635"/>
                  </a:lnTo>
                  <a:lnTo>
                    <a:pt x="4210" y="5356"/>
                  </a:lnTo>
                  <a:lnTo>
                    <a:pt x="4071" y="4457"/>
                  </a:lnTo>
                  <a:cubicBezTo>
                    <a:pt x="4133" y="4408"/>
                    <a:pt x="4191" y="4360"/>
                    <a:pt x="4244" y="4307"/>
                  </a:cubicBezTo>
                  <a:lnTo>
                    <a:pt x="5110" y="4601"/>
                  </a:lnTo>
                  <a:lnTo>
                    <a:pt x="5519" y="3898"/>
                  </a:lnTo>
                  <a:lnTo>
                    <a:pt x="4831" y="3297"/>
                  </a:lnTo>
                  <a:cubicBezTo>
                    <a:pt x="4850" y="3225"/>
                    <a:pt x="4865" y="3148"/>
                    <a:pt x="4874" y="3076"/>
                  </a:cubicBezTo>
                  <a:lnTo>
                    <a:pt x="5726" y="2744"/>
                  </a:lnTo>
                  <a:lnTo>
                    <a:pt x="5582" y="1945"/>
                  </a:lnTo>
                  <a:lnTo>
                    <a:pt x="4672" y="1926"/>
                  </a:lnTo>
                  <a:cubicBezTo>
                    <a:pt x="4634" y="1853"/>
                    <a:pt x="4595" y="1791"/>
                    <a:pt x="4557" y="1728"/>
                  </a:cubicBezTo>
                  <a:lnTo>
                    <a:pt x="4995" y="925"/>
                  </a:lnTo>
                  <a:lnTo>
                    <a:pt x="4374" y="405"/>
                  </a:lnTo>
                  <a:lnTo>
                    <a:pt x="3662" y="973"/>
                  </a:lnTo>
                  <a:cubicBezTo>
                    <a:pt x="3590" y="944"/>
                    <a:pt x="3517" y="920"/>
                    <a:pt x="3445" y="896"/>
                  </a:cubicBezTo>
                  <a:lnTo>
                    <a:pt x="3267" y="1"/>
                  </a:ln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12360;p90">
              <a:extLst>
                <a:ext uri="{FF2B5EF4-FFF2-40B4-BE49-F238E27FC236}">
                  <a16:creationId xmlns:a16="http://schemas.microsoft.com/office/drawing/2014/main" id="{1635147B-189D-FD02-CF17-1BAEDE9DF47E}"/>
                </a:ext>
              </a:extLst>
            </p:cNvPr>
            <p:cNvSpPr/>
            <p:nvPr/>
          </p:nvSpPr>
          <p:spPr>
            <a:xfrm>
              <a:off x="4183252" y="4493481"/>
              <a:ext cx="46606" cy="110051"/>
            </a:xfrm>
            <a:custGeom>
              <a:avLst/>
              <a:gdLst/>
              <a:ahLst/>
              <a:cxnLst/>
              <a:rect l="l" t="t" r="r" b="b"/>
              <a:pathLst>
                <a:path w="1777" h="4196" extrusionOk="0">
                  <a:moveTo>
                    <a:pt x="1348" y="0"/>
                  </a:moveTo>
                  <a:lnTo>
                    <a:pt x="727" y="520"/>
                  </a:lnTo>
                  <a:lnTo>
                    <a:pt x="1170" y="1323"/>
                  </a:lnTo>
                  <a:cubicBezTo>
                    <a:pt x="1127" y="1386"/>
                    <a:pt x="1088" y="1453"/>
                    <a:pt x="1055" y="1521"/>
                  </a:cubicBezTo>
                  <a:lnTo>
                    <a:pt x="140" y="1540"/>
                  </a:lnTo>
                  <a:lnTo>
                    <a:pt x="1" y="2339"/>
                  </a:lnTo>
                  <a:lnTo>
                    <a:pt x="853" y="2671"/>
                  </a:lnTo>
                  <a:cubicBezTo>
                    <a:pt x="857" y="2748"/>
                    <a:pt x="872" y="2820"/>
                    <a:pt x="891" y="2897"/>
                  </a:cubicBezTo>
                  <a:lnTo>
                    <a:pt x="203" y="3498"/>
                  </a:lnTo>
                  <a:lnTo>
                    <a:pt x="607" y="4196"/>
                  </a:lnTo>
                  <a:lnTo>
                    <a:pt x="1117" y="4027"/>
                  </a:lnTo>
                  <a:lnTo>
                    <a:pt x="809" y="3498"/>
                  </a:lnTo>
                  <a:lnTo>
                    <a:pt x="1497" y="2897"/>
                  </a:lnTo>
                  <a:cubicBezTo>
                    <a:pt x="1478" y="2820"/>
                    <a:pt x="1468" y="2748"/>
                    <a:pt x="1459" y="2671"/>
                  </a:cubicBezTo>
                  <a:lnTo>
                    <a:pt x="607" y="2339"/>
                  </a:lnTo>
                  <a:lnTo>
                    <a:pt x="747" y="1540"/>
                  </a:lnTo>
                  <a:lnTo>
                    <a:pt x="1661" y="1521"/>
                  </a:lnTo>
                  <a:cubicBezTo>
                    <a:pt x="1695" y="1453"/>
                    <a:pt x="1733" y="1386"/>
                    <a:pt x="1776" y="1323"/>
                  </a:cubicBezTo>
                  <a:lnTo>
                    <a:pt x="1339" y="520"/>
                  </a:lnTo>
                  <a:lnTo>
                    <a:pt x="1661" y="2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12361;p90">
              <a:extLst>
                <a:ext uri="{FF2B5EF4-FFF2-40B4-BE49-F238E27FC236}">
                  <a16:creationId xmlns:a16="http://schemas.microsoft.com/office/drawing/2014/main" id="{52BF0998-E781-642D-0F10-DF2149061EF6}"/>
                </a:ext>
              </a:extLst>
            </p:cNvPr>
            <p:cNvSpPr/>
            <p:nvPr/>
          </p:nvSpPr>
          <p:spPr>
            <a:xfrm>
              <a:off x="4243969" y="4482990"/>
              <a:ext cx="19592" cy="25519"/>
            </a:xfrm>
            <a:custGeom>
              <a:avLst/>
              <a:gdLst/>
              <a:ahLst/>
              <a:cxnLst/>
              <a:rect l="l" t="t" r="r" b="b"/>
              <a:pathLst>
                <a:path w="747" h="973" extrusionOk="0">
                  <a:moveTo>
                    <a:pt x="140" y="1"/>
                  </a:moveTo>
                  <a:lnTo>
                    <a:pt x="0" y="689"/>
                  </a:lnTo>
                  <a:lnTo>
                    <a:pt x="352" y="973"/>
                  </a:lnTo>
                  <a:cubicBezTo>
                    <a:pt x="424" y="944"/>
                    <a:pt x="496" y="915"/>
                    <a:pt x="568" y="896"/>
                  </a:cubicBezTo>
                  <a:lnTo>
                    <a:pt x="746" y="1"/>
                  </a:ln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12362;p90">
              <a:extLst>
                <a:ext uri="{FF2B5EF4-FFF2-40B4-BE49-F238E27FC236}">
                  <a16:creationId xmlns:a16="http://schemas.microsoft.com/office/drawing/2014/main" id="{0BBD1BCA-2657-27B3-A17B-E4B85A11E5CE}"/>
                </a:ext>
              </a:extLst>
            </p:cNvPr>
            <p:cNvSpPr/>
            <p:nvPr/>
          </p:nvSpPr>
          <p:spPr>
            <a:xfrm>
              <a:off x="4222751" y="4595952"/>
              <a:ext cx="22870" cy="34725"/>
            </a:xfrm>
            <a:custGeom>
              <a:avLst/>
              <a:gdLst/>
              <a:ahLst/>
              <a:cxnLst/>
              <a:rect l="l" t="t" r="r" b="b"/>
              <a:pathLst>
                <a:path w="872" h="1324" extrusionOk="0">
                  <a:moveTo>
                    <a:pt x="574" y="0"/>
                  </a:moveTo>
                  <a:lnTo>
                    <a:pt x="141" y="145"/>
                  </a:lnTo>
                  <a:lnTo>
                    <a:pt x="1" y="1049"/>
                  </a:lnTo>
                  <a:lnTo>
                    <a:pt x="766" y="1323"/>
                  </a:lnTo>
                  <a:lnTo>
                    <a:pt x="872" y="1145"/>
                  </a:lnTo>
                  <a:lnTo>
                    <a:pt x="612" y="1049"/>
                  </a:lnTo>
                  <a:lnTo>
                    <a:pt x="747" y="145"/>
                  </a:lnTo>
                  <a:cubicBezTo>
                    <a:pt x="689" y="101"/>
                    <a:pt x="631" y="48"/>
                    <a:pt x="574" y="0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12363;p90">
              <a:extLst>
                <a:ext uri="{FF2B5EF4-FFF2-40B4-BE49-F238E27FC236}">
                  <a16:creationId xmlns:a16="http://schemas.microsoft.com/office/drawing/2014/main" id="{7A68570A-E786-2A5A-434B-F3512E544C56}"/>
                </a:ext>
              </a:extLst>
            </p:cNvPr>
            <p:cNvSpPr/>
            <p:nvPr/>
          </p:nvSpPr>
          <p:spPr>
            <a:xfrm>
              <a:off x="4209296" y="4520102"/>
              <a:ext cx="86813" cy="74355"/>
            </a:xfrm>
            <a:custGeom>
              <a:avLst/>
              <a:gdLst/>
              <a:ahLst/>
              <a:cxnLst/>
              <a:rect l="l" t="t" r="r" b="b"/>
              <a:pathLst>
                <a:path w="3310" h="2835" extrusionOk="0">
                  <a:moveTo>
                    <a:pt x="1889" y="604"/>
                  </a:moveTo>
                  <a:cubicBezTo>
                    <a:pt x="2305" y="604"/>
                    <a:pt x="2703" y="927"/>
                    <a:pt x="2703" y="1415"/>
                  </a:cubicBezTo>
                  <a:cubicBezTo>
                    <a:pt x="2703" y="1862"/>
                    <a:pt x="2342" y="2223"/>
                    <a:pt x="1895" y="2223"/>
                  </a:cubicBezTo>
                  <a:cubicBezTo>
                    <a:pt x="1173" y="2223"/>
                    <a:pt x="812" y="1352"/>
                    <a:pt x="1322" y="842"/>
                  </a:cubicBezTo>
                  <a:cubicBezTo>
                    <a:pt x="1487" y="677"/>
                    <a:pt x="1690" y="604"/>
                    <a:pt x="1889" y="604"/>
                  </a:cubicBezTo>
                  <a:close/>
                  <a:moveTo>
                    <a:pt x="1889" y="0"/>
                  </a:moveTo>
                  <a:cubicBezTo>
                    <a:pt x="627" y="0"/>
                    <a:pt x="1" y="1527"/>
                    <a:pt x="894" y="2416"/>
                  </a:cubicBezTo>
                  <a:cubicBezTo>
                    <a:pt x="1182" y="2705"/>
                    <a:pt x="1536" y="2835"/>
                    <a:pt x="1884" y="2835"/>
                  </a:cubicBezTo>
                  <a:cubicBezTo>
                    <a:pt x="2611" y="2835"/>
                    <a:pt x="3310" y="2268"/>
                    <a:pt x="3310" y="1415"/>
                  </a:cubicBezTo>
                  <a:cubicBezTo>
                    <a:pt x="3310" y="631"/>
                    <a:pt x="2674" y="0"/>
                    <a:pt x="1895" y="0"/>
                  </a:cubicBezTo>
                  <a:cubicBezTo>
                    <a:pt x="1893" y="0"/>
                    <a:pt x="1891" y="0"/>
                    <a:pt x="1889" y="0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12364;p90">
              <a:extLst>
                <a:ext uri="{FF2B5EF4-FFF2-40B4-BE49-F238E27FC236}">
                  <a16:creationId xmlns:a16="http://schemas.microsoft.com/office/drawing/2014/main" id="{C82E4589-AB6A-02CF-4E51-76A3684AB6D1}"/>
                </a:ext>
              </a:extLst>
            </p:cNvPr>
            <p:cNvSpPr/>
            <p:nvPr/>
          </p:nvSpPr>
          <p:spPr>
            <a:xfrm>
              <a:off x="4083824" y="4329796"/>
              <a:ext cx="116765" cy="221255"/>
            </a:xfrm>
            <a:custGeom>
              <a:avLst/>
              <a:gdLst/>
              <a:ahLst/>
              <a:cxnLst/>
              <a:rect l="l" t="t" r="r" b="b"/>
              <a:pathLst>
                <a:path w="4452" h="8436" extrusionOk="0">
                  <a:moveTo>
                    <a:pt x="2226" y="371"/>
                  </a:moveTo>
                  <a:cubicBezTo>
                    <a:pt x="2329" y="371"/>
                    <a:pt x="2433" y="438"/>
                    <a:pt x="2440" y="573"/>
                  </a:cubicBezTo>
                  <a:lnTo>
                    <a:pt x="2440" y="1121"/>
                  </a:lnTo>
                  <a:cubicBezTo>
                    <a:pt x="2440" y="1227"/>
                    <a:pt x="2522" y="1309"/>
                    <a:pt x="2627" y="1309"/>
                  </a:cubicBezTo>
                  <a:cubicBezTo>
                    <a:pt x="3373" y="1323"/>
                    <a:pt x="3975" y="1930"/>
                    <a:pt x="3980" y="2680"/>
                  </a:cubicBezTo>
                  <a:lnTo>
                    <a:pt x="3980" y="3065"/>
                  </a:lnTo>
                  <a:cubicBezTo>
                    <a:pt x="3972" y="3200"/>
                    <a:pt x="3868" y="3267"/>
                    <a:pt x="3763" y="3267"/>
                  </a:cubicBezTo>
                  <a:cubicBezTo>
                    <a:pt x="3658" y="3267"/>
                    <a:pt x="3554" y="3200"/>
                    <a:pt x="3547" y="3065"/>
                  </a:cubicBezTo>
                  <a:lnTo>
                    <a:pt x="3547" y="2680"/>
                  </a:lnTo>
                  <a:cubicBezTo>
                    <a:pt x="3547" y="2161"/>
                    <a:pt x="3128" y="1742"/>
                    <a:pt x="2608" y="1742"/>
                  </a:cubicBezTo>
                  <a:lnTo>
                    <a:pt x="2031" y="1742"/>
                  </a:lnTo>
                  <a:cubicBezTo>
                    <a:pt x="1405" y="1742"/>
                    <a:pt x="900" y="2247"/>
                    <a:pt x="900" y="2873"/>
                  </a:cubicBezTo>
                  <a:cubicBezTo>
                    <a:pt x="900" y="3498"/>
                    <a:pt x="1405" y="4004"/>
                    <a:pt x="2031" y="4004"/>
                  </a:cubicBezTo>
                  <a:lnTo>
                    <a:pt x="2416" y="4004"/>
                  </a:lnTo>
                  <a:cubicBezTo>
                    <a:pt x="3229" y="4023"/>
                    <a:pt x="3888" y="4663"/>
                    <a:pt x="3936" y="5471"/>
                  </a:cubicBezTo>
                  <a:cubicBezTo>
                    <a:pt x="3984" y="6280"/>
                    <a:pt x="3407" y="6992"/>
                    <a:pt x="2608" y="7112"/>
                  </a:cubicBezTo>
                  <a:cubicBezTo>
                    <a:pt x="2512" y="7126"/>
                    <a:pt x="2440" y="7203"/>
                    <a:pt x="2440" y="7300"/>
                  </a:cubicBezTo>
                  <a:lnTo>
                    <a:pt x="2440" y="7863"/>
                  </a:lnTo>
                  <a:cubicBezTo>
                    <a:pt x="2447" y="8012"/>
                    <a:pt x="2335" y="8086"/>
                    <a:pt x="2223" y="8086"/>
                  </a:cubicBezTo>
                  <a:cubicBezTo>
                    <a:pt x="2111" y="8086"/>
                    <a:pt x="2000" y="8012"/>
                    <a:pt x="2007" y="7863"/>
                  </a:cubicBezTo>
                  <a:lnTo>
                    <a:pt x="2007" y="7314"/>
                  </a:lnTo>
                  <a:cubicBezTo>
                    <a:pt x="2012" y="7208"/>
                    <a:pt x="1925" y="7126"/>
                    <a:pt x="1824" y="7126"/>
                  </a:cubicBezTo>
                  <a:cubicBezTo>
                    <a:pt x="1073" y="7112"/>
                    <a:pt x="472" y="6506"/>
                    <a:pt x="472" y="5755"/>
                  </a:cubicBezTo>
                  <a:cubicBezTo>
                    <a:pt x="479" y="5620"/>
                    <a:pt x="582" y="5553"/>
                    <a:pt x="686" y="5553"/>
                  </a:cubicBezTo>
                  <a:cubicBezTo>
                    <a:pt x="789" y="5553"/>
                    <a:pt x="893" y="5620"/>
                    <a:pt x="900" y="5755"/>
                  </a:cubicBezTo>
                  <a:cubicBezTo>
                    <a:pt x="900" y="6275"/>
                    <a:pt x="1323" y="6693"/>
                    <a:pt x="1838" y="6693"/>
                  </a:cubicBezTo>
                  <a:lnTo>
                    <a:pt x="2416" y="6693"/>
                  </a:lnTo>
                  <a:cubicBezTo>
                    <a:pt x="3041" y="6693"/>
                    <a:pt x="3547" y="6188"/>
                    <a:pt x="3547" y="5563"/>
                  </a:cubicBezTo>
                  <a:cubicBezTo>
                    <a:pt x="3547" y="4937"/>
                    <a:pt x="3041" y="4432"/>
                    <a:pt x="2416" y="4432"/>
                  </a:cubicBezTo>
                  <a:lnTo>
                    <a:pt x="2031" y="4432"/>
                  </a:lnTo>
                  <a:cubicBezTo>
                    <a:pt x="1222" y="4413"/>
                    <a:pt x="563" y="3773"/>
                    <a:pt x="510" y="2964"/>
                  </a:cubicBezTo>
                  <a:cubicBezTo>
                    <a:pt x="462" y="2156"/>
                    <a:pt x="1040" y="1444"/>
                    <a:pt x="1843" y="1323"/>
                  </a:cubicBezTo>
                  <a:cubicBezTo>
                    <a:pt x="1939" y="1309"/>
                    <a:pt x="2012" y="1232"/>
                    <a:pt x="2012" y="1136"/>
                  </a:cubicBezTo>
                  <a:lnTo>
                    <a:pt x="2012" y="573"/>
                  </a:lnTo>
                  <a:cubicBezTo>
                    <a:pt x="2019" y="438"/>
                    <a:pt x="2122" y="371"/>
                    <a:pt x="2226" y="371"/>
                  </a:cubicBezTo>
                  <a:close/>
                  <a:moveTo>
                    <a:pt x="2223" y="0"/>
                  </a:moveTo>
                  <a:cubicBezTo>
                    <a:pt x="1906" y="0"/>
                    <a:pt x="1641" y="255"/>
                    <a:pt x="1631" y="573"/>
                  </a:cubicBezTo>
                  <a:lnTo>
                    <a:pt x="1631" y="972"/>
                  </a:lnTo>
                  <a:cubicBezTo>
                    <a:pt x="659" y="1179"/>
                    <a:pt x="0" y="2084"/>
                    <a:pt x="101" y="3075"/>
                  </a:cubicBezTo>
                  <a:cubicBezTo>
                    <a:pt x="207" y="4061"/>
                    <a:pt x="1040" y="4812"/>
                    <a:pt x="2031" y="4812"/>
                  </a:cubicBezTo>
                  <a:lnTo>
                    <a:pt x="2416" y="4812"/>
                  </a:lnTo>
                  <a:cubicBezTo>
                    <a:pt x="2834" y="4812"/>
                    <a:pt x="3166" y="5149"/>
                    <a:pt x="3166" y="5563"/>
                  </a:cubicBezTo>
                  <a:cubicBezTo>
                    <a:pt x="3166" y="5981"/>
                    <a:pt x="2834" y="6318"/>
                    <a:pt x="2416" y="6318"/>
                  </a:cubicBezTo>
                  <a:lnTo>
                    <a:pt x="1838" y="6318"/>
                  </a:lnTo>
                  <a:cubicBezTo>
                    <a:pt x="1530" y="6313"/>
                    <a:pt x="1280" y="6063"/>
                    <a:pt x="1280" y="5755"/>
                  </a:cubicBezTo>
                  <a:cubicBezTo>
                    <a:pt x="1290" y="5418"/>
                    <a:pt x="1020" y="5144"/>
                    <a:pt x="688" y="5144"/>
                  </a:cubicBezTo>
                  <a:cubicBezTo>
                    <a:pt x="352" y="5144"/>
                    <a:pt x="82" y="5418"/>
                    <a:pt x="92" y="5755"/>
                  </a:cubicBezTo>
                  <a:cubicBezTo>
                    <a:pt x="96" y="6640"/>
                    <a:pt x="756" y="7381"/>
                    <a:pt x="1631" y="7492"/>
                  </a:cubicBezTo>
                  <a:lnTo>
                    <a:pt x="1631" y="7863"/>
                  </a:lnTo>
                  <a:cubicBezTo>
                    <a:pt x="1641" y="8180"/>
                    <a:pt x="1906" y="8435"/>
                    <a:pt x="2223" y="8435"/>
                  </a:cubicBezTo>
                  <a:cubicBezTo>
                    <a:pt x="2546" y="8435"/>
                    <a:pt x="2810" y="8180"/>
                    <a:pt x="2820" y="7863"/>
                  </a:cubicBezTo>
                  <a:lnTo>
                    <a:pt x="2820" y="7463"/>
                  </a:lnTo>
                  <a:cubicBezTo>
                    <a:pt x="3792" y="7256"/>
                    <a:pt x="4451" y="6352"/>
                    <a:pt x="4345" y="5361"/>
                  </a:cubicBezTo>
                  <a:cubicBezTo>
                    <a:pt x="4244" y="4374"/>
                    <a:pt x="3412" y="3624"/>
                    <a:pt x="2416" y="3624"/>
                  </a:cubicBezTo>
                  <a:lnTo>
                    <a:pt x="2031" y="3624"/>
                  </a:lnTo>
                  <a:cubicBezTo>
                    <a:pt x="1617" y="3624"/>
                    <a:pt x="1280" y="3287"/>
                    <a:pt x="1280" y="2873"/>
                  </a:cubicBezTo>
                  <a:cubicBezTo>
                    <a:pt x="1280" y="2454"/>
                    <a:pt x="1617" y="2122"/>
                    <a:pt x="2031" y="2122"/>
                  </a:cubicBezTo>
                  <a:lnTo>
                    <a:pt x="2608" y="2122"/>
                  </a:lnTo>
                  <a:cubicBezTo>
                    <a:pt x="2916" y="2122"/>
                    <a:pt x="3166" y="2372"/>
                    <a:pt x="3171" y="2680"/>
                  </a:cubicBezTo>
                  <a:lnTo>
                    <a:pt x="3171" y="3065"/>
                  </a:lnTo>
                  <a:cubicBezTo>
                    <a:pt x="3157" y="3397"/>
                    <a:pt x="3426" y="3676"/>
                    <a:pt x="3763" y="3676"/>
                  </a:cubicBezTo>
                  <a:cubicBezTo>
                    <a:pt x="4100" y="3676"/>
                    <a:pt x="4369" y="3397"/>
                    <a:pt x="4360" y="3065"/>
                  </a:cubicBezTo>
                  <a:lnTo>
                    <a:pt x="4360" y="2680"/>
                  </a:lnTo>
                  <a:cubicBezTo>
                    <a:pt x="4355" y="1795"/>
                    <a:pt x="3696" y="1054"/>
                    <a:pt x="2820" y="943"/>
                  </a:cubicBezTo>
                  <a:lnTo>
                    <a:pt x="2820" y="573"/>
                  </a:lnTo>
                  <a:cubicBezTo>
                    <a:pt x="2810" y="255"/>
                    <a:pt x="2546" y="0"/>
                    <a:pt x="22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12365;p90">
              <a:extLst>
                <a:ext uri="{FF2B5EF4-FFF2-40B4-BE49-F238E27FC236}">
                  <a16:creationId xmlns:a16="http://schemas.microsoft.com/office/drawing/2014/main" id="{56596CEA-06C4-AA52-F85C-0092FB228415}"/>
                </a:ext>
              </a:extLst>
            </p:cNvPr>
            <p:cNvSpPr/>
            <p:nvPr/>
          </p:nvSpPr>
          <p:spPr>
            <a:xfrm>
              <a:off x="4223144" y="4530961"/>
              <a:ext cx="61346" cy="52560"/>
            </a:xfrm>
            <a:custGeom>
              <a:avLst/>
              <a:gdLst/>
              <a:ahLst/>
              <a:cxnLst/>
              <a:rect l="l" t="t" r="r" b="b"/>
              <a:pathLst>
                <a:path w="2339" h="2004" extrusionOk="0">
                  <a:moveTo>
                    <a:pt x="1335" y="380"/>
                  </a:moveTo>
                  <a:cubicBezTo>
                    <a:pt x="1653" y="380"/>
                    <a:pt x="1959" y="627"/>
                    <a:pt x="1959" y="1001"/>
                  </a:cubicBezTo>
                  <a:cubicBezTo>
                    <a:pt x="1959" y="1343"/>
                    <a:pt x="1680" y="1622"/>
                    <a:pt x="1338" y="1622"/>
                  </a:cubicBezTo>
                  <a:cubicBezTo>
                    <a:pt x="785" y="1622"/>
                    <a:pt x="510" y="953"/>
                    <a:pt x="900" y="563"/>
                  </a:cubicBezTo>
                  <a:cubicBezTo>
                    <a:pt x="1026" y="437"/>
                    <a:pt x="1182" y="380"/>
                    <a:pt x="1335" y="380"/>
                  </a:cubicBezTo>
                  <a:close/>
                  <a:moveTo>
                    <a:pt x="1338" y="0"/>
                  </a:moveTo>
                  <a:cubicBezTo>
                    <a:pt x="448" y="0"/>
                    <a:pt x="0" y="1078"/>
                    <a:pt x="631" y="1708"/>
                  </a:cubicBezTo>
                  <a:cubicBezTo>
                    <a:pt x="834" y="1912"/>
                    <a:pt x="1085" y="2003"/>
                    <a:pt x="1331" y="2003"/>
                  </a:cubicBezTo>
                  <a:cubicBezTo>
                    <a:pt x="1845" y="2003"/>
                    <a:pt x="2339" y="1603"/>
                    <a:pt x="2339" y="1001"/>
                  </a:cubicBezTo>
                  <a:cubicBezTo>
                    <a:pt x="2339" y="448"/>
                    <a:pt x="1891" y="0"/>
                    <a:pt x="13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12366;p90">
              <a:extLst>
                <a:ext uri="{FF2B5EF4-FFF2-40B4-BE49-F238E27FC236}">
                  <a16:creationId xmlns:a16="http://schemas.microsoft.com/office/drawing/2014/main" id="{38CF844E-9884-D294-3CD0-45E989AECAC7}"/>
                </a:ext>
              </a:extLst>
            </p:cNvPr>
            <p:cNvSpPr/>
            <p:nvPr/>
          </p:nvSpPr>
          <p:spPr>
            <a:xfrm>
              <a:off x="3982979" y="4297378"/>
              <a:ext cx="355540" cy="338230"/>
            </a:xfrm>
            <a:custGeom>
              <a:avLst/>
              <a:gdLst/>
              <a:ahLst/>
              <a:cxnLst/>
              <a:rect l="l" t="t" r="r" b="b"/>
              <a:pathLst>
                <a:path w="13556" h="12896" extrusionOk="0">
                  <a:moveTo>
                    <a:pt x="10745" y="7261"/>
                  </a:moveTo>
                  <a:lnTo>
                    <a:pt x="10894" y="8006"/>
                  </a:lnTo>
                  <a:cubicBezTo>
                    <a:pt x="10909" y="8074"/>
                    <a:pt x="10957" y="8127"/>
                    <a:pt x="11024" y="8151"/>
                  </a:cubicBezTo>
                  <a:cubicBezTo>
                    <a:pt x="11092" y="8170"/>
                    <a:pt x="11154" y="8189"/>
                    <a:pt x="11217" y="8218"/>
                  </a:cubicBezTo>
                  <a:cubicBezTo>
                    <a:pt x="11243" y="8229"/>
                    <a:pt x="11269" y="8235"/>
                    <a:pt x="11296" y="8235"/>
                  </a:cubicBezTo>
                  <a:cubicBezTo>
                    <a:pt x="11338" y="8235"/>
                    <a:pt x="11379" y="8221"/>
                    <a:pt x="11414" y="8194"/>
                  </a:cubicBezTo>
                  <a:lnTo>
                    <a:pt x="12006" y="7718"/>
                  </a:lnTo>
                  <a:lnTo>
                    <a:pt x="12386" y="8040"/>
                  </a:lnTo>
                  <a:lnTo>
                    <a:pt x="12020" y="8704"/>
                  </a:lnTo>
                  <a:cubicBezTo>
                    <a:pt x="11987" y="8767"/>
                    <a:pt x="11992" y="8844"/>
                    <a:pt x="12030" y="8901"/>
                  </a:cubicBezTo>
                  <a:cubicBezTo>
                    <a:pt x="12069" y="8959"/>
                    <a:pt x="12102" y="9017"/>
                    <a:pt x="12131" y="9079"/>
                  </a:cubicBezTo>
                  <a:cubicBezTo>
                    <a:pt x="12165" y="9142"/>
                    <a:pt x="12227" y="9185"/>
                    <a:pt x="12299" y="9185"/>
                  </a:cubicBezTo>
                  <a:lnTo>
                    <a:pt x="13055" y="9204"/>
                  </a:lnTo>
                  <a:lnTo>
                    <a:pt x="13142" y="9695"/>
                  </a:lnTo>
                  <a:lnTo>
                    <a:pt x="12434" y="9970"/>
                  </a:lnTo>
                  <a:cubicBezTo>
                    <a:pt x="12372" y="9994"/>
                    <a:pt x="12324" y="10051"/>
                    <a:pt x="12314" y="10124"/>
                  </a:cubicBezTo>
                  <a:cubicBezTo>
                    <a:pt x="12309" y="10191"/>
                    <a:pt x="12295" y="10258"/>
                    <a:pt x="12280" y="10326"/>
                  </a:cubicBezTo>
                  <a:cubicBezTo>
                    <a:pt x="12266" y="10393"/>
                    <a:pt x="12290" y="10465"/>
                    <a:pt x="12343" y="10513"/>
                  </a:cubicBezTo>
                  <a:lnTo>
                    <a:pt x="12911" y="11014"/>
                  </a:lnTo>
                  <a:lnTo>
                    <a:pt x="12660" y="11447"/>
                  </a:lnTo>
                  <a:lnTo>
                    <a:pt x="11943" y="11206"/>
                  </a:lnTo>
                  <a:cubicBezTo>
                    <a:pt x="11922" y="11198"/>
                    <a:pt x="11900" y="11195"/>
                    <a:pt x="11878" y="11195"/>
                  </a:cubicBezTo>
                  <a:cubicBezTo>
                    <a:pt x="11832" y="11195"/>
                    <a:pt x="11787" y="11212"/>
                    <a:pt x="11751" y="11245"/>
                  </a:cubicBezTo>
                  <a:cubicBezTo>
                    <a:pt x="11703" y="11293"/>
                    <a:pt x="11650" y="11336"/>
                    <a:pt x="11592" y="11379"/>
                  </a:cubicBezTo>
                  <a:cubicBezTo>
                    <a:pt x="11539" y="11423"/>
                    <a:pt x="11510" y="11490"/>
                    <a:pt x="11520" y="11562"/>
                  </a:cubicBezTo>
                  <a:lnTo>
                    <a:pt x="11635" y="12308"/>
                  </a:lnTo>
                  <a:lnTo>
                    <a:pt x="11164" y="12481"/>
                  </a:lnTo>
                  <a:lnTo>
                    <a:pt x="10769" y="11832"/>
                  </a:lnTo>
                  <a:cubicBezTo>
                    <a:pt x="10736" y="11774"/>
                    <a:pt x="10678" y="11740"/>
                    <a:pt x="10611" y="11740"/>
                  </a:cubicBezTo>
                  <a:lnTo>
                    <a:pt x="10601" y="11740"/>
                  </a:lnTo>
                  <a:cubicBezTo>
                    <a:pt x="10565" y="11743"/>
                    <a:pt x="10530" y="11744"/>
                    <a:pt x="10496" y="11744"/>
                  </a:cubicBezTo>
                  <a:cubicBezTo>
                    <a:pt x="10461" y="11744"/>
                    <a:pt x="10428" y="11743"/>
                    <a:pt x="10394" y="11740"/>
                  </a:cubicBezTo>
                  <a:cubicBezTo>
                    <a:pt x="10389" y="11740"/>
                    <a:pt x="10385" y="11740"/>
                    <a:pt x="10380" y="11740"/>
                  </a:cubicBezTo>
                  <a:cubicBezTo>
                    <a:pt x="10313" y="11740"/>
                    <a:pt x="10252" y="11773"/>
                    <a:pt x="10221" y="11832"/>
                  </a:cubicBezTo>
                  <a:lnTo>
                    <a:pt x="9826" y="12476"/>
                  </a:lnTo>
                  <a:lnTo>
                    <a:pt x="9355" y="12308"/>
                  </a:lnTo>
                  <a:lnTo>
                    <a:pt x="9470" y="11557"/>
                  </a:lnTo>
                  <a:cubicBezTo>
                    <a:pt x="9480" y="11490"/>
                    <a:pt x="9451" y="11423"/>
                    <a:pt x="9398" y="11379"/>
                  </a:cubicBezTo>
                  <a:cubicBezTo>
                    <a:pt x="9340" y="11336"/>
                    <a:pt x="9287" y="11293"/>
                    <a:pt x="9239" y="11245"/>
                  </a:cubicBezTo>
                  <a:cubicBezTo>
                    <a:pt x="9203" y="11212"/>
                    <a:pt x="9158" y="11195"/>
                    <a:pt x="9112" y="11195"/>
                  </a:cubicBezTo>
                  <a:cubicBezTo>
                    <a:pt x="9090" y="11195"/>
                    <a:pt x="9068" y="11198"/>
                    <a:pt x="9047" y="11206"/>
                  </a:cubicBezTo>
                  <a:lnTo>
                    <a:pt x="8330" y="11447"/>
                  </a:lnTo>
                  <a:lnTo>
                    <a:pt x="8080" y="11014"/>
                  </a:lnTo>
                  <a:lnTo>
                    <a:pt x="8652" y="10513"/>
                  </a:lnTo>
                  <a:cubicBezTo>
                    <a:pt x="8700" y="10465"/>
                    <a:pt x="8724" y="10393"/>
                    <a:pt x="8710" y="10326"/>
                  </a:cubicBezTo>
                  <a:cubicBezTo>
                    <a:pt x="8695" y="10258"/>
                    <a:pt x="8681" y="10191"/>
                    <a:pt x="8676" y="10124"/>
                  </a:cubicBezTo>
                  <a:cubicBezTo>
                    <a:pt x="8667" y="10051"/>
                    <a:pt x="8618" y="9994"/>
                    <a:pt x="8556" y="9970"/>
                  </a:cubicBezTo>
                  <a:lnTo>
                    <a:pt x="7849" y="9695"/>
                  </a:lnTo>
                  <a:lnTo>
                    <a:pt x="7935" y="9204"/>
                  </a:lnTo>
                  <a:lnTo>
                    <a:pt x="8691" y="9185"/>
                  </a:lnTo>
                  <a:cubicBezTo>
                    <a:pt x="8763" y="9185"/>
                    <a:pt x="8825" y="9142"/>
                    <a:pt x="8854" y="9079"/>
                  </a:cubicBezTo>
                  <a:cubicBezTo>
                    <a:pt x="8888" y="9017"/>
                    <a:pt x="8922" y="8959"/>
                    <a:pt x="8960" y="8901"/>
                  </a:cubicBezTo>
                  <a:cubicBezTo>
                    <a:pt x="8999" y="8844"/>
                    <a:pt x="9003" y="8767"/>
                    <a:pt x="8970" y="8704"/>
                  </a:cubicBezTo>
                  <a:lnTo>
                    <a:pt x="8604" y="8040"/>
                  </a:lnTo>
                  <a:lnTo>
                    <a:pt x="8984" y="7718"/>
                  </a:lnTo>
                  <a:lnTo>
                    <a:pt x="9576" y="8194"/>
                  </a:lnTo>
                  <a:cubicBezTo>
                    <a:pt x="9612" y="8221"/>
                    <a:pt x="9653" y="8235"/>
                    <a:pt x="9694" y="8235"/>
                  </a:cubicBezTo>
                  <a:cubicBezTo>
                    <a:pt x="9719" y="8235"/>
                    <a:pt x="9744" y="8229"/>
                    <a:pt x="9769" y="8218"/>
                  </a:cubicBezTo>
                  <a:cubicBezTo>
                    <a:pt x="9836" y="8189"/>
                    <a:pt x="9898" y="8170"/>
                    <a:pt x="9966" y="8151"/>
                  </a:cubicBezTo>
                  <a:cubicBezTo>
                    <a:pt x="10033" y="8127"/>
                    <a:pt x="10081" y="8074"/>
                    <a:pt x="10096" y="8006"/>
                  </a:cubicBezTo>
                  <a:lnTo>
                    <a:pt x="10245" y="7261"/>
                  </a:lnTo>
                  <a:close/>
                  <a:moveTo>
                    <a:pt x="6067" y="0"/>
                  </a:moveTo>
                  <a:cubicBezTo>
                    <a:pt x="5204" y="0"/>
                    <a:pt x="4336" y="206"/>
                    <a:pt x="3537" y="625"/>
                  </a:cubicBezTo>
                  <a:cubicBezTo>
                    <a:pt x="3343" y="724"/>
                    <a:pt x="3447" y="986"/>
                    <a:pt x="3622" y="986"/>
                  </a:cubicBezTo>
                  <a:cubicBezTo>
                    <a:pt x="3652" y="986"/>
                    <a:pt x="3683" y="979"/>
                    <a:pt x="3715" y="962"/>
                  </a:cubicBezTo>
                  <a:cubicBezTo>
                    <a:pt x="4458" y="572"/>
                    <a:pt x="5265" y="381"/>
                    <a:pt x="6068" y="381"/>
                  </a:cubicBezTo>
                  <a:cubicBezTo>
                    <a:pt x="7217" y="381"/>
                    <a:pt x="8358" y="773"/>
                    <a:pt x="9287" y="1535"/>
                  </a:cubicBezTo>
                  <a:cubicBezTo>
                    <a:pt x="10861" y="2824"/>
                    <a:pt x="11510" y="4932"/>
                    <a:pt x="10938" y="6885"/>
                  </a:cubicBezTo>
                  <a:lnTo>
                    <a:pt x="10091" y="6885"/>
                  </a:lnTo>
                  <a:cubicBezTo>
                    <a:pt x="9999" y="6885"/>
                    <a:pt x="9922" y="6948"/>
                    <a:pt x="9903" y="7034"/>
                  </a:cubicBezTo>
                  <a:lnTo>
                    <a:pt x="9744" y="7824"/>
                  </a:lnTo>
                  <a:lnTo>
                    <a:pt x="9730" y="7828"/>
                  </a:lnTo>
                  <a:lnTo>
                    <a:pt x="9100" y="7328"/>
                  </a:lnTo>
                  <a:cubicBezTo>
                    <a:pt x="9066" y="7299"/>
                    <a:pt x="9024" y="7285"/>
                    <a:pt x="8981" y="7285"/>
                  </a:cubicBezTo>
                  <a:cubicBezTo>
                    <a:pt x="8938" y="7285"/>
                    <a:pt x="8895" y="7299"/>
                    <a:pt x="8859" y="7328"/>
                  </a:cubicBezTo>
                  <a:lnTo>
                    <a:pt x="8243" y="7848"/>
                  </a:lnTo>
                  <a:cubicBezTo>
                    <a:pt x="8171" y="7905"/>
                    <a:pt x="8152" y="8006"/>
                    <a:pt x="8195" y="8083"/>
                  </a:cubicBezTo>
                  <a:lnTo>
                    <a:pt x="8580" y="8791"/>
                  </a:lnTo>
                  <a:lnTo>
                    <a:pt x="8575" y="8805"/>
                  </a:lnTo>
                  <a:lnTo>
                    <a:pt x="7772" y="8824"/>
                  </a:lnTo>
                  <a:cubicBezTo>
                    <a:pt x="7680" y="8829"/>
                    <a:pt x="7603" y="8892"/>
                    <a:pt x="7589" y="8983"/>
                  </a:cubicBezTo>
                  <a:lnTo>
                    <a:pt x="7449" y="9777"/>
                  </a:lnTo>
                  <a:cubicBezTo>
                    <a:pt x="7435" y="9869"/>
                    <a:pt x="7483" y="9955"/>
                    <a:pt x="7570" y="9989"/>
                  </a:cubicBezTo>
                  <a:lnTo>
                    <a:pt x="7988" y="10152"/>
                  </a:lnTo>
                  <a:cubicBezTo>
                    <a:pt x="7382" y="10403"/>
                    <a:pt x="6732" y="10528"/>
                    <a:pt x="6073" y="10528"/>
                  </a:cubicBezTo>
                  <a:cubicBezTo>
                    <a:pt x="3913" y="10528"/>
                    <a:pt x="1988" y="9156"/>
                    <a:pt x="1281" y="7116"/>
                  </a:cubicBezTo>
                  <a:cubicBezTo>
                    <a:pt x="573" y="5071"/>
                    <a:pt x="1237" y="2805"/>
                    <a:pt x="2936" y="1467"/>
                  </a:cubicBezTo>
                  <a:cubicBezTo>
                    <a:pt x="3094" y="1344"/>
                    <a:pt x="2977" y="1124"/>
                    <a:pt x="2820" y="1124"/>
                  </a:cubicBezTo>
                  <a:cubicBezTo>
                    <a:pt x="2781" y="1124"/>
                    <a:pt x="2740" y="1138"/>
                    <a:pt x="2700" y="1169"/>
                  </a:cubicBezTo>
                  <a:cubicBezTo>
                    <a:pt x="578" y="2839"/>
                    <a:pt x="1" y="5812"/>
                    <a:pt x="1343" y="8156"/>
                  </a:cubicBezTo>
                  <a:cubicBezTo>
                    <a:pt x="2338" y="9898"/>
                    <a:pt x="4170" y="10903"/>
                    <a:pt x="6078" y="10903"/>
                  </a:cubicBezTo>
                  <a:cubicBezTo>
                    <a:pt x="6737" y="10903"/>
                    <a:pt x="7405" y="10783"/>
                    <a:pt x="8051" y="10533"/>
                  </a:cubicBezTo>
                  <a:lnTo>
                    <a:pt x="8051" y="10533"/>
                  </a:lnTo>
                  <a:lnTo>
                    <a:pt x="7719" y="10826"/>
                  </a:lnTo>
                  <a:cubicBezTo>
                    <a:pt x="7647" y="10889"/>
                    <a:pt x="7632" y="10985"/>
                    <a:pt x="7675" y="11067"/>
                  </a:cubicBezTo>
                  <a:lnTo>
                    <a:pt x="8084" y="11764"/>
                  </a:lnTo>
                  <a:cubicBezTo>
                    <a:pt x="8117" y="11827"/>
                    <a:pt x="8181" y="11861"/>
                    <a:pt x="8246" y="11861"/>
                  </a:cubicBezTo>
                  <a:cubicBezTo>
                    <a:pt x="8266" y="11861"/>
                    <a:pt x="8286" y="11858"/>
                    <a:pt x="8306" y="11851"/>
                  </a:cubicBezTo>
                  <a:lnTo>
                    <a:pt x="9066" y="11596"/>
                  </a:lnTo>
                  <a:lnTo>
                    <a:pt x="9080" y="11606"/>
                  </a:lnTo>
                  <a:lnTo>
                    <a:pt x="8960" y="12399"/>
                  </a:lnTo>
                  <a:cubicBezTo>
                    <a:pt x="8946" y="12486"/>
                    <a:pt x="8999" y="12573"/>
                    <a:pt x="9080" y="12606"/>
                  </a:cubicBezTo>
                  <a:lnTo>
                    <a:pt x="9841" y="12885"/>
                  </a:lnTo>
                  <a:cubicBezTo>
                    <a:pt x="9861" y="12892"/>
                    <a:pt x="9883" y="12896"/>
                    <a:pt x="9904" y="12896"/>
                  </a:cubicBezTo>
                  <a:cubicBezTo>
                    <a:pt x="9971" y="12896"/>
                    <a:pt x="10035" y="12862"/>
                    <a:pt x="10072" y="12804"/>
                  </a:cubicBezTo>
                  <a:lnTo>
                    <a:pt x="10485" y="12116"/>
                  </a:lnTo>
                  <a:lnTo>
                    <a:pt x="10505" y="12116"/>
                  </a:lnTo>
                  <a:lnTo>
                    <a:pt x="10923" y="12804"/>
                  </a:lnTo>
                  <a:cubicBezTo>
                    <a:pt x="10959" y="12860"/>
                    <a:pt x="11021" y="12894"/>
                    <a:pt x="11083" y="12894"/>
                  </a:cubicBezTo>
                  <a:cubicBezTo>
                    <a:pt x="11106" y="12894"/>
                    <a:pt x="11128" y="12889"/>
                    <a:pt x="11149" y="12881"/>
                  </a:cubicBezTo>
                  <a:lnTo>
                    <a:pt x="11910" y="12606"/>
                  </a:lnTo>
                  <a:cubicBezTo>
                    <a:pt x="11996" y="12573"/>
                    <a:pt x="12044" y="12486"/>
                    <a:pt x="12030" y="12399"/>
                  </a:cubicBezTo>
                  <a:lnTo>
                    <a:pt x="11910" y="11606"/>
                  </a:lnTo>
                  <a:lnTo>
                    <a:pt x="11924" y="11591"/>
                  </a:lnTo>
                  <a:lnTo>
                    <a:pt x="12684" y="11851"/>
                  </a:lnTo>
                  <a:cubicBezTo>
                    <a:pt x="12705" y="11858"/>
                    <a:pt x="12726" y="11861"/>
                    <a:pt x="12747" y="11861"/>
                  </a:cubicBezTo>
                  <a:cubicBezTo>
                    <a:pt x="12814" y="11861"/>
                    <a:pt x="12878" y="11827"/>
                    <a:pt x="12911" y="11764"/>
                  </a:cubicBezTo>
                  <a:lnTo>
                    <a:pt x="13315" y="11067"/>
                  </a:lnTo>
                  <a:cubicBezTo>
                    <a:pt x="13363" y="10985"/>
                    <a:pt x="13344" y="10889"/>
                    <a:pt x="13276" y="10826"/>
                  </a:cubicBezTo>
                  <a:lnTo>
                    <a:pt x="12675" y="10297"/>
                  </a:lnTo>
                  <a:lnTo>
                    <a:pt x="12680" y="10278"/>
                  </a:lnTo>
                  <a:lnTo>
                    <a:pt x="13425" y="9989"/>
                  </a:lnTo>
                  <a:cubicBezTo>
                    <a:pt x="13507" y="9955"/>
                    <a:pt x="13555" y="9869"/>
                    <a:pt x="13546" y="9782"/>
                  </a:cubicBezTo>
                  <a:lnTo>
                    <a:pt x="13401" y="8983"/>
                  </a:lnTo>
                  <a:cubicBezTo>
                    <a:pt x="13387" y="8897"/>
                    <a:pt x="13310" y="8829"/>
                    <a:pt x="13223" y="8824"/>
                  </a:cubicBezTo>
                  <a:lnTo>
                    <a:pt x="12420" y="8810"/>
                  </a:lnTo>
                  <a:lnTo>
                    <a:pt x="12410" y="8791"/>
                  </a:lnTo>
                  <a:lnTo>
                    <a:pt x="12795" y="8088"/>
                  </a:lnTo>
                  <a:cubicBezTo>
                    <a:pt x="12838" y="8006"/>
                    <a:pt x="12819" y="7910"/>
                    <a:pt x="12752" y="7852"/>
                  </a:cubicBezTo>
                  <a:lnTo>
                    <a:pt x="12131" y="7328"/>
                  </a:lnTo>
                  <a:cubicBezTo>
                    <a:pt x="12095" y="7299"/>
                    <a:pt x="12052" y="7285"/>
                    <a:pt x="12009" y="7285"/>
                  </a:cubicBezTo>
                  <a:cubicBezTo>
                    <a:pt x="11966" y="7285"/>
                    <a:pt x="11924" y="7299"/>
                    <a:pt x="11890" y="7328"/>
                  </a:cubicBezTo>
                  <a:lnTo>
                    <a:pt x="11260" y="7828"/>
                  </a:lnTo>
                  <a:lnTo>
                    <a:pt x="11241" y="7824"/>
                  </a:lnTo>
                  <a:lnTo>
                    <a:pt x="11159" y="7405"/>
                  </a:lnTo>
                  <a:cubicBezTo>
                    <a:pt x="11164" y="7400"/>
                    <a:pt x="11164" y="7395"/>
                    <a:pt x="11169" y="7386"/>
                  </a:cubicBezTo>
                  <a:cubicBezTo>
                    <a:pt x="11972" y="5268"/>
                    <a:pt x="11380" y="2877"/>
                    <a:pt x="9682" y="1376"/>
                  </a:cubicBezTo>
                  <a:cubicBezTo>
                    <a:pt x="8663" y="469"/>
                    <a:pt x="7371" y="0"/>
                    <a:pt x="60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7" name="Google Shape;1937;p50">
            <a:extLst>
              <a:ext uri="{FF2B5EF4-FFF2-40B4-BE49-F238E27FC236}">
                <a16:creationId xmlns:a16="http://schemas.microsoft.com/office/drawing/2014/main" id="{898FD3C5-EBA8-64E2-E7B8-128DDD7D6F5E}"/>
              </a:ext>
            </a:extLst>
          </p:cNvPr>
          <p:cNvSpPr txBox="1">
            <a:spLocks/>
          </p:cNvSpPr>
          <p:nvPr/>
        </p:nvSpPr>
        <p:spPr>
          <a:xfrm>
            <a:off x="6211499" y="4138260"/>
            <a:ext cx="211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고객의 요청사항에 맞추어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/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제작된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부품 판매</a:t>
            </a:r>
            <a:endParaRPr 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2228" name="Google Shape;1938;p50">
            <a:extLst>
              <a:ext uri="{FF2B5EF4-FFF2-40B4-BE49-F238E27FC236}">
                <a16:creationId xmlns:a16="http://schemas.microsoft.com/office/drawing/2014/main" id="{59A5EA6B-038E-6B67-7FB9-924DE797D7CA}"/>
              </a:ext>
            </a:extLst>
          </p:cNvPr>
          <p:cNvSpPr txBox="1">
            <a:spLocks/>
          </p:cNvSpPr>
          <p:nvPr/>
        </p:nvSpPr>
        <p:spPr>
          <a:xfrm>
            <a:off x="6211499" y="3911826"/>
            <a:ext cx="2116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맞춤 제작 수익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마케팅 전략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587" name="Google Shape;1587;p47"/>
          <p:cNvSpPr txBox="1">
            <a:spLocks noGrp="1"/>
          </p:cNvSpPr>
          <p:nvPr>
            <p:ph type="subTitle" idx="1"/>
          </p:nvPr>
        </p:nvSpPr>
        <p:spPr>
          <a:xfrm>
            <a:off x="740101" y="2367300"/>
            <a:ext cx="3664474" cy="16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SNS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알고리즘을 통해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드론에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관심이 있는 사람들에게 사이트 홍보와 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검색 상위 노출을 통해 사이트를 홍보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또는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사용자들이 많이 방문하는 카페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커뮤니티에 게시글을 작성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588" name="Google Shape;1588;p47"/>
          <p:cNvSpPr txBox="1">
            <a:spLocks noGrp="1"/>
          </p:cNvSpPr>
          <p:nvPr>
            <p:ph type="subTitle" idx="2"/>
          </p:nvPr>
        </p:nvSpPr>
        <p:spPr>
          <a:xfrm>
            <a:off x="1141488" y="2078375"/>
            <a:ext cx="2861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100" dirty="0" err="1">
                <a:effectLst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Times New Roman" panose="02020603050405020304" pitchFamily="18" charset="0"/>
              </a:rPr>
              <a:t>sns</a:t>
            </a:r>
            <a:r>
              <a:rPr lang="en-US" altLang="ko-KR" kern="100" dirty="0">
                <a:effectLst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effectLst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Times New Roman" panose="02020603050405020304" pitchFamily="18" charset="0"/>
              </a:rPr>
              <a:t>마</a:t>
            </a:r>
            <a:r>
              <a:rPr lang="ko-KR" altLang="en-US" kern="100" dirty="0">
                <a:effectLst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Times New Roman" panose="02020603050405020304" pitchFamily="18" charset="0"/>
              </a:rPr>
              <a:t>케</a:t>
            </a:r>
            <a:r>
              <a:rPr lang="ko-KR" altLang="ko-KR" kern="100" dirty="0">
                <a:effectLst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Times New Roman" panose="02020603050405020304" pitchFamily="18" charset="0"/>
              </a:rPr>
              <a:t>팅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589" name="Google Shape;1589;p47"/>
          <p:cNvSpPr txBox="1">
            <a:spLocks noGrp="1"/>
          </p:cNvSpPr>
          <p:nvPr>
            <p:ph type="subTitle" idx="3"/>
          </p:nvPr>
        </p:nvSpPr>
        <p:spPr>
          <a:xfrm>
            <a:off x="4772042" y="2367300"/>
            <a:ext cx="3599226" cy="16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제품 사용 후 후기 작성 시 혜택을 제공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예를 들어 구매 후 구매인증 후기를 작성한다면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다음 소비에서 혜택을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볼수있는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상품 증정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(ex: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할인쿠폰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사은품 증정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590" name="Google Shape;1590;p47"/>
          <p:cNvSpPr txBox="1">
            <a:spLocks noGrp="1"/>
          </p:cNvSpPr>
          <p:nvPr>
            <p:ph type="subTitle" idx="4"/>
          </p:nvPr>
        </p:nvSpPr>
        <p:spPr>
          <a:xfrm>
            <a:off x="5140805" y="2078375"/>
            <a:ext cx="2861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후기 이벤트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pSp>
        <p:nvGrpSpPr>
          <p:cNvPr id="1591" name="Google Shape;1591;p47"/>
          <p:cNvGrpSpPr/>
          <p:nvPr/>
        </p:nvGrpSpPr>
        <p:grpSpPr>
          <a:xfrm>
            <a:off x="6356234" y="1588182"/>
            <a:ext cx="430829" cy="413792"/>
            <a:chOff x="-349591" y="-213673"/>
            <a:chExt cx="430829" cy="413792"/>
          </a:xfrm>
        </p:grpSpPr>
        <p:sp>
          <p:nvSpPr>
            <p:cNvPr id="1592" name="Google Shape;1592;p47"/>
            <p:cNvSpPr/>
            <p:nvPr/>
          </p:nvSpPr>
          <p:spPr>
            <a:xfrm>
              <a:off x="-315628" y="157005"/>
              <a:ext cx="18072" cy="16494"/>
            </a:xfrm>
            <a:custGeom>
              <a:avLst/>
              <a:gdLst/>
              <a:ahLst/>
              <a:cxnLst/>
              <a:rect l="l" t="t" r="r" b="b"/>
              <a:pathLst>
                <a:path w="664" h="606" extrusionOk="0">
                  <a:moveTo>
                    <a:pt x="327" y="1"/>
                  </a:moveTo>
                  <a:cubicBezTo>
                    <a:pt x="252" y="1"/>
                    <a:pt x="177" y="29"/>
                    <a:pt x="120" y="85"/>
                  </a:cubicBezTo>
                  <a:cubicBezTo>
                    <a:pt x="2" y="200"/>
                    <a:pt x="1" y="389"/>
                    <a:pt x="115" y="505"/>
                  </a:cubicBezTo>
                  <a:lnTo>
                    <a:pt x="128" y="518"/>
                  </a:lnTo>
                  <a:cubicBezTo>
                    <a:pt x="186" y="576"/>
                    <a:pt x="263" y="605"/>
                    <a:pt x="338" y="605"/>
                  </a:cubicBezTo>
                  <a:cubicBezTo>
                    <a:pt x="414" y="605"/>
                    <a:pt x="490" y="576"/>
                    <a:pt x="548" y="518"/>
                  </a:cubicBezTo>
                  <a:cubicBezTo>
                    <a:pt x="664" y="402"/>
                    <a:pt x="664" y="214"/>
                    <a:pt x="548" y="99"/>
                  </a:cubicBezTo>
                  <a:lnTo>
                    <a:pt x="539" y="90"/>
                  </a:lnTo>
                  <a:cubicBezTo>
                    <a:pt x="481" y="30"/>
                    <a:pt x="404" y="1"/>
                    <a:pt x="3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3" name="Google Shape;1593;p47"/>
            <p:cNvGrpSpPr/>
            <p:nvPr/>
          </p:nvGrpSpPr>
          <p:grpSpPr>
            <a:xfrm>
              <a:off x="-349591" y="-213673"/>
              <a:ext cx="430829" cy="413792"/>
              <a:chOff x="7214752" y="2537563"/>
              <a:chExt cx="512892" cy="492610"/>
            </a:xfrm>
          </p:grpSpPr>
          <p:sp>
            <p:nvSpPr>
              <p:cNvPr id="1594" name="Google Shape;1594;p47"/>
              <p:cNvSpPr/>
              <p:nvPr/>
            </p:nvSpPr>
            <p:spPr>
              <a:xfrm>
                <a:off x="7410707" y="2723441"/>
                <a:ext cx="120820" cy="120820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29" extrusionOk="0">
                    <a:moveTo>
                      <a:pt x="553" y="1"/>
                    </a:moveTo>
                    <a:lnTo>
                      <a:pt x="0" y="554"/>
                    </a:lnTo>
                    <a:cubicBezTo>
                      <a:pt x="721" y="1278"/>
                      <a:pt x="721" y="2451"/>
                      <a:pt x="0" y="3176"/>
                    </a:cubicBezTo>
                    <a:lnTo>
                      <a:pt x="553" y="3729"/>
                    </a:lnTo>
                    <a:cubicBezTo>
                      <a:pt x="915" y="3368"/>
                      <a:pt x="1389" y="3188"/>
                      <a:pt x="1864" y="3188"/>
                    </a:cubicBezTo>
                    <a:cubicBezTo>
                      <a:pt x="2338" y="3188"/>
                      <a:pt x="2813" y="3368"/>
                      <a:pt x="3175" y="3729"/>
                    </a:cubicBezTo>
                    <a:lnTo>
                      <a:pt x="3728" y="3176"/>
                    </a:lnTo>
                    <a:cubicBezTo>
                      <a:pt x="3007" y="2451"/>
                      <a:pt x="3007" y="1278"/>
                      <a:pt x="3728" y="554"/>
                    </a:cubicBezTo>
                    <a:lnTo>
                      <a:pt x="3175" y="1"/>
                    </a:lnTo>
                    <a:cubicBezTo>
                      <a:pt x="2813" y="362"/>
                      <a:pt x="2338" y="542"/>
                      <a:pt x="1864" y="542"/>
                    </a:cubicBezTo>
                    <a:cubicBezTo>
                      <a:pt x="1389" y="542"/>
                      <a:pt x="915" y="362"/>
                      <a:pt x="553" y="1"/>
                    </a:cubicBezTo>
                    <a:close/>
                  </a:path>
                </a:pathLst>
              </a:custGeom>
              <a:solidFill>
                <a:srgbClr val="6C6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7"/>
              <p:cNvSpPr/>
              <p:nvPr/>
            </p:nvSpPr>
            <p:spPr>
              <a:xfrm>
                <a:off x="7492258" y="2547121"/>
                <a:ext cx="215525" cy="215525"/>
              </a:xfrm>
              <a:custGeom>
                <a:avLst/>
                <a:gdLst/>
                <a:ahLst/>
                <a:cxnLst/>
                <a:rect l="l" t="t" r="r" b="b"/>
                <a:pathLst>
                  <a:path w="6652" h="6652" extrusionOk="0">
                    <a:moveTo>
                      <a:pt x="3325" y="1"/>
                    </a:moveTo>
                    <a:cubicBezTo>
                      <a:pt x="1490" y="1"/>
                      <a:pt x="0" y="1490"/>
                      <a:pt x="0" y="3327"/>
                    </a:cubicBezTo>
                    <a:cubicBezTo>
                      <a:pt x="0" y="5163"/>
                      <a:pt x="1490" y="6652"/>
                      <a:pt x="3325" y="6652"/>
                    </a:cubicBezTo>
                    <a:cubicBezTo>
                      <a:pt x="5161" y="6652"/>
                      <a:pt x="6651" y="5164"/>
                      <a:pt x="6651" y="3327"/>
                    </a:cubicBezTo>
                    <a:cubicBezTo>
                      <a:pt x="6651" y="1491"/>
                      <a:pt x="5161" y="1"/>
                      <a:pt x="3325" y="1"/>
                    </a:cubicBezTo>
                    <a:close/>
                  </a:path>
                </a:pathLst>
              </a:custGeom>
              <a:solidFill>
                <a:srgbClr val="8CC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7"/>
              <p:cNvSpPr/>
              <p:nvPr/>
            </p:nvSpPr>
            <p:spPr>
              <a:xfrm>
                <a:off x="7234581" y="2804830"/>
                <a:ext cx="215557" cy="215525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6652" extrusionOk="0">
                    <a:moveTo>
                      <a:pt x="3326" y="1"/>
                    </a:moveTo>
                    <a:cubicBezTo>
                      <a:pt x="1489" y="1"/>
                      <a:pt x="0" y="1490"/>
                      <a:pt x="0" y="3327"/>
                    </a:cubicBezTo>
                    <a:cubicBezTo>
                      <a:pt x="0" y="5162"/>
                      <a:pt x="1489" y="6652"/>
                      <a:pt x="3326" y="6652"/>
                    </a:cubicBezTo>
                    <a:cubicBezTo>
                      <a:pt x="5164" y="6652"/>
                      <a:pt x="6652" y="5164"/>
                      <a:pt x="6652" y="3327"/>
                    </a:cubicBezTo>
                    <a:cubicBezTo>
                      <a:pt x="6652" y="1490"/>
                      <a:pt x="5162" y="1"/>
                      <a:pt x="3326" y="1"/>
                    </a:cubicBezTo>
                    <a:close/>
                  </a:path>
                </a:pathLst>
              </a:custGeom>
              <a:solidFill>
                <a:srgbClr val="8CC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7"/>
              <p:cNvSpPr/>
              <p:nvPr/>
            </p:nvSpPr>
            <p:spPr>
              <a:xfrm>
                <a:off x="7492258" y="2804830"/>
                <a:ext cx="215525" cy="215525"/>
              </a:xfrm>
              <a:custGeom>
                <a:avLst/>
                <a:gdLst/>
                <a:ahLst/>
                <a:cxnLst/>
                <a:rect l="l" t="t" r="r" b="b"/>
                <a:pathLst>
                  <a:path w="6652" h="6652" extrusionOk="0">
                    <a:moveTo>
                      <a:pt x="3325" y="1"/>
                    </a:moveTo>
                    <a:cubicBezTo>
                      <a:pt x="1490" y="1"/>
                      <a:pt x="0" y="1490"/>
                      <a:pt x="0" y="3327"/>
                    </a:cubicBezTo>
                    <a:cubicBezTo>
                      <a:pt x="0" y="5162"/>
                      <a:pt x="1490" y="6652"/>
                      <a:pt x="3325" y="6652"/>
                    </a:cubicBezTo>
                    <a:cubicBezTo>
                      <a:pt x="5161" y="6652"/>
                      <a:pt x="6651" y="5164"/>
                      <a:pt x="6651" y="3327"/>
                    </a:cubicBezTo>
                    <a:cubicBezTo>
                      <a:pt x="6651" y="1490"/>
                      <a:pt x="5161" y="1"/>
                      <a:pt x="3325" y="1"/>
                    </a:cubicBez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7"/>
              <p:cNvSpPr/>
              <p:nvPr/>
            </p:nvSpPr>
            <p:spPr>
              <a:xfrm>
                <a:off x="7234581" y="2547121"/>
                <a:ext cx="215557" cy="215525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6652" extrusionOk="0">
                    <a:moveTo>
                      <a:pt x="3326" y="1"/>
                    </a:moveTo>
                    <a:cubicBezTo>
                      <a:pt x="1489" y="1"/>
                      <a:pt x="0" y="1490"/>
                      <a:pt x="0" y="3327"/>
                    </a:cubicBezTo>
                    <a:cubicBezTo>
                      <a:pt x="0" y="5163"/>
                      <a:pt x="1489" y="6652"/>
                      <a:pt x="3326" y="6652"/>
                    </a:cubicBezTo>
                    <a:cubicBezTo>
                      <a:pt x="5164" y="6652"/>
                      <a:pt x="6652" y="5164"/>
                      <a:pt x="6652" y="3327"/>
                    </a:cubicBezTo>
                    <a:cubicBezTo>
                      <a:pt x="6652" y="1491"/>
                      <a:pt x="5162" y="1"/>
                      <a:pt x="3326" y="1"/>
                    </a:cubicBez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7"/>
              <p:cNvSpPr/>
              <p:nvPr/>
            </p:nvSpPr>
            <p:spPr>
              <a:xfrm>
                <a:off x="7318983" y="2631749"/>
                <a:ext cx="46235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8" extrusionOk="0">
                    <a:moveTo>
                      <a:pt x="713" y="1"/>
                    </a:moveTo>
                    <a:cubicBezTo>
                      <a:pt x="319" y="1"/>
                      <a:pt x="0" y="321"/>
                      <a:pt x="0" y="715"/>
                    </a:cubicBezTo>
                    <a:cubicBezTo>
                      <a:pt x="0" y="1107"/>
                      <a:pt x="320" y="1428"/>
                      <a:pt x="713" y="1428"/>
                    </a:cubicBezTo>
                    <a:cubicBezTo>
                      <a:pt x="1107" y="1428"/>
                      <a:pt x="1427" y="1107"/>
                      <a:pt x="1427" y="715"/>
                    </a:cubicBezTo>
                    <a:cubicBezTo>
                      <a:pt x="1427" y="321"/>
                      <a:pt x="1107" y="2"/>
                      <a:pt x="713" y="1"/>
                    </a:cubicBezTo>
                    <a:close/>
                  </a:path>
                </a:pathLst>
              </a:custGeom>
              <a:solidFill>
                <a:srgbClr val="44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7"/>
              <p:cNvSpPr/>
              <p:nvPr/>
            </p:nvSpPr>
            <p:spPr>
              <a:xfrm>
                <a:off x="7576530" y="2631749"/>
                <a:ext cx="46267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28" extrusionOk="0">
                    <a:moveTo>
                      <a:pt x="715" y="1"/>
                    </a:moveTo>
                    <a:cubicBezTo>
                      <a:pt x="320" y="1"/>
                      <a:pt x="1" y="321"/>
                      <a:pt x="1" y="715"/>
                    </a:cubicBezTo>
                    <a:cubicBezTo>
                      <a:pt x="1" y="1107"/>
                      <a:pt x="321" y="1428"/>
                      <a:pt x="715" y="1428"/>
                    </a:cubicBezTo>
                    <a:cubicBezTo>
                      <a:pt x="1107" y="1428"/>
                      <a:pt x="1428" y="1107"/>
                      <a:pt x="1428" y="715"/>
                    </a:cubicBezTo>
                    <a:cubicBezTo>
                      <a:pt x="1428" y="321"/>
                      <a:pt x="1107" y="2"/>
                      <a:pt x="715" y="1"/>
                    </a:cubicBezTo>
                    <a:close/>
                  </a:path>
                </a:pathLst>
              </a:custGeom>
              <a:solidFill>
                <a:srgbClr val="44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7"/>
              <p:cNvSpPr/>
              <p:nvPr/>
            </p:nvSpPr>
            <p:spPr>
              <a:xfrm>
                <a:off x="7318821" y="2889815"/>
                <a:ext cx="46267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28" extrusionOk="0">
                    <a:moveTo>
                      <a:pt x="715" y="1"/>
                    </a:moveTo>
                    <a:cubicBezTo>
                      <a:pt x="320" y="1"/>
                      <a:pt x="1" y="321"/>
                      <a:pt x="1" y="714"/>
                    </a:cubicBezTo>
                    <a:cubicBezTo>
                      <a:pt x="1" y="1109"/>
                      <a:pt x="321" y="1427"/>
                      <a:pt x="715" y="1427"/>
                    </a:cubicBezTo>
                    <a:cubicBezTo>
                      <a:pt x="1110" y="1427"/>
                      <a:pt x="1428" y="1107"/>
                      <a:pt x="1428" y="714"/>
                    </a:cubicBezTo>
                    <a:cubicBezTo>
                      <a:pt x="1428" y="321"/>
                      <a:pt x="1107" y="2"/>
                      <a:pt x="715" y="1"/>
                    </a:cubicBezTo>
                    <a:close/>
                  </a:path>
                </a:pathLst>
              </a:custGeom>
              <a:solidFill>
                <a:srgbClr val="44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7"/>
              <p:cNvSpPr/>
              <p:nvPr/>
            </p:nvSpPr>
            <p:spPr>
              <a:xfrm>
                <a:off x="7576368" y="2889815"/>
                <a:ext cx="46267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28" extrusionOk="0">
                    <a:moveTo>
                      <a:pt x="715" y="1"/>
                    </a:moveTo>
                    <a:cubicBezTo>
                      <a:pt x="321" y="1"/>
                      <a:pt x="1" y="321"/>
                      <a:pt x="1" y="714"/>
                    </a:cubicBezTo>
                    <a:cubicBezTo>
                      <a:pt x="1" y="1109"/>
                      <a:pt x="321" y="1427"/>
                      <a:pt x="715" y="1427"/>
                    </a:cubicBezTo>
                    <a:cubicBezTo>
                      <a:pt x="1107" y="1427"/>
                      <a:pt x="1427" y="1107"/>
                      <a:pt x="1427" y="714"/>
                    </a:cubicBezTo>
                    <a:cubicBezTo>
                      <a:pt x="1427" y="321"/>
                      <a:pt x="1109" y="2"/>
                      <a:pt x="715" y="1"/>
                    </a:cubicBezTo>
                    <a:close/>
                  </a:path>
                </a:pathLst>
              </a:custGeom>
              <a:solidFill>
                <a:srgbClr val="44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7"/>
              <p:cNvSpPr/>
              <p:nvPr/>
            </p:nvSpPr>
            <p:spPr>
              <a:xfrm>
                <a:off x="7264972" y="2568278"/>
                <a:ext cx="155390" cy="134914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164" extrusionOk="0">
                    <a:moveTo>
                      <a:pt x="2383" y="2258"/>
                    </a:moveTo>
                    <a:cubicBezTo>
                      <a:pt x="2612" y="2258"/>
                      <a:pt x="2799" y="2444"/>
                      <a:pt x="2799" y="2674"/>
                    </a:cubicBezTo>
                    <a:cubicBezTo>
                      <a:pt x="2799" y="2903"/>
                      <a:pt x="2612" y="3090"/>
                      <a:pt x="2383" y="3090"/>
                    </a:cubicBezTo>
                    <a:cubicBezTo>
                      <a:pt x="2154" y="3090"/>
                      <a:pt x="1967" y="2902"/>
                      <a:pt x="1967" y="2674"/>
                    </a:cubicBezTo>
                    <a:cubicBezTo>
                      <a:pt x="1967" y="2444"/>
                      <a:pt x="2154" y="2258"/>
                      <a:pt x="2383" y="2258"/>
                    </a:cubicBezTo>
                    <a:close/>
                    <a:moveTo>
                      <a:pt x="2397" y="1"/>
                    </a:moveTo>
                    <a:cubicBezTo>
                      <a:pt x="2233" y="1"/>
                      <a:pt x="2100" y="134"/>
                      <a:pt x="2100" y="298"/>
                    </a:cubicBezTo>
                    <a:lnTo>
                      <a:pt x="2100" y="1709"/>
                    </a:lnTo>
                    <a:cubicBezTo>
                      <a:pt x="1688" y="1838"/>
                      <a:pt x="1388" y="2222"/>
                      <a:pt x="1388" y="2675"/>
                    </a:cubicBezTo>
                    <a:cubicBezTo>
                      <a:pt x="1388" y="2752"/>
                      <a:pt x="1398" y="2827"/>
                      <a:pt x="1413" y="2900"/>
                    </a:cubicBezTo>
                    <a:lnTo>
                      <a:pt x="192" y="3605"/>
                    </a:lnTo>
                    <a:cubicBezTo>
                      <a:pt x="50" y="3687"/>
                      <a:pt x="1" y="3869"/>
                      <a:pt x="83" y="4011"/>
                    </a:cubicBezTo>
                    <a:cubicBezTo>
                      <a:pt x="137" y="4106"/>
                      <a:pt x="237" y="4159"/>
                      <a:pt x="341" y="4159"/>
                    </a:cubicBezTo>
                    <a:cubicBezTo>
                      <a:pt x="390" y="4159"/>
                      <a:pt x="442" y="4146"/>
                      <a:pt x="489" y="4119"/>
                    </a:cubicBezTo>
                    <a:lnTo>
                      <a:pt x="1710" y="3416"/>
                    </a:lnTo>
                    <a:cubicBezTo>
                      <a:pt x="1890" y="3584"/>
                      <a:pt x="2133" y="3687"/>
                      <a:pt x="2398" y="3687"/>
                    </a:cubicBezTo>
                    <a:cubicBezTo>
                      <a:pt x="2662" y="3687"/>
                      <a:pt x="2904" y="3584"/>
                      <a:pt x="3084" y="3417"/>
                    </a:cubicBezTo>
                    <a:lnTo>
                      <a:pt x="4307" y="4123"/>
                    </a:lnTo>
                    <a:cubicBezTo>
                      <a:pt x="4354" y="4150"/>
                      <a:pt x="4404" y="4163"/>
                      <a:pt x="4456" y="4163"/>
                    </a:cubicBezTo>
                    <a:cubicBezTo>
                      <a:pt x="4558" y="4159"/>
                      <a:pt x="4658" y="4107"/>
                      <a:pt x="4714" y="4011"/>
                    </a:cubicBezTo>
                    <a:cubicBezTo>
                      <a:pt x="4795" y="3869"/>
                      <a:pt x="4747" y="3687"/>
                      <a:pt x="4605" y="3605"/>
                    </a:cubicBezTo>
                    <a:lnTo>
                      <a:pt x="3382" y="2900"/>
                    </a:lnTo>
                    <a:cubicBezTo>
                      <a:pt x="3399" y="2827"/>
                      <a:pt x="3406" y="2753"/>
                      <a:pt x="3406" y="2675"/>
                    </a:cubicBezTo>
                    <a:cubicBezTo>
                      <a:pt x="3406" y="2220"/>
                      <a:pt x="3105" y="1837"/>
                      <a:pt x="2694" y="1709"/>
                    </a:cubicBezTo>
                    <a:lnTo>
                      <a:pt x="2694" y="307"/>
                    </a:lnTo>
                    <a:cubicBezTo>
                      <a:pt x="2694" y="159"/>
                      <a:pt x="2588" y="25"/>
                      <a:pt x="2441" y="4"/>
                    </a:cubicBezTo>
                    <a:cubicBezTo>
                      <a:pt x="2426" y="2"/>
                      <a:pt x="2412" y="1"/>
                      <a:pt x="23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7"/>
              <p:cNvSpPr/>
              <p:nvPr/>
            </p:nvSpPr>
            <p:spPr>
              <a:xfrm>
                <a:off x="7665954" y="2569412"/>
                <a:ext cx="21514" cy="19667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07" extrusionOk="0">
                    <a:moveTo>
                      <a:pt x="326" y="1"/>
                    </a:moveTo>
                    <a:cubicBezTo>
                      <a:pt x="250" y="1"/>
                      <a:pt x="174" y="30"/>
                      <a:pt x="116" y="88"/>
                    </a:cubicBezTo>
                    <a:cubicBezTo>
                      <a:pt x="0" y="204"/>
                      <a:pt x="0" y="392"/>
                      <a:pt x="116" y="508"/>
                    </a:cubicBezTo>
                    <a:lnTo>
                      <a:pt x="126" y="517"/>
                    </a:lnTo>
                    <a:cubicBezTo>
                      <a:pt x="184" y="576"/>
                      <a:pt x="262" y="607"/>
                      <a:pt x="337" y="607"/>
                    </a:cubicBezTo>
                    <a:cubicBezTo>
                      <a:pt x="413" y="607"/>
                      <a:pt x="488" y="578"/>
                      <a:pt x="546" y="520"/>
                    </a:cubicBezTo>
                    <a:cubicBezTo>
                      <a:pt x="663" y="407"/>
                      <a:pt x="664" y="218"/>
                      <a:pt x="549" y="101"/>
                    </a:cubicBezTo>
                    <a:lnTo>
                      <a:pt x="536" y="88"/>
                    </a:lnTo>
                    <a:cubicBezTo>
                      <a:pt x="478" y="30"/>
                      <a:pt x="402" y="1"/>
                      <a:pt x="32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7"/>
              <p:cNvSpPr/>
              <p:nvPr/>
            </p:nvSpPr>
            <p:spPr>
              <a:xfrm>
                <a:off x="7522422" y="2568375"/>
                <a:ext cx="155326" cy="134752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159" extrusionOk="0">
                    <a:moveTo>
                      <a:pt x="2395" y="2256"/>
                    </a:moveTo>
                    <a:cubicBezTo>
                      <a:pt x="2624" y="2256"/>
                      <a:pt x="2811" y="2442"/>
                      <a:pt x="2811" y="2672"/>
                    </a:cubicBezTo>
                    <a:cubicBezTo>
                      <a:pt x="2811" y="2900"/>
                      <a:pt x="2624" y="3088"/>
                      <a:pt x="2395" y="3088"/>
                    </a:cubicBezTo>
                    <a:cubicBezTo>
                      <a:pt x="2166" y="3088"/>
                      <a:pt x="1979" y="2900"/>
                      <a:pt x="1979" y="2672"/>
                    </a:cubicBezTo>
                    <a:cubicBezTo>
                      <a:pt x="1979" y="2442"/>
                      <a:pt x="2165" y="2256"/>
                      <a:pt x="2395" y="2256"/>
                    </a:cubicBezTo>
                    <a:close/>
                    <a:moveTo>
                      <a:pt x="2396" y="1"/>
                    </a:moveTo>
                    <a:cubicBezTo>
                      <a:pt x="2232" y="1"/>
                      <a:pt x="2098" y="134"/>
                      <a:pt x="2098" y="298"/>
                    </a:cubicBezTo>
                    <a:lnTo>
                      <a:pt x="2098" y="1707"/>
                    </a:lnTo>
                    <a:cubicBezTo>
                      <a:pt x="1687" y="1835"/>
                      <a:pt x="1387" y="2219"/>
                      <a:pt x="1387" y="2672"/>
                    </a:cubicBezTo>
                    <a:cubicBezTo>
                      <a:pt x="1387" y="2750"/>
                      <a:pt x="1396" y="2824"/>
                      <a:pt x="1412" y="2895"/>
                    </a:cubicBezTo>
                    <a:lnTo>
                      <a:pt x="191" y="3600"/>
                    </a:lnTo>
                    <a:cubicBezTo>
                      <a:pt x="49" y="3683"/>
                      <a:pt x="0" y="3864"/>
                      <a:pt x="81" y="4006"/>
                    </a:cubicBezTo>
                    <a:cubicBezTo>
                      <a:pt x="137" y="4100"/>
                      <a:pt x="236" y="4155"/>
                      <a:pt x="339" y="4155"/>
                    </a:cubicBezTo>
                    <a:cubicBezTo>
                      <a:pt x="390" y="4155"/>
                      <a:pt x="440" y="4142"/>
                      <a:pt x="488" y="4115"/>
                    </a:cubicBezTo>
                    <a:lnTo>
                      <a:pt x="1709" y="3411"/>
                    </a:lnTo>
                    <a:cubicBezTo>
                      <a:pt x="1890" y="3579"/>
                      <a:pt x="2131" y="3683"/>
                      <a:pt x="2396" y="3683"/>
                    </a:cubicBezTo>
                    <a:cubicBezTo>
                      <a:pt x="2661" y="3683"/>
                      <a:pt x="2903" y="3579"/>
                      <a:pt x="3083" y="3413"/>
                    </a:cubicBezTo>
                    <a:lnTo>
                      <a:pt x="4306" y="4119"/>
                    </a:lnTo>
                    <a:cubicBezTo>
                      <a:pt x="4354" y="4147"/>
                      <a:pt x="4403" y="4158"/>
                      <a:pt x="4455" y="4158"/>
                    </a:cubicBezTo>
                    <a:cubicBezTo>
                      <a:pt x="4557" y="4158"/>
                      <a:pt x="4657" y="4106"/>
                      <a:pt x="4713" y="4010"/>
                    </a:cubicBezTo>
                    <a:cubicBezTo>
                      <a:pt x="4794" y="3868"/>
                      <a:pt x="4745" y="3687"/>
                      <a:pt x="4603" y="3605"/>
                    </a:cubicBezTo>
                    <a:lnTo>
                      <a:pt x="3381" y="2899"/>
                    </a:lnTo>
                    <a:cubicBezTo>
                      <a:pt x="3398" y="2827"/>
                      <a:pt x="3406" y="2752"/>
                      <a:pt x="3406" y="2674"/>
                    </a:cubicBezTo>
                    <a:cubicBezTo>
                      <a:pt x="3406" y="2220"/>
                      <a:pt x="3104" y="1836"/>
                      <a:pt x="2692" y="1710"/>
                    </a:cubicBezTo>
                    <a:lnTo>
                      <a:pt x="2692" y="306"/>
                    </a:lnTo>
                    <a:cubicBezTo>
                      <a:pt x="2692" y="158"/>
                      <a:pt x="2587" y="25"/>
                      <a:pt x="2440" y="4"/>
                    </a:cubicBezTo>
                    <a:cubicBezTo>
                      <a:pt x="2425" y="2"/>
                      <a:pt x="2410" y="1"/>
                      <a:pt x="23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7"/>
              <p:cNvSpPr/>
              <p:nvPr/>
            </p:nvSpPr>
            <p:spPr>
              <a:xfrm>
                <a:off x="7263838" y="2826409"/>
                <a:ext cx="155326" cy="134719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158" extrusionOk="0">
                    <a:moveTo>
                      <a:pt x="2412" y="2254"/>
                    </a:moveTo>
                    <a:cubicBezTo>
                      <a:pt x="2640" y="2254"/>
                      <a:pt x="2828" y="2442"/>
                      <a:pt x="2828" y="2671"/>
                    </a:cubicBezTo>
                    <a:cubicBezTo>
                      <a:pt x="2828" y="2900"/>
                      <a:pt x="2640" y="3087"/>
                      <a:pt x="2412" y="3087"/>
                    </a:cubicBezTo>
                    <a:cubicBezTo>
                      <a:pt x="2182" y="3087"/>
                      <a:pt x="1996" y="2900"/>
                      <a:pt x="1996" y="2671"/>
                    </a:cubicBezTo>
                    <a:cubicBezTo>
                      <a:pt x="1996" y="2442"/>
                      <a:pt x="2182" y="2254"/>
                      <a:pt x="2412" y="2254"/>
                    </a:cubicBezTo>
                    <a:close/>
                    <a:moveTo>
                      <a:pt x="2395" y="0"/>
                    </a:moveTo>
                    <a:cubicBezTo>
                      <a:pt x="2231" y="0"/>
                      <a:pt x="2098" y="134"/>
                      <a:pt x="2098" y="297"/>
                    </a:cubicBezTo>
                    <a:lnTo>
                      <a:pt x="2098" y="1709"/>
                    </a:lnTo>
                    <a:cubicBezTo>
                      <a:pt x="1686" y="1836"/>
                      <a:pt x="1386" y="2221"/>
                      <a:pt x="1386" y="2673"/>
                    </a:cubicBezTo>
                    <a:cubicBezTo>
                      <a:pt x="1386" y="2751"/>
                      <a:pt x="1396" y="2826"/>
                      <a:pt x="1412" y="2898"/>
                    </a:cubicBezTo>
                    <a:lnTo>
                      <a:pt x="191" y="3603"/>
                    </a:lnTo>
                    <a:cubicBezTo>
                      <a:pt x="49" y="3684"/>
                      <a:pt x="1" y="3866"/>
                      <a:pt x="82" y="4008"/>
                    </a:cubicBezTo>
                    <a:cubicBezTo>
                      <a:pt x="138" y="4103"/>
                      <a:pt x="238" y="4157"/>
                      <a:pt x="340" y="4157"/>
                    </a:cubicBezTo>
                    <a:cubicBezTo>
                      <a:pt x="390" y="4157"/>
                      <a:pt x="441" y="4143"/>
                      <a:pt x="488" y="4117"/>
                    </a:cubicBezTo>
                    <a:lnTo>
                      <a:pt x="1708" y="3411"/>
                    </a:lnTo>
                    <a:cubicBezTo>
                      <a:pt x="1889" y="3578"/>
                      <a:pt x="2131" y="3682"/>
                      <a:pt x="2396" y="3682"/>
                    </a:cubicBezTo>
                    <a:cubicBezTo>
                      <a:pt x="2660" y="3682"/>
                      <a:pt x="2902" y="3579"/>
                      <a:pt x="3082" y="3411"/>
                    </a:cubicBezTo>
                    <a:lnTo>
                      <a:pt x="4305" y="4119"/>
                    </a:lnTo>
                    <a:cubicBezTo>
                      <a:pt x="4352" y="4145"/>
                      <a:pt x="4403" y="4158"/>
                      <a:pt x="4454" y="4158"/>
                    </a:cubicBezTo>
                    <a:cubicBezTo>
                      <a:pt x="4556" y="4158"/>
                      <a:pt x="4656" y="4104"/>
                      <a:pt x="4712" y="4009"/>
                    </a:cubicBezTo>
                    <a:cubicBezTo>
                      <a:pt x="4793" y="3867"/>
                      <a:pt x="4745" y="3685"/>
                      <a:pt x="4603" y="3604"/>
                    </a:cubicBezTo>
                    <a:lnTo>
                      <a:pt x="3380" y="2899"/>
                    </a:lnTo>
                    <a:cubicBezTo>
                      <a:pt x="3397" y="2826"/>
                      <a:pt x="3405" y="2751"/>
                      <a:pt x="3405" y="2673"/>
                    </a:cubicBezTo>
                    <a:cubicBezTo>
                      <a:pt x="3405" y="2220"/>
                      <a:pt x="3103" y="1835"/>
                      <a:pt x="2692" y="1709"/>
                    </a:cubicBezTo>
                    <a:lnTo>
                      <a:pt x="2692" y="306"/>
                    </a:lnTo>
                    <a:cubicBezTo>
                      <a:pt x="2692" y="157"/>
                      <a:pt x="2587" y="25"/>
                      <a:pt x="2439" y="3"/>
                    </a:cubicBezTo>
                    <a:cubicBezTo>
                      <a:pt x="2424" y="1"/>
                      <a:pt x="2410" y="0"/>
                      <a:pt x="23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7"/>
              <p:cNvSpPr/>
              <p:nvPr/>
            </p:nvSpPr>
            <p:spPr>
              <a:xfrm>
                <a:off x="7214752" y="2537563"/>
                <a:ext cx="512892" cy="492610"/>
              </a:xfrm>
              <a:custGeom>
                <a:avLst/>
                <a:gdLst/>
                <a:ahLst/>
                <a:cxnLst/>
                <a:rect l="l" t="t" r="r" b="b"/>
                <a:pathLst>
                  <a:path w="15830" h="15204" extrusionOk="0">
                    <a:moveTo>
                      <a:pt x="3933" y="592"/>
                    </a:moveTo>
                    <a:cubicBezTo>
                      <a:pt x="5603" y="592"/>
                      <a:pt x="6962" y="1951"/>
                      <a:pt x="6962" y="3622"/>
                    </a:cubicBezTo>
                    <a:cubicBezTo>
                      <a:pt x="6962" y="5292"/>
                      <a:pt x="5604" y="6651"/>
                      <a:pt x="3933" y="6651"/>
                    </a:cubicBezTo>
                    <a:cubicBezTo>
                      <a:pt x="2261" y="6651"/>
                      <a:pt x="903" y="5292"/>
                      <a:pt x="903" y="3622"/>
                    </a:cubicBezTo>
                    <a:cubicBezTo>
                      <a:pt x="903" y="1951"/>
                      <a:pt x="2261" y="592"/>
                      <a:pt x="3933" y="592"/>
                    </a:cubicBezTo>
                    <a:close/>
                    <a:moveTo>
                      <a:pt x="6566" y="6104"/>
                    </a:moveTo>
                    <a:cubicBezTo>
                      <a:pt x="6957" y="6416"/>
                      <a:pt x="7434" y="6573"/>
                      <a:pt x="7910" y="6573"/>
                    </a:cubicBezTo>
                    <a:cubicBezTo>
                      <a:pt x="8385" y="6573"/>
                      <a:pt x="8860" y="6418"/>
                      <a:pt x="9251" y="6107"/>
                    </a:cubicBezTo>
                    <a:cubicBezTo>
                      <a:pt x="9276" y="6134"/>
                      <a:pt x="9299" y="6158"/>
                      <a:pt x="9326" y="6183"/>
                    </a:cubicBezTo>
                    <a:cubicBezTo>
                      <a:pt x="9352" y="6210"/>
                      <a:pt x="9378" y="6235"/>
                      <a:pt x="9405" y="6260"/>
                    </a:cubicBezTo>
                    <a:cubicBezTo>
                      <a:pt x="8783" y="7041"/>
                      <a:pt x="8783" y="8163"/>
                      <a:pt x="9407" y="8945"/>
                    </a:cubicBezTo>
                    <a:cubicBezTo>
                      <a:pt x="9354" y="8994"/>
                      <a:pt x="9303" y="9045"/>
                      <a:pt x="9254" y="9097"/>
                    </a:cubicBezTo>
                    <a:cubicBezTo>
                      <a:pt x="8863" y="8786"/>
                      <a:pt x="8387" y="8630"/>
                      <a:pt x="7910" y="8630"/>
                    </a:cubicBezTo>
                    <a:cubicBezTo>
                      <a:pt x="7435" y="8630"/>
                      <a:pt x="6960" y="8785"/>
                      <a:pt x="6569" y="9096"/>
                    </a:cubicBezTo>
                    <a:cubicBezTo>
                      <a:pt x="6544" y="9070"/>
                      <a:pt x="6520" y="9045"/>
                      <a:pt x="6494" y="9020"/>
                    </a:cubicBezTo>
                    <a:cubicBezTo>
                      <a:pt x="6467" y="8993"/>
                      <a:pt x="6441" y="8968"/>
                      <a:pt x="6415" y="8944"/>
                    </a:cubicBezTo>
                    <a:cubicBezTo>
                      <a:pt x="7038" y="8160"/>
                      <a:pt x="7038" y="7039"/>
                      <a:pt x="6414" y="6257"/>
                    </a:cubicBezTo>
                    <a:cubicBezTo>
                      <a:pt x="6466" y="6209"/>
                      <a:pt x="6517" y="6157"/>
                      <a:pt x="6566" y="6104"/>
                    </a:cubicBezTo>
                    <a:close/>
                    <a:moveTo>
                      <a:pt x="11891" y="8550"/>
                    </a:moveTo>
                    <a:cubicBezTo>
                      <a:pt x="13561" y="8550"/>
                      <a:pt x="14920" y="9908"/>
                      <a:pt x="14920" y="11579"/>
                    </a:cubicBezTo>
                    <a:cubicBezTo>
                      <a:pt x="14920" y="13251"/>
                      <a:pt x="13561" y="14609"/>
                      <a:pt x="11891" y="14609"/>
                    </a:cubicBezTo>
                    <a:cubicBezTo>
                      <a:pt x="10220" y="14609"/>
                      <a:pt x="8861" y="13250"/>
                      <a:pt x="8861" y="11579"/>
                    </a:cubicBezTo>
                    <a:cubicBezTo>
                      <a:pt x="8861" y="9909"/>
                      <a:pt x="10220" y="8550"/>
                      <a:pt x="11891" y="8550"/>
                    </a:cubicBezTo>
                    <a:close/>
                    <a:moveTo>
                      <a:pt x="3938" y="0"/>
                    </a:moveTo>
                    <a:cubicBezTo>
                      <a:pt x="1940" y="0"/>
                      <a:pt x="315" y="1625"/>
                      <a:pt x="315" y="3623"/>
                    </a:cubicBezTo>
                    <a:cubicBezTo>
                      <a:pt x="315" y="5620"/>
                      <a:pt x="1940" y="7246"/>
                      <a:pt x="3938" y="7246"/>
                    </a:cubicBezTo>
                    <a:cubicBezTo>
                      <a:pt x="4686" y="7246"/>
                      <a:pt x="5381" y="7018"/>
                      <a:pt x="5958" y="6630"/>
                    </a:cubicBezTo>
                    <a:cubicBezTo>
                      <a:pt x="6408" y="7196"/>
                      <a:pt x="6409" y="8008"/>
                      <a:pt x="5960" y="8575"/>
                    </a:cubicBezTo>
                    <a:cubicBezTo>
                      <a:pt x="5367" y="8176"/>
                      <a:pt x="4670" y="7960"/>
                      <a:pt x="3939" y="7960"/>
                    </a:cubicBezTo>
                    <a:cubicBezTo>
                      <a:pt x="2972" y="7960"/>
                      <a:pt x="2061" y="8336"/>
                      <a:pt x="1377" y="9021"/>
                    </a:cubicBezTo>
                    <a:cubicBezTo>
                      <a:pt x="277" y="10121"/>
                      <a:pt x="1" y="11798"/>
                      <a:pt x="691" y="13192"/>
                    </a:cubicBezTo>
                    <a:cubicBezTo>
                      <a:pt x="743" y="13297"/>
                      <a:pt x="848" y="13357"/>
                      <a:pt x="957" y="13357"/>
                    </a:cubicBezTo>
                    <a:cubicBezTo>
                      <a:pt x="1001" y="13357"/>
                      <a:pt x="1046" y="13347"/>
                      <a:pt x="1088" y="13326"/>
                    </a:cubicBezTo>
                    <a:cubicBezTo>
                      <a:pt x="1236" y="13253"/>
                      <a:pt x="1296" y="13074"/>
                      <a:pt x="1223" y="12929"/>
                    </a:cubicBezTo>
                    <a:cubicBezTo>
                      <a:pt x="645" y="11762"/>
                      <a:pt x="876" y="10362"/>
                      <a:pt x="1796" y="9441"/>
                    </a:cubicBezTo>
                    <a:cubicBezTo>
                      <a:pt x="2368" y="8868"/>
                      <a:pt x="3129" y="8554"/>
                      <a:pt x="3936" y="8554"/>
                    </a:cubicBezTo>
                    <a:cubicBezTo>
                      <a:pt x="4746" y="8554"/>
                      <a:pt x="5507" y="8868"/>
                      <a:pt x="6078" y="9441"/>
                    </a:cubicBezTo>
                    <a:cubicBezTo>
                      <a:pt x="7258" y="10621"/>
                      <a:pt x="7258" y="12544"/>
                      <a:pt x="6078" y="13725"/>
                    </a:cubicBezTo>
                    <a:cubicBezTo>
                      <a:pt x="5498" y="14304"/>
                      <a:pt x="4719" y="14610"/>
                      <a:pt x="3929" y="14610"/>
                    </a:cubicBezTo>
                    <a:cubicBezTo>
                      <a:pt x="3501" y="14610"/>
                      <a:pt x="3069" y="14520"/>
                      <a:pt x="2665" y="14334"/>
                    </a:cubicBezTo>
                    <a:cubicBezTo>
                      <a:pt x="2625" y="14316"/>
                      <a:pt x="2583" y="14307"/>
                      <a:pt x="2541" y="14307"/>
                    </a:cubicBezTo>
                    <a:cubicBezTo>
                      <a:pt x="2429" y="14307"/>
                      <a:pt x="2322" y="14370"/>
                      <a:pt x="2272" y="14478"/>
                    </a:cubicBezTo>
                    <a:cubicBezTo>
                      <a:pt x="2203" y="14627"/>
                      <a:pt x="2269" y="14804"/>
                      <a:pt x="2417" y="14872"/>
                    </a:cubicBezTo>
                    <a:cubicBezTo>
                      <a:pt x="2900" y="15094"/>
                      <a:pt x="3415" y="15204"/>
                      <a:pt x="3929" y="15204"/>
                    </a:cubicBezTo>
                    <a:cubicBezTo>
                      <a:pt x="4872" y="15204"/>
                      <a:pt x="5806" y="14836"/>
                      <a:pt x="6498" y="14145"/>
                    </a:cubicBezTo>
                    <a:cubicBezTo>
                      <a:pt x="7741" y="12900"/>
                      <a:pt x="7890" y="10968"/>
                      <a:pt x="6942" y="9562"/>
                    </a:cubicBezTo>
                    <a:cubicBezTo>
                      <a:pt x="7225" y="9337"/>
                      <a:pt x="7570" y="9225"/>
                      <a:pt x="7914" y="9225"/>
                    </a:cubicBezTo>
                    <a:cubicBezTo>
                      <a:pt x="8259" y="9225"/>
                      <a:pt x="8603" y="9337"/>
                      <a:pt x="8887" y="9562"/>
                    </a:cubicBezTo>
                    <a:cubicBezTo>
                      <a:pt x="8497" y="10140"/>
                      <a:pt x="8270" y="10835"/>
                      <a:pt x="8270" y="11581"/>
                    </a:cubicBezTo>
                    <a:cubicBezTo>
                      <a:pt x="8270" y="13578"/>
                      <a:pt x="9894" y="15204"/>
                      <a:pt x="11892" y="15204"/>
                    </a:cubicBezTo>
                    <a:cubicBezTo>
                      <a:pt x="13890" y="15204"/>
                      <a:pt x="15515" y="13578"/>
                      <a:pt x="15515" y="11581"/>
                    </a:cubicBezTo>
                    <a:cubicBezTo>
                      <a:pt x="15514" y="9583"/>
                      <a:pt x="13889" y="7957"/>
                      <a:pt x="11891" y="7957"/>
                    </a:cubicBezTo>
                    <a:cubicBezTo>
                      <a:pt x="11144" y="7957"/>
                      <a:pt x="10449" y="8186"/>
                      <a:pt x="9872" y="8573"/>
                    </a:cubicBezTo>
                    <a:cubicBezTo>
                      <a:pt x="9422" y="8008"/>
                      <a:pt x="9422" y="7197"/>
                      <a:pt x="9871" y="6631"/>
                    </a:cubicBezTo>
                    <a:lnTo>
                      <a:pt x="9871" y="6631"/>
                    </a:lnTo>
                    <a:cubicBezTo>
                      <a:pt x="10463" y="7030"/>
                      <a:pt x="11161" y="7245"/>
                      <a:pt x="11891" y="7245"/>
                    </a:cubicBezTo>
                    <a:cubicBezTo>
                      <a:pt x="12858" y="7245"/>
                      <a:pt x="13768" y="6868"/>
                      <a:pt x="14453" y="6183"/>
                    </a:cubicBezTo>
                    <a:cubicBezTo>
                      <a:pt x="15553" y="5083"/>
                      <a:pt x="15830" y="3407"/>
                      <a:pt x="15139" y="2013"/>
                    </a:cubicBezTo>
                    <a:cubicBezTo>
                      <a:pt x="15088" y="1908"/>
                      <a:pt x="14982" y="1848"/>
                      <a:pt x="14873" y="1848"/>
                    </a:cubicBezTo>
                    <a:cubicBezTo>
                      <a:pt x="14829" y="1848"/>
                      <a:pt x="14784" y="1858"/>
                      <a:pt x="14741" y="1879"/>
                    </a:cubicBezTo>
                    <a:cubicBezTo>
                      <a:pt x="14594" y="1951"/>
                      <a:pt x="14535" y="2130"/>
                      <a:pt x="14608" y="2276"/>
                    </a:cubicBezTo>
                    <a:cubicBezTo>
                      <a:pt x="15185" y="3443"/>
                      <a:pt x="14955" y="4844"/>
                      <a:pt x="14035" y="5764"/>
                    </a:cubicBezTo>
                    <a:cubicBezTo>
                      <a:pt x="13462" y="6336"/>
                      <a:pt x="12702" y="6651"/>
                      <a:pt x="11893" y="6651"/>
                    </a:cubicBezTo>
                    <a:cubicBezTo>
                      <a:pt x="11084" y="6651"/>
                      <a:pt x="10324" y="6336"/>
                      <a:pt x="9752" y="5764"/>
                    </a:cubicBezTo>
                    <a:cubicBezTo>
                      <a:pt x="9179" y="5192"/>
                      <a:pt x="8866" y="4430"/>
                      <a:pt x="8866" y="3623"/>
                    </a:cubicBezTo>
                    <a:cubicBezTo>
                      <a:pt x="8866" y="2813"/>
                      <a:pt x="9179" y="2053"/>
                      <a:pt x="9752" y="1480"/>
                    </a:cubicBezTo>
                    <a:cubicBezTo>
                      <a:pt x="10331" y="901"/>
                      <a:pt x="11112" y="594"/>
                      <a:pt x="11901" y="594"/>
                    </a:cubicBezTo>
                    <a:cubicBezTo>
                      <a:pt x="12330" y="594"/>
                      <a:pt x="12761" y="685"/>
                      <a:pt x="13164" y="871"/>
                    </a:cubicBezTo>
                    <a:cubicBezTo>
                      <a:pt x="13205" y="889"/>
                      <a:pt x="13247" y="898"/>
                      <a:pt x="13289" y="898"/>
                    </a:cubicBezTo>
                    <a:cubicBezTo>
                      <a:pt x="13401" y="898"/>
                      <a:pt x="13508" y="835"/>
                      <a:pt x="13558" y="726"/>
                    </a:cubicBezTo>
                    <a:cubicBezTo>
                      <a:pt x="13626" y="577"/>
                      <a:pt x="13562" y="401"/>
                      <a:pt x="13414" y="333"/>
                    </a:cubicBezTo>
                    <a:cubicBezTo>
                      <a:pt x="12930" y="110"/>
                      <a:pt x="12414" y="2"/>
                      <a:pt x="11901" y="2"/>
                    </a:cubicBezTo>
                    <a:cubicBezTo>
                      <a:pt x="10956" y="2"/>
                      <a:pt x="10024" y="368"/>
                      <a:pt x="9332" y="1060"/>
                    </a:cubicBezTo>
                    <a:cubicBezTo>
                      <a:pt x="8648" y="1745"/>
                      <a:pt x="8272" y="2654"/>
                      <a:pt x="8272" y="3623"/>
                    </a:cubicBezTo>
                    <a:cubicBezTo>
                      <a:pt x="8272" y="4355"/>
                      <a:pt x="8488" y="5051"/>
                      <a:pt x="8888" y="5644"/>
                    </a:cubicBezTo>
                    <a:cubicBezTo>
                      <a:pt x="8605" y="5868"/>
                      <a:pt x="8261" y="5980"/>
                      <a:pt x="7918" y="5980"/>
                    </a:cubicBezTo>
                    <a:cubicBezTo>
                      <a:pt x="7573" y="5980"/>
                      <a:pt x="7229" y="5867"/>
                      <a:pt x="6945" y="5641"/>
                    </a:cubicBezTo>
                    <a:cubicBezTo>
                      <a:pt x="7334" y="5064"/>
                      <a:pt x="7561" y="4369"/>
                      <a:pt x="7561" y="3623"/>
                    </a:cubicBezTo>
                    <a:cubicBezTo>
                      <a:pt x="7561" y="1625"/>
                      <a:pt x="5936" y="0"/>
                      <a:pt x="39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7"/>
              <p:cNvSpPr/>
              <p:nvPr/>
            </p:nvSpPr>
            <p:spPr>
              <a:xfrm>
                <a:off x="7522390" y="2826149"/>
                <a:ext cx="155326" cy="134784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160" extrusionOk="0">
                    <a:moveTo>
                      <a:pt x="2397" y="2258"/>
                    </a:moveTo>
                    <a:cubicBezTo>
                      <a:pt x="2626" y="2258"/>
                      <a:pt x="2813" y="2445"/>
                      <a:pt x="2813" y="2674"/>
                    </a:cubicBezTo>
                    <a:cubicBezTo>
                      <a:pt x="2812" y="2903"/>
                      <a:pt x="2626" y="3090"/>
                      <a:pt x="2397" y="3090"/>
                    </a:cubicBezTo>
                    <a:cubicBezTo>
                      <a:pt x="2168" y="3090"/>
                      <a:pt x="1982" y="2903"/>
                      <a:pt x="1982" y="2674"/>
                    </a:cubicBezTo>
                    <a:cubicBezTo>
                      <a:pt x="1982" y="2445"/>
                      <a:pt x="2168" y="2258"/>
                      <a:pt x="2397" y="2258"/>
                    </a:cubicBezTo>
                    <a:close/>
                    <a:moveTo>
                      <a:pt x="2397" y="1"/>
                    </a:moveTo>
                    <a:cubicBezTo>
                      <a:pt x="2233" y="1"/>
                      <a:pt x="2099" y="134"/>
                      <a:pt x="2099" y="298"/>
                    </a:cubicBezTo>
                    <a:lnTo>
                      <a:pt x="2099" y="1710"/>
                    </a:lnTo>
                    <a:cubicBezTo>
                      <a:pt x="1688" y="1838"/>
                      <a:pt x="1388" y="2222"/>
                      <a:pt x="1388" y="2675"/>
                    </a:cubicBezTo>
                    <a:cubicBezTo>
                      <a:pt x="1388" y="2752"/>
                      <a:pt x="1397" y="2828"/>
                      <a:pt x="1413" y="2898"/>
                    </a:cubicBezTo>
                    <a:lnTo>
                      <a:pt x="192" y="3603"/>
                    </a:lnTo>
                    <a:cubicBezTo>
                      <a:pt x="50" y="3684"/>
                      <a:pt x="0" y="3866"/>
                      <a:pt x="82" y="4008"/>
                    </a:cubicBezTo>
                    <a:cubicBezTo>
                      <a:pt x="138" y="4103"/>
                      <a:pt x="237" y="4156"/>
                      <a:pt x="340" y="4156"/>
                    </a:cubicBezTo>
                    <a:cubicBezTo>
                      <a:pt x="391" y="4156"/>
                      <a:pt x="441" y="4144"/>
                      <a:pt x="489" y="4117"/>
                    </a:cubicBezTo>
                    <a:lnTo>
                      <a:pt x="1710" y="3412"/>
                    </a:lnTo>
                    <a:cubicBezTo>
                      <a:pt x="1891" y="3581"/>
                      <a:pt x="2132" y="3683"/>
                      <a:pt x="2397" y="3683"/>
                    </a:cubicBezTo>
                    <a:cubicBezTo>
                      <a:pt x="2662" y="3683"/>
                      <a:pt x="2904" y="3581"/>
                      <a:pt x="3084" y="3413"/>
                    </a:cubicBezTo>
                    <a:lnTo>
                      <a:pt x="4307" y="4120"/>
                    </a:lnTo>
                    <a:cubicBezTo>
                      <a:pt x="4355" y="4147"/>
                      <a:pt x="4404" y="4160"/>
                      <a:pt x="4456" y="4160"/>
                    </a:cubicBezTo>
                    <a:cubicBezTo>
                      <a:pt x="4558" y="4160"/>
                      <a:pt x="4658" y="4107"/>
                      <a:pt x="4714" y="4010"/>
                    </a:cubicBezTo>
                    <a:cubicBezTo>
                      <a:pt x="4794" y="3868"/>
                      <a:pt x="4745" y="3687"/>
                      <a:pt x="4603" y="3605"/>
                    </a:cubicBezTo>
                    <a:lnTo>
                      <a:pt x="3381" y="2899"/>
                    </a:lnTo>
                    <a:cubicBezTo>
                      <a:pt x="3398" y="2828"/>
                      <a:pt x="3407" y="2752"/>
                      <a:pt x="3407" y="2675"/>
                    </a:cubicBezTo>
                    <a:cubicBezTo>
                      <a:pt x="3407" y="2220"/>
                      <a:pt x="3105" y="1836"/>
                      <a:pt x="2693" y="1710"/>
                    </a:cubicBezTo>
                    <a:lnTo>
                      <a:pt x="2693" y="307"/>
                    </a:lnTo>
                    <a:cubicBezTo>
                      <a:pt x="2693" y="159"/>
                      <a:pt x="2588" y="25"/>
                      <a:pt x="2441" y="4"/>
                    </a:cubicBezTo>
                    <a:cubicBezTo>
                      <a:pt x="2426" y="2"/>
                      <a:pt x="2411" y="1"/>
                      <a:pt x="23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9" name="Google Shape;1609;p47"/>
          <p:cNvGrpSpPr/>
          <p:nvPr/>
        </p:nvGrpSpPr>
        <p:grpSpPr>
          <a:xfrm>
            <a:off x="2364948" y="1587978"/>
            <a:ext cx="414799" cy="414200"/>
            <a:chOff x="7224472" y="1761421"/>
            <a:chExt cx="493808" cy="493096"/>
          </a:xfrm>
        </p:grpSpPr>
        <p:sp>
          <p:nvSpPr>
            <p:cNvPr id="1610" name="Google Shape;1610;p47"/>
            <p:cNvSpPr/>
            <p:nvPr/>
          </p:nvSpPr>
          <p:spPr>
            <a:xfrm>
              <a:off x="7404551" y="1940625"/>
              <a:ext cx="134784" cy="172044"/>
            </a:xfrm>
            <a:custGeom>
              <a:avLst/>
              <a:gdLst/>
              <a:ahLst/>
              <a:cxnLst/>
              <a:rect l="l" t="t" r="r" b="b"/>
              <a:pathLst>
                <a:path w="4160" h="5310" extrusionOk="0">
                  <a:moveTo>
                    <a:pt x="2080" y="1"/>
                  </a:moveTo>
                  <a:lnTo>
                    <a:pt x="1" y="2080"/>
                  </a:lnTo>
                  <a:lnTo>
                    <a:pt x="1188" y="2080"/>
                  </a:lnTo>
                  <a:lnTo>
                    <a:pt x="1188" y="5309"/>
                  </a:lnTo>
                  <a:lnTo>
                    <a:pt x="2971" y="5309"/>
                  </a:lnTo>
                  <a:lnTo>
                    <a:pt x="2971" y="2080"/>
                  </a:lnTo>
                  <a:lnTo>
                    <a:pt x="4159" y="2080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79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7"/>
            <p:cNvSpPr/>
            <p:nvPr/>
          </p:nvSpPr>
          <p:spPr>
            <a:xfrm>
              <a:off x="7234970" y="2101815"/>
              <a:ext cx="63763" cy="141944"/>
            </a:xfrm>
            <a:custGeom>
              <a:avLst/>
              <a:gdLst/>
              <a:ahLst/>
              <a:cxnLst/>
              <a:rect l="l" t="t" r="r" b="b"/>
              <a:pathLst>
                <a:path w="1968" h="4381" extrusionOk="0">
                  <a:moveTo>
                    <a:pt x="0" y="0"/>
                  </a:moveTo>
                  <a:lnTo>
                    <a:pt x="0" y="4380"/>
                  </a:lnTo>
                  <a:lnTo>
                    <a:pt x="1968" y="4380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44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7265750" y="1828780"/>
              <a:ext cx="42379" cy="38524"/>
            </a:xfrm>
            <a:custGeom>
              <a:avLst/>
              <a:gdLst/>
              <a:ahLst/>
              <a:cxnLst/>
              <a:rect l="l" t="t" r="r" b="b"/>
              <a:pathLst>
                <a:path w="1308" h="1189" extrusionOk="0">
                  <a:moveTo>
                    <a:pt x="1" y="1"/>
                  </a:moveTo>
                  <a:lnTo>
                    <a:pt x="232" y="864"/>
                  </a:lnTo>
                  <a:cubicBezTo>
                    <a:pt x="284" y="1054"/>
                    <a:pt x="456" y="1188"/>
                    <a:pt x="655" y="1188"/>
                  </a:cubicBezTo>
                  <a:cubicBezTo>
                    <a:pt x="852" y="1188"/>
                    <a:pt x="1026" y="1054"/>
                    <a:pt x="1077" y="864"/>
                  </a:cubicBezTo>
                  <a:lnTo>
                    <a:pt x="1307" y="1"/>
                  </a:lnTo>
                  <a:close/>
                </a:path>
              </a:pathLst>
            </a:custGeom>
            <a:solidFill>
              <a:srgbClr val="3D7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7635207" y="1828780"/>
              <a:ext cx="42379" cy="38524"/>
            </a:xfrm>
            <a:custGeom>
              <a:avLst/>
              <a:gdLst/>
              <a:ahLst/>
              <a:cxnLst/>
              <a:rect l="l" t="t" r="r" b="b"/>
              <a:pathLst>
                <a:path w="1308" h="1189" extrusionOk="0">
                  <a:moveTo>
                    <a:pt x="1" y="1"/>
                  </a:moveTo>
                  <a:lnTo>
                    <a:pt x="232" y="864"/>
                  </a:lnTo>
                  <a:cubicBezTo>
                    <a:pt x="284" y="1054"/>
                    <a:pt x="457" y="1188"/>
                    <a:pt x="655" y="1188"/>
                  </a:cubicBezTo>
                  <a:cubicBezTo>
                    <a:pt x="853" y="1188"/>
                    <a:pt x="1026" y="1054"/>
                    <a:pt x="1078" y="864"/>
                  </a:cubicBezTo>
                  <a:lnTo>
                    <a:pt x="1307" y="1"/>
                  </a:lnTo>
                  <a:close/>
                </a:path>
              </a:pathLst>
            </a:custGeom>
            <a:solidFill>
              <a:srgbClr val="3D7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7382908" y="1771108"/>
              <a:ext cx="176774" cy="102222"/>
            </a:xfrm>
            <a:custGeom>
              <a:avLst/>
              <a:gdLst/>
              <a:ahLst/>
              <a:cxnLst/>
              <a:rect l="l" t="t" r="r" b="b"/>
              <a:pathLst>
                <a:path w="5456" h="3155" extrusionOk="0">
                  <a:moveTo>
                    <a:pt x="1239" y="0"/>
                  </a:moveTo>
                  <a:cubicBezTo>
                    <a:pt x="995" y="0"/>
                    <a:pt x="763" y="117"/>
                    <a:pt x="618" y="316"/>
                  </a:cubicBezTo>
                  <a:lnTo>
                    <a:pt x="0" y="1160"/>
                  </a:lnTo>
                  <a:lnTo>
                    <a:pt x="0" y="2561"/>
                  </a:lnTo>
                  <a:cubicBezTo>
                    <a:pt x="0" y="2888"/>
                    <a:pt x="265" y="3155"/>
                    <a:pt x="593" y="3155"/>
                  </a:cubicBezTo>
                  <a:lnTo>
                    <a:pt x="4862" y="3155"/>
                  </a:lnTo>
                  <a:cubicBezTo>
                    <a:pt x="5191" y="3155"/>
                    <a:pt x="5456" y="2889"/>
                    <a:pt x="5456" y="2561"/>
                  </a:cubicBezTo>
                  <a:lnTo>
                    <a:pt x="5456" y="1160"/>
                  </a:lnTo>
                  <a:lnTo>
                    <a:pt x="4838" y="316"/>
                  </a:lnTo>
                  <a:cubicBezTo>
                    <a:pt x="4694" y="117"/>
                    <a:pt x="4462" y="0"/>
                    <a:pt x="4218" y="0"/>
                  </a:cubicBezTo>
                  <a:close/>
                </a:path>
              </a:pathLst>
            </a:custGeom>
            <a:solidFill>
              <a:srgbClr val="DDE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7383686" y="1771108"/>
              <a:ext cx="175932" cy="37357"/>
            </a:xfrm>
            <a:custGeom>
              <a:avLst/>
              <a:gdLst/>
              <a:ahLst/>
              <a:cxnLst/>
              <a:rect l="l" t="t" r="r" b="b"/>
              <a:pathLst>
                <a:path w="5430" h="1153" extrusionOk="0">
                  <a:moveTo>
                    <a:pt x="1234" y="0"/>
                  </a:moveTo>
                  <a:cubicBezTo>
                    <a:pt x="990" y="0"/>
                    <a:pt x="760" y="116"/>
                    <a:pt x="615" y="313"/>
                  </a:cubicBezTo>
                  <a:lnTo>
                    <a:pt x="0" y="1152"/>
                  </a:lnTo>
                  <a:lnTo>
                    <a:pt x="5430" y="1152"/>
                  </a:lnTo>
                  <a:lnTo>
                    <a:pt x="4814" y="313"/>
                  </a:lnTo>
                  <a:cubicBezTo>
                    <a:pt x="4670" y="116"/>
                    <a:pt x="4441" y="0"/>
                    <a:pt x="4198" y="0"/>
                  </a:cubicBezTo>
                  <a:close/>
                </a:path>
              </a:pathLst>
            </a:custGeom>
            <a:solidFill>
              <a:srgbClr val="6C6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7"/>
            <p:cNvSpPr/>
            <p:nvPr/>
          </p:nvSpPr>
          <p:spPr>
            <a:xfrm>
              <a:off x="7408860" y="1873298"/>
              <a:ext cx="125615" cy="31266"/>
            </a:xfrm>
            <a:custGeom>
              <a:avLst/>
              <a:gdLst/>
              <a:ahLst/>
              <a:cxnLst/>
              <a:rect l="l" t="t" r="r" b="b"/>
              <a:pathLst>
                <a:path w="3877" h="965" extrusionOk="0">
                  <a:moveTo>
                    <a:pt x="0" y="1"/>
                  </a:moveTo>
                  <a:cubicBezTo>
                    <a:pt x="326" y="595"/>
                    <a:pt x="950" y="965"/>
                    <a:pt x="1628" y="965"/>
                  </a:cubicBezTo>
                  <a:lnTo>
                    <a:pt x="2249" y="965"/>
                  </a:lnTo>
                  <a:cubicBezTo>
                    <a:pt x="2927" y="965"/>
                    <a:pt x="3550" y="595"/>
                    <a:pt x="3877" y="1"/>
                  </a:cubicBezTo>
                  <a:close/>
                </a:path>
              </a:pathLst>
            </a:custGeom>
            <a:solidFill>
              <a:srgbClr val="6C6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7"/>
            <p:cNvSpPr/>
            <p:nvPr/>
          </p:nvSpPr>
          <p:spPr>
            <a:xfrm>
              <a:off x="7303528" y="2112637"/>
              <a:ext cx="361876" cy="132127"/>
            </a:xfrm>
            <a:custGeom>
              <a:avLst/>
              <a:gdLst/>
              <a:ahLst/>
              <a:cxnLst/>
              <a:rect l="l" t="t" r="r" b="b"/>
              <a:pathLst>
                <a:path w="11169" h="4078" extrusionOk="0">
                  <a:moveTo>
                    <a:pt x="10135" y="0"/>
                  </a:moveTo>
                  <a:cubicBezTo>
                    <a:pt x="9997" y="0"/>
                    <a:pt x="9857" y="32"/>
                    <a:pt x="9728" y="99"/>
                  </a:cubicBezTo>
                  <a:lnTo>
                    <a:pt x="6196" y="1940"/>
                  </a:lnTo>
                  <a:lnTo>
                    <a:pt x="5051" y="1397"/>
                  </a:lnTo>
                  <a:lnTo>
                    <a:pt x="5041" y="1399"/>
                  </a:lnTo>
                  <a:cubicBezTo>
                    <a:pt x="5112" y="1276"/>
                    <a:pt x="5146" y="1130"/>
                    <a:pt x="5131" y="973"/>
                  </a:cubicBezTo>
                  <a:cubicBezTo>
                    <a:pt x="5094" y="608"/>
                    <a:pt x="4774" y="335"/>
                    <a:pt x="4406" y="335"/>
                  </a:cubicBezTo>
                  <a:lnTo>
                    <a:pt x="0" y="335"/>
                  </a:lnTo>
                  <a:lnTo>
                    <a:pt x="0" y="2805"/>
                  </a:lnTo>
                  <a:lnTo>
                    <a:pt x="3322" y="3848"/>
                  </a:lnTo>
                  <a:cubicBezTo>
                    <a:pt x="3811" y="4002"/>
                    <a:pt x="4316" y="4078"/>
                    <a:pt x="4819" y="4078"/>
                  </a:cubicBezTo>
                  <a:cubicBezTo>
                    <a:pt x="5643" y="4078"/>
                    <a:pt x="6463" y="3874"/>
                    <a:pt x="7200" y="3473"/>
                  </a:cubicBezTo>
                  <a:lnTo>
                    <a:pt x="7685" y="3210"/>
                  </a:lnTo>
                  <a:lnTo>
                    <a:pt x="9442" y="2256"/>
                  </a:lnTo>
                  <a:lnTo>
                    <a:pt x="10554" y="1652"/>
                  </a:lnTo>
                  <a:cubicBezTo>
                    <a:pt x="11050" y="1383"/>
                    <a:pt x="11169" y="724"/>
                    <a:pt x="10797" y="300"/>
                  </a:cubicBezTo>
                  <a:cubicBezTo>
                    <a:pt x="10626" y="104"/>
                    <a:pt x="10383" y="0"/>
                    <a:pt x="10135" y="0"/>
                  </a:cubicBezTo>
                  <a:close/>
                </a:path>
              </a:pathLst>
            </a:custGeom>
            <a:solidFill>
              <a:srgbClr val="91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7224472" y="1761421"/>
              <a:ext cx="493808" cy="236358"/>
            </a:xfrm>
            <a:custGeom>
              <a:avLst/>
              <a:gdLst/>
              <a:ahLst/>
              <a:cxnLst/>
              <a:rect l="l" t="t" r="r" b="b"/>
              <a:pathLst>
                <a:path w="15241" h="7295" extrusionOk="0">
                  <a:moveTo>
                    <a:pt x="2193" y="2375"/>
                  </a:moveTo>
                  <a:lnTo>
                    <a:pt x="2063" y="2867"/>
                  </a:lnTo>
                  <a:cubicBezTo>
                    <a:pt x="2047" y="2928"/>
                    <a:pt x="1992" y="2970"/>
                    <a:pt x="1927" y="2970"/>
                  </a:cubicBezTo>
                  <a:cubicBezTo>
                    <a:pt x="1912" y="2970"/>
                    <a:pt x="1897" y="2968"/>
                    <a:pt x="1881" y="2963"/>
                  </a:cubicBezTo>
                  <a:cubicBezTo>
                    <a:pt x="1837" y="2948"/>
                    <a:pt x="1803" y="2907"/>
                    <a:pt x="1791" y="2862"/>
                  </a:cubicBezTo>
                  <a:lnTo>
                    <a:pt x="1660" y="2375"/>
                  </a:lnTo>
                  <a:close/>
                  <a:moveTo>
                    <a:pt x="13597" y="2379"/>
                  </a:moveTo>
                  <a:lnTo>
                    <a:pt x="13467" y="2863"/>
                  </a:lnTo>
                  <a:cubicBezTo>
                    <a:pt x="13456" y="2909"/>
                    <a:pt x="13423" y="2948"/>
                    <a:pt x="13377" y="2964"/>
                  </a:cubicBezTo>
                  <a:cubicBezTo>
                    <a:pt x="13362" y="2969"/>
                    <a:pt x="13346" y="2971"/>
                    <a:pt x="13332" y="2971"/>
                  </a:cubicBezTo>
                  <a:cubicBezTo>
                    <a:pt x="13268" y="2971"/>
                    <a:pt x="13212" y="2929"/>
                    <a:pt x="13195" y="2868"/>
                  </a:cubicBezTo>
                  <a:lnTo>
                    <a:pt x="13063" y="2379"/>
                  </a:lnTo>
                  <a:close/>
                  <a:moveTo>
                    <a:pt x="9108" y="595"/>
                  </a:moveTo>
                  <a:cubicBezTo>
                    <a:pt x="9257" y="595"/>
                    <a:pt x="9401" y="668"/>
                    <a:pt x="9489" y="790"/>
                  </a:cubicBezTo>
                  <a:lnTo>
                    <a:pt x="10050" y="1557"/>
                  </a:lnTo>
                  <a:lnTo>
                    <a:pt x="10050" y="2860"/>
                  </a:lnTo>
                  <a:cubicBezTo>
                    <a:pt x="10050" y="3025"/>
                    <a:pt x="9917" y="3158"/>
                    <a:pt x="9752" y="3158"/>
                  </a:cubicBezTo>
                  <a:lnTo>
                    <a:pt x="5483" y="3158"/>
                  </a:lnTo>
                  <a:cubicBezTo>
                    <a:pt x="5319" y="3158"/>
                    <a:pt x="5186" y="3025"/>
                    <a:pt x="5186" y="2860"/>
                  </a:cubicBezTo>
                  <a:lnTo>
                    <a:pt x="5186" y="1747"/>
                  </a:lnTo>
                  <a:lnTo>
                    <a:pt x="7870" y="1747"/>
                  </a:lnTo>
                  <a:cubicBezTo>
                    <a:pt x="8018" y="1747"/>
                    <a:pt x="8151" y="1642"/>
                    <a:pt x="8172" y="1494"/>
                  </a:cubicBezTo>
                  <a:cubicBezTo>
                    <a:pt x="8198" y="1311"/>
                    <a:pt x="8056" y="1153"/>
                    <a:pt x="7878" y="1153"/>
                  </a:cubicBezTo>
                  <a:lnTo>
                    <a:pt x="5487" y="1153"/>
                  </a:lnTo>
                  <a:lnTo>
                    <a:pt x="5756" y="788"/>
                  </a:lnTo>
                  <a:cubicBezTo>
                    <a:pt x="5845" y="667"/>
                    <a:pt x="5986" y="595"/>
                    <a:pt x="6135" y="595"/>
                  </a:cubicBezTo>
                  <a:close/>
                  <a:moveTo>
                    <a:pt x="8972" y="3751"/>
                  </a:moveTo>
                  <a:cubicBezTo>
                    <a:pt x="8689" y="3986"/>
                    <a:pt x="8329" y="4122"/>
                    <a:pt x="7949" y="4122"/>
                  </a:cubicBezTo>
                  <a:lnTo>
                    <a:pt x="7312" y="4122"/>
                  </a:lnTo>
                  <a:cubicBezTo>
                    <a:pt x="6930" y="4122"/>
                    <a:pt x="6570" y="3986"/>
                    <a:pt x="6288" y="3751"/>
                  </a:cubicBezTo>
                  <a:close/>
                  <a:moveTo>
                    <a:pt x="6134" y="0"/>
                  </a:moveTo>
                  <a:cubicBezTo>
                    <a:pt x="5793" y="0"/>
                    <a:pt x="5472" y="163"/>
                    <a:pt x="5272" y="436"/>
                  </a:cubicBezTo>
                  <a:lnTo>
                    <a:pt x="4654" y="1279"/>
                  </a:lnTo>
                  <a:cubicBezTo>
                    <a:pt x="4617" y="1331"/>
                    <a:pt x="4596" y="1391"/>
                    <a:pt x="4596" y="1455"/>
                  </a:cubicBezTo>
                  <a:lnTo>
                    <a:pt x="4596" y="1782"/>
                  </a:lnTo>
                  <a:lnTo>
                    <a:pt x="2221" y="1782"/>
                  </a:lnTo>
                  <a:lnTo>
                    <a:pt x="2221" y="1411"/>
                  </a:lnTo>
                  <a:lnTo>
                    <a:pt x="3518" y="1411"/>
                  </a:lnTo>
                  <a:cubicBezTo>
                    <a:pt x="3667" y="1411"/>
                    <a:pt x="3800" y="1306"/>
                    <a:pt x="3822" y="1158"/>
                  </a:cubicBezTo>
                  <a:cubicBezTo>
                    <a:pt x="3848" y="975"/>
                    <a:pt x="3706" y="817"/>
                    <a:pt x="3528" y="817"/>
                  </a:cubicBezTo>
                  <a:lnTo>
                    <a:pt x="2221" y="817"/>
                  </a:lnTo>
                  <a:lnTo>
                    <a:pt x="2221" y="559"/>
                  </a:lnTo>
                  <a:cubicBezTo>
                    <a:pt x="2221" y="411"/>
                    <a:pt x="2116" y="278"/>
                    <a:pt x="1969" y="257"/>
                  </a:cubicBezTo>
                  <a:cubicBezTo>
                    <a:pt x="1954" y="255"/>
                    <a:pt x="1939" y="254"/>
                    <a:pt x="1925" y="254"/>
                  </a:cubicBezTo>
                  <a:cubicBezTo>
                    <a:pt x="1761" y="254"/>
                    <a:pt x="1627" y="387"/>
                    <a:pt x="1627" y="551"/>
                  </a:cubicBezTo>
                  <a:lnTo>
                    <a:pt x="1627" y="817"/>
                  </a:lnTo>
                  <a:lnTo>
                    <a:pt x="329" y="817"/>
                  </a:lnTo>
                  <a:cubicBezTo>
                    <a:pt x="181" y="817"/>
                    <a:pt x="48" y="923"/>
                    <a:pt x="27" y="1070"/>
                  </a:cubicBezTo>
                  <a:cubicBezTo>
                    <a:pt x="1" y="1253"/>
                    <a:pt x="143" y="1411"/>
                    <a:pt x="321" y="1411"/>
                  </a:cubicBezTo>
                  <a:lnTo>
                    <a:pt x="1627" y="1411"/>
                  </a:lnTo>
                  <a:lnTo>
                    <a:pt x="1627" y="1782"/>
                  </a:lnTo>
                  <a:lnTo>
                    <a:pt x="1302" y="1782"/>
                  </a:lnTo>
                  <a:cubicBezTo>
                    <a:pt x="1248" y="1782"/>
                    <a:pt x="1193" y="1794"/>
                    <a:pt x="1147" y="1822"/>
                  </a:cubicBezTo>
                  <a:cubicBezTo>
                    <a:pt x="1028" y="1892"/>
                    <a:pt x="977" y="2029"/>
                    <a:pt x="1011" y="2155"/>
                  </a:cubicBezTo>
                  <a:lnTo>
                    <a:pt x="1239" y="3019"/>
                  </a:lnTo>
                  <a:cubicBezTo>
                    <a:pt x="1324" y="3340"/>
                    <a:pt x="1614" y="3564"/>
                    <a:pt x="1943" y="3564"/>
                  </a:cubicBezTo>
                  <a:cubicBezTo>
                    <a:pt x="2272" y="3564"/>
                    <a:pt x="2561" y="3340"/>
                    <a:pt x="2648" y="3019"/>
                  </a:cubicBezTo>
                  <a:lnTo>
                    <a:pt x="2818" y="2375"/>
                  </a:lnTo>
                  <a:lnTo>
                    <a:pt x="4596" y="2375"/>
                  </a:lnTo>
                  <a:lnTo>
                    <a:pt x="4596" y="2851"/>
                  </a:lnTo>
                  <a:cubicBezTo>
                    <a:pt x="4596" y="3169"/>
                    <a:pt x="4762" y="3448"/>
                    <a:pt x="5012" y="3606"/>
                  </a:cubicBezTo>
                  <a:lnTo>
                    <a:pt x="4009" y="4145"/>
                  </a:lnTo>
                  <a:cubicBezTo>
                    <a:pt x="3134" y="4616"/>
                    <a:pt x="2592" y="5529"/>
                    <a:pt x="2592" y="6528"/>
                  </a:cubicBezTo>
                  <a:lnTo>
                    <a:pt x="2592" y="6988"/>
                  </a:lnTo>
                  <a:cubicBezTo>
                    <a:pt x="2592" y="7137"/>
                    <a:pt x="2697" y="7270"/>
                    <a:pt x="2845" y="7291"/>
                  </a:cubicBezTo>
                  <a:cubicBezTo>
                    <a:pt x="2859" y="7293"/>
                    <a:pt x="2874" y="7294"/>
                    <a:pt x="2888" y="7294"/>
                  </a:cubicBezTo>
                  <a:cubicBezTo>
                    <a:pt x="3052" y="7294"/>
                    <a:pt x="3186" y="7161"/>
                    <a:pt x="3186" y="6997"/>
                  </a:cubicBezTo>
                  <a:lnTo>
                    <a:pt x="3186" y="6513"/>
                  </a:lnTo>
                  <a:cubicBezTo>
                    <a:pt x="3186" y="5734"/>
                    <a:pt x="3612" y="5022"/>
                    <a:pt x="4301" y="4655"/>
                  </a:cubicBezTo>
                  <a:lnTo>
                    <a:pt x="5699" y="3907"/>
                  </a:lnTo>
                  <a:cubicBezTo>
                    <a:pt x="6098" y="4389"/>
                    <a:pt x="6696" y="4677"/>
                    <a:pt x="7335" y="4677"/>
                  </a:cubicBezTo>
                  <a:lnTo>
                    <a:pt x="7946" y="4677"/>
                  </a:lnTo>
                  <a:cubicBezTo>
                    <a:pt x="8587" y="4677"/>
                    <a:pt x="9184" y="4391"/>
                    <a:pt x="9583" y="3907"/>
                  </a:cubicBezTo>
                  <a:lnTo>
                    <a:pt x="10982" y="4655"/>
                  </a:lnTo>
                  <a:cubicBezTo>
                    <a:pt x="11668" y="5022"/>
                    <a:pt x="12096" y="5734"/>
                    <a:pt x="12096" y="6513"/>
                  </a:cubicBezTo>
                  <a:lnTo>
                    <a:pt x="12096" y="6988"/>
                  </a:lnTo>
                  <a:cubicBezTo>
                    <a:pt x="12096" y="7137"/>
                    <a:pt x="12201" y="7270"/>
                    <a:pt x="12349" y="7291"/>
                  </a:cubicBezTo>
                  <a:cubicBezTo>
                    <a:pt x="12364" y="7293"/>
                    <a:pt x="12379" y="7294"/>
                    <a:pt x="12393" y="7294"/>
                  </a:cubicBezTo>
                  <a:cubicBezTo>
                    <a:pt x="12556" y="7294"/>
                    <a:pt x="12689" y="7161"/>
                    <a:pt x="12689" y="6997"/>
                  </a:cubicBezTo>
                  <a:lnTo>
                    <a:pt x="12689" y="6513"/>
                  </a:lnTo>
                  <a:cubicBezTo>
                    <a:pt x="12689" y="5522"/>
                    <a:pt x="12146" y="4616"/>
                    <a:pt x="11272" y="4148"/>
                  </a:cubicBezTo>
                  <a:lnTo>
                    <a:pt x="10269" y="3612"/>
                  </a:lnTo>
                  <a:cubicBezTo>
                    <a:pt x="10520" y="3457"/>
                    <a:pt x="10685" y="3179"/>
                    <a:pt x="10685" y="2863"/>
                  </a:cubicBezTo>
                  <a:lnTo>
                    <a:pt x="10685" y="2374"/>
                  </a:lnTo>
                  <a:lnTo>
                    <a:pt x="12454" y="2374"/>
                  </a:lnTo>
                  <a:lnTo>
                    <a:pt x="12624" y="3018"/>
                  </a:lnTo>
                  <a:cubicBezTo>
                    <a:pt x="12708" y="3339"/>
                    <a:pt x="12996" y="3563"/>
                    <a:pt x="13324" y="3563"/>
                  </a:cubicBezTo>
                  <a:cubicBezTo>
                    <a:pt x="13652" y="3563"/>
                    <a:pt x="13940" y="3339"/>
                    <a:pt x="14024" y="3018"/>
                  </a:cubicBezTo>
                  <a:lnTo>
                    <a:pt x="14252" y="2154"/>
                  </a:lnTo>
                  <a:cubicBezTo>
                    <a:pt x="14284" y="2029"/>
                    <a:pt x="14235" y="1891"/>
                    <a:pt x="14115" y="1821"/>
                  </a:cubicBezTo>
                  <a:cubicBezTo>
                    <a:pt x="14068" y="1792"/>
                    <a:pt x="14014" y="1781"/>
                    <a:pt x="13958" y="1781"/>
                  </a:cubicBezTo>
                  <a:lnTo>
                    <a:pt x="13616" y="1781"/>
                  </a:lnTo>
                  <a:lnTo>
                    <a:pt x="13616" y="1410"/>
                  </a:lnTo>
                  <a:lnTo>
                    <a:pt x="14914" y="1410"/>
                  </a:lnTo>
                  <a:cubicBezTo>
                    <a:pt x="15062" y="1410"/>
                    <a:pt x="15195" y="1305"/>
                    <a:pt x="15216" y="1157"/>
                  </a:cubicBezTo>
                  <a:cubicBezTo>
                    <a:pt x="15240" y="975"/>
                    <a:pt x="15098" y="817"/>
                    <a:pt x="14920" y="817"/>
                  </a:cubicBezTo>
                  <a:lnTo>
                    <a:pt x="13614" y="817"/>
                  </a:lnTo>
                  <a:lnTo>
                    <a:pt x="13614" y="559"/>
                  </a:lnTo>
                  <a:cubicBezTo>
                    <a:pt x="13614" y="411"/>
                    <a:pt x="13508" y="278"/>
                    <a:pt x="13361" y="257"/>
                  </a:cubicBezTo>
                  <a:cubicBezTo>
                    <a:pt x="13346" y="255"/>
                    <a:pt x="13332" y="254"/>
                    <a:pt x="13317" y="254"/>
                  </a:cubicBezTo>
                  <a:cubicBezTo>
                    <a:pt x="13153" y="254"/>
                    <a:pt x="13020" y="387"/>
                    <a:pt x="13020" y="551"/>
                  </a:cubicBezTo>
                  <a:lnTo>
                    <a:pt x="13020" y="817"/>
                  </a:lnTo>
                  <a:lnTo>
                    <a:pt x="11723" y="817"/>
                  </a:lnTo>
                  <a:cubicBezTo>
                    <a:pt x="11573" y="817"/>
                    <a:pt x="11441" y="923"/>
                    <a:pt x="11420" y="1070"/>
                  </a:cubicBezTo>
                  <a:cubicBezTo>
                    <a:pt x="11393" y="1253"/>
                    <a:pt x="11536" y="1411"/>
                    <a:pt x="11713" y="1411"/>
                  </a:cubicBezTo>
                  <a:lnTo>
                    <a:pt x="13020" y="1411"/>
                  </a:lnTo>
                  <a:lnTo>
                    <a:pt x="13020" y="1782"/>
                  </a:lnTo>
                  <a:lnTo>
                    <a:pt x="10645" y="1782"/>
                  </a:lnTo>
                  <a:lnTo>
                    <a:pt x="10645" y="1455"/>
                  </a:lnTo>
                  <a:cubicBezTo>
                    <a:pt x="10645" y="1392"/>
                    <a:pt x="10625" y="1331"/>
                    <a:pt x="10587" y="1279"/>
                  </a:cubicBezTo>
                  <a:lnTo>
                    <a:pt x="9968" y="436"/>
                  </a:lnTo>
                  <a:cubicBezTo>
                    <a:pt x="9768" y="163"/>
                    <a:pt x="9446" y="0"/>
                    <a:pt x="9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7507583" y="1798940"/>
              <a:ext cx="19310" cy="1931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7" y="0"/>
                  </a:moveTo>
                  <a:cubicBezTo>
                    <a:pt x="219" y="0"/>
                    <a:pt x="142" y="32"/>
                    <a:pt x="87" y="88"/>
                  </a:cubicBezTo>
                  <a:cubicBezTo>
                    <a:pt x="32" y="142"/>
                    <a:pt x="0" y="219"/>
                    <a:pt x="0" y="298"/>
                  </a:cubicBezTo>
                  <a:cubicBezTo>
                    <a:pt x="0" y="375"/>
                    <a:pt x="32" y="453"/>
                    <a:pt x="87" y="509"/>
                  </a:cubicBezTo>
                  <a:cubicBezTo>
                    <a:pt x="143" y="564"/>
                    <a:pt x="218" y="595"/>
                    <a:pt x="297" y="595"/>
                  </a:cubicBezTo>
                  <a:cubicBezTo>
                    <a:pt x="375" y="595"/>
                    <a:pt x="453" y="564"/>
                    <a:pt x="508" y="509"/>
                  </a:cubicBezTo>
                  <a:cubicBezTo>
                    <a:pt x="563" y="453"/>
                    <a:pt x="595" y="377"/>
                    <a:pt x="595" y="298"/>
                  </a:cubicBezTo>
                  <a:cubicBezTo>
                    <a:pt x="595" y="220"/>
                    <a:pt x="563" y="142"/>
                    <a:pt x="508" y="88"/>
                  </a:cubicBezTo>
                  <a:cubicBezTo>
                    <a:pt x="453" y="32"/>
                    <a:pt x="376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7224828" y="2092160"/>
              <a:ext cx="444236" cy="162356"/>
            </a:xfrm>
            <a:custGeom>
              <a:avLst/>
              <a:gdLst/>
              <a:ahLst/>
              <a:cxnLst/>
              <a:rect l="l" t="t" r="r" b="b"/>
              <a:pathLst>
                <a:path w="13711" h="5011" extrusionOk="0">
                  <a:moveTo>
                    <a:pt x="329" y="0"/>
                  </a:moveTo>
                  <a:cubicBezTo>
                    <a:pt x="180" y="0"/>
                    <a:pt x="48" y="106"/>
                    <a:pt x="27" y="253"/>
                  </a:cubicBezTo>
                  <a:cubicBezTo>
                    <a:pt x="0" y="436"/>
                    <a:pt x="143" y="594"/>
                    <a:pt x="319" y="594"/>
                  </a:cubicBezTo>
                  <a:lnTo>
                    <a:pt x="1983" y="594"/>
                  </a:lnTo>
                  <a:lnTo>
                    <a:pt x="1983" y="4417"/>
                  </a:lnTo>
                  <a:lnTo>
                    <a:pt x="329" y="4417"/>
                  </a:lnTo>
                  <a:cubicBezTo>
                    <a:pt x="180" y="4417"/>
                    <a:pt x="48" y="4522"/>
                    <a:pt x="27" y="4670"/>
                  </a:cubicBezTo>
                  <a:cubicBezTo>
                    <a:pt x="0" y="4853"/>
                    <a:pt x="143" y="5011"/>
                    <a:pt x="319" y="5011"/>
                  </a:cubicBezTo>
                  <a:lnTo>
                    <a:pt x="2280" y="5011"/>
                  </a:lnTo>
                  <a:cubicBezTo>
                    <a:pt x="2444" y="5011"/>
                    <a:pt x="2577" y="4878"/>
                    <a:pt x="2577" y="4713"/>
                  </a:cubicBezTo>
                  <a:lnTo>
                    <a:pt x="2577" y="3748"/>
                  </a:lnTo>
                  <a:lnTo>
                    <a:pt x="5662" y="4701"/>
                  </a:lnTo>
                  <a:cubicBezTo>
                    <a:pt x="6176" y="4860"/>
                    <a:pt x="6710" y="4938"/>
                    <a:pt x="7242" y="4938"/>
                  </a:cubicBezTo>
                  <a:cubicBezTo>
                    <a:pt x="8119" y="4938"/>
                    <a:pt x="8992" y="4726"/>
                    <a:pt x="9772" y="4311"/>
                  </a:cubicBezTo>
                  <a:lnTo>
                    <a:pt x="10256" y="4052"/>
                  </a:lnTo>
                  <a:cubicBezTo>
                    <a:pt x="10400" y="3974"/>
                    <a:pt x="10453" y="3797"/>
                    <a:pt x="10376" y="3655"/>
                  </a:cubicBezTo>
                  <a:cubicBezTo>
                    <a:pt x="10322" y="3557"/>
                    <a:pt x="10221" y="3503"/>
                    <a:pt x="10115" y="3503"/>
                  </a:cubicBezTo>
                  <a:cubicBezTo>
                    <a:pt x="10067" y="3503"/>
                    <a:pt x="10018" y="3514"/>
                    <a:pt x="9973" y="3538"/>
                  </a:cubicBezTo>
                  <a:lnTo>
                    <a:pt x="9488" y="3797"/>
                  </a:lnTo>
                  <a:cubicBezTo>
                    <a:pt x="8797" y="4166"/>
                    <a:pt x="8021" y="4355"/>
                    <a:pt x="7243" y="4355"/>
                  </a:cubicBezTo>
                  <a:cubicBezTo>
                    <a:pt x="6770" y="4355"/>
                    <a:pt x="6296" y="4285"/>
                    <a:pt x="5840" y="4144"/>
                  </a:cubicBezTo>
                  <a:lnTo>
                    <a:pt x="2577" y="3137"/>
                  </a:lnTo>
                  <a:lnTo>
                    <a:pt x="2577" y="1260"/>
                  </a:lnTo>
                  <a:lnTo>
                    <a:pt x="6845" y="1260"/>
                  </a:lnTo>
                  <a:cubicBezTo>
                    <a:pt x="7057" y="1260"/>
                    <a:pt x="7246" y="1417"/>
                    <a:pt x="7266" y="1631"/>
                  </a:cubicBezTo>
                  <a:cubicBezTo>
                    <a:pt x="7288" y="1873"/>
                    <a:pt x="7093" y="2078"/>
                    <a:pt x="6852" y="2078"/>
                  </a:cubicBezTo>
                  <a:lnTo>
                    <a:pt x="5104" y="2078"/>
                  </a:lnTo>
                  <a:cubicBezTo>
                    <a:pt x="4956" y="2078"/>
                    <a:pt x="4823" y="2183"/>
                    <a:pt x="4802" y="2330"/>
                  </a:cubicBezTo>
                  <a:cubicBezTo>
                    <a:pt x="4776" y="2512"/>
                    <a:pt x="4918" y="2670"/>
                    <a:pt x="5096" y="2670"/>
                  </a:cubicBezTo>
                  <a:lnTo>
                    <a:pt x="6824" y="2670"/>
                  </a:lnTo>
                  <a:cubicBezTo>
                    <a:pt x="7098" y="2670"/>
                    <a:pt x="7347" y="2560"/>
                    <a:pt x="7529" y="2380"/>
                  </a:cubicBezTo>
                  <a:lnTo>
                    <a:pt x="8460" y="2821"/>
                  </a:lnTo>
                  <a:cubicBezTo>
                    <a:pt x="8499" y="2840"/>
                    <a:pt x="8542" y="2849"/>
                    <a:pt x="8586" y="2849"/>
                  </a:cubicBezTo>
                  <a:cubicBezTo>
                    <a:pt x="8633" y="2849"/>
                    <a:pt x="8680" y="2838"/>
                    <a:pt x="8723" y="2816"/>
                  </a:cubicBezTo>
                  <a:lnTo>
                    <a:pt x="12230" y="988"/>
                  </a:lnTo>
                  <a:cubicBezTo>
                    <a:pt x="12316" y="943"/>
                    <a:pt x="12408" y="922"/>
                    <a:pt x="12499" y="922"/>
                  </a:cubicBezTo>
                  <a:cubicBezTo>
                    <a:pt x="12661" y="922"/>
                    <a:pt x="12820" y="990"/>
                    <a:pt x="12932" y="1120"/>
                  </a:cubicBezTo>
                  <a:cubicBezTo>
                    <a:pt x="13048" y="1252"/>
                    <a:pt x="13097" y="1428"/>
                    <a:pt x="13067" y="1602"/>
                  </a:cubicBezTo>
                  <a:cubicBezTo>
                    <a:pt x="13035" y="1775"/>
                    <a:pt x="12929" y="1925"/>
                    <a:pt x="12773" y="2009"/>
                  </a:cubicBezTo>
                  <a:lnTo>
                    <a:pt x="11669" y="2609"/>
                  </a:lnTo>
                  <a:cubicBezTo>
                    <a:pt x="11526" y="2686"/>
                    <a:pt x="11473" y="2865"/>
                    <a:pt x="11551" y="3009"/>
                  </a:cubicBezTo>
                  <a:cubicBezTo>
                    <a:pt x="11605" y="3107"/>
                    <a:pt x="11706" y="3163"/>
                    <a:pt x="11810" y="3163"/>
                  </a:cubicBezTo>
                  <a:cubicBezTo>
                    <a:pt x="11857" y="3163"/>
                    <a:pt x="11906" y="3151"/>
                    <a:pt x="11951" y="3127"/>
                  </a:cubicBezTo>
                  <a:lnTo>
                    <a:pt x="13055" y="2527"/>
                  </a:lnTo>
                  <a:cubicBezTo>
                    <a:pt x="13368" y="2358"/>
                    <a:pt x="13584" y="2058"/>
                    <a:pt x="13647" y="1707"/>
                  </a:cubicBezTo>
                  <a:cubicBezTo>
                    <a:pt x="13710" y="1356"/>
                    <a:pt x="13611" y="1001"/>
                    <a:pt x="13377" y="732"/>
                  </a:cubicBezTo>
                  <a:cubicBezTo>
                    <a:pt x="13147" y="474"/>
                    <a:pt x="12825" y="336"/>
                    <a:pt x="12497" y="336"/>
                  </a:cubicBezTo>
                  <a:cubicBezTo>
                    <a:pt x="12313" y="336"/>
                    <a:pt x="12128" y="379"/>
                    <a:pt x="11956" y="469"/>
                  </a:cubicBezTo>
                  <a:lnTo>
                    <a:pt x="8580" y="2229"/>
                  </a:lnTo>
                  <a:lnTo>
                    <a:pt x="7807" y="1863"/>
                  </a:lnTo>
                  <a:cubicBezTo>
                    <a:pt x="7830" y="1742"/>
                    <a:pt x="7833" y="1614"/>
                    <a:pt x="7807" y="1482"/>
                  </a:cubicBezTo>
                  <a:cubicBezTo>
                    <a:pt x="7714" y="1005"/>
                    <a:pt x="7283" y="669"/>
                    <a:pt x="6797" y="669"/>
                  </a:cubicBezTo>
                  <a:lnTo>
                    <a:pt x="2577" y="669"/>
                  </a:lnTo>
                  <a:lnTo>
                    <a:pt x="2577" y="298"/>
                  </a:lnTo>
                  <a:cubicBezTo>
                    <a:pt x="2577" y="134"/>
                    <a:pt x="2444" y="0"/>
                    <a:pt x="2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7571087" y="2191336"/>
              <a:ext cx="19310" cy="1931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221" y="1"/>
                    <a:pt x="143" y="33"/>
                    <a:pt x="88" y="87"/>
                  </a:cubicBezTo>
                  <a:cubicBezTo>
                    <a:pt x="32" y="143"/>
                    <a:pt x="1" y="219"/>
                    <a:pt x="1" y="298"/>
                  </a:cubicBezTo>
                  <a:cubicBezTo>
                    <a:pt x="1" y="376"/>
                    <a:pt x="32" y="454"/>
                    <a:pt x="88" y="508"/>
                  </a:cubicBezTo>
                  <a:cubicBezTo>
                    <a:pt x="143" y="564"/>
                    <a:pt x="220" y="596"/>
                    <a:pt x="298" y="596"/>
                  </a:cubicBezTo>
                  <a:cubicBezTo>
                    <a:pt x="377" y="596"/>
                    <a:pt x="453" y="564"/>
                    <a:pt x="509" y="508"/>
                  </a:cubicBezTo>
                  <a:cubicBezTo>
                    <a:pt x="564" y="454"/>
                    <a:pt x="595" y="377"/>
                    <a:pt x="595" y="298"/>
                  </a:cubicBezTo>
                  <a:cubicBezTo>
                    <a:pt x="595" y="219"/>
                    <a:pt x="564" y="143"/>
                    <a:pt x="509" y="87"/>
                  </a:cubicBezTo>
                  <a:cubicBezTo>
                    <a:pt x="453" y="33"/>
                    <a:pt x="377" y="1"/>
                    <a:pt x="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7393859" y="1931035"/>
              <a:ext cx="156071" cy="191225"/>
            </a:xfrm>
            <a:custGeom>
              <a:avLst/>
              <a:gdLst/>
              <a:ahLst/>
              <a:cxnLst/>
              <a:rect l="l" t="t" r="r" b="b"/>
              <a:pathLst>
                <a:path w="4817" h="5902" extrusionOk="0">
                  <a:moveTo>
                    <a:pt x="2407" y="0"/>
                  </a:moveTo>
                  <a:cubicBezTo>
                    <a:pt x="2331" y="0"/>
                    <a:pt x="2255" y="29"/>
                    <a:pt x="2197" y="87"/>
                  </a:cubicBezTo>
                  <a:lnTo>
                    <a:pt x="120" y="2167"/>
                  </a:lnTo>
                  <a:cubicBezTo>
                    <a:pt x="13" y="2273"/>
                    <a:pt x="0" y="2447"/>
                    <a:pt x="104" y="2571"/>
                  </a:cubicBezTo>
                  <a:cubicBezTo>
                    <a:pt x="160" y="2639"/>
                    <a:pt x="249" y="2673"/>
                    <a:pt x="337" y="2673"/>
                  </a:cubicBezTo>
                  <a:lnTo>
                    <a:pt x="1220" y="2673"/>
                  </a:lnTo>
                  <a:lnTo>
                    <a:pt x="1220" y="3661"/>
                  </a:lnTo>
                  <a:cubicBezTo>
                    <a:pt x="1220" y="3809"/>
                    <a:pt x="1326" y="3942"/>
                    <a:pt x="1473" y="3963"/>
                  </a:cubicBezTo>
                  <a:cubicBezTo>
                    <a:pt x="1488" y="3965"/>
                    <a:pt x="1502" y="3966"/>
                    <a:pt x="1517" y="3966"/>
                  </a:cubicBezTo>
                  <a:cubicBezTo>
                    <a:pt x="1680" y="3966"/>
                    <a:pt x="1813" y="3833"/>
                    <a:pt x="1813" y="3670"/>
                  </a:cubicBezTo>
                  <a:lnTo>
                    <a:pt x="1813" y="2376"/>
                  </a:lnTo>
                  <a:cubicBezTo>
                    <a:pt x="1813" y="2212"/>
                    <a:pt x="1680" y="2078"/>
                    <a:pt x="1516" y="2078"/>
                  </a:cubicBezTo>
                  <a:lnTo>
                    <a:pt x="1044" y="2078"/>
                  </a:lnTo>
                  <a:lnTo>
                    <a:pt x="2407" y="716"/>
                  </a:lnTo>
                  <a:lnTo>
                    <a:pt x="3769" y="2078"/>
                  </a:lnTo>
                  <a:lnTo>
                    <a:pt x="3298" y="2078"/>
                  </a:lnTo>
                  <a:cubicBezTo>
                    <a:pt x="3136" y="2080"/>
                    <a:pt x="3003" y="2213"/>
                    <a:pt x="3003" y="2376"/>
                  </a:cubicBezTo>
                  <a:lnTo>
                    <a:pt x="3003" y="5597"/>
                  </a:lnTo>
                  <a:cubicBezTo>
                    <a:pt x="3003" y="5745"/>
                    <a:pt x="3108" y="5878"/>
                    <a:pt x="3255" y="5899"/>
                  </a:cubicBezTo>
                  <a:cubicBezTo>
                    <a:pt x="3270" y="5901"/>
                    <a:pt x="3285" y="5902"/>
                    <a:pt x="3299" y="5902"/>
                  </a:cubicBezTo>
                  <a:cubicBezTo>
                    <a:pt x="3463" y="5902"/>
                    <a:pt x="3597" y="5769"/>
                    <a:pt x="3597" y="5605"/>
                  </a:cubicBezTo>
                  <a:lnTo>
                    <a:pt x="3597" y="2673"/>
                  </a:lnTo>
                  <a:lnTo>
                    <a:pt x="4480" y="2673"/>
                  </a:lnTo>
                  <a:cubicBezTo>
                    <a:pt x="4568" y="2673"/>
                    <a:pt x="4655" y="2639"/>
                    <a:pt x="4711" y="2572"/>
                  </a:cubicBezTo>
                  <a:cubicBezTo>
                    <a:pt x="4817" y="2449"/>
                    <a:pt x="4803" y="2273"/>
                    <a:pt x="4697" y="2167"/>
                  </a:cubicBezTo>
                  <a:lnTo>
                    <a:pt x="2617" y="87"/>
                  </a:lnTo>
                  <a:cubicBezTo>
                    <a:pt x="2559" y="29"/>
                    <a:pt x="2483" y="0"/>
                    <a:pt x="24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7430828" y="2072947"/>
              <a:ext cx="23490" cy="19278"/>
            </a:xfrm>
            <a:custGeom>
              <a:avLst/>
              <a:gdLst/>
              <a:ahLst/>
              <a:cxnLst/>
              <a:rect l="l" t="t" r="r" b="b"/>
              <a:pathLst>
                <a:path w="725" h="595" extrusionOk="0">
                  <a:moveTo>
                    <a:pt x="360" y="1"/>
                  </a:moveTo>
                  <a:cubicBezTo>
                    <a:pt x="254" y="1"/>
                    <a:pt x="154" y="56"/>
                    <a:pt x="108" y="153"/>
                  </a:cubicBezTo>
                  <a:cubicBezTo>
                    <a:pt x="0" y="375"/>
                    <a:pt x="160" y="594"/>
                    <a:pt x="370" y="594"/>
                  </a:cubicBezTo>
                  <a:cubicBezTo>
                    <a:pt x="408" y="594"/>
                    <a:pt x="446" y="587"/>
                    <a:pt x="486" y="572"/>
                  </a:cubicBezTo>
                  <a:cubicBezTo>
                    <a:pt x="559" y="545"/>
                    <a:pt x="618" y="485"/>
                    <a:pt x="646" y="411"/>
                  </a:cubicBezTo>
                  <a:cubicBezTo>
                    <a:pt x="725" y="201"/>
                    <a:pt x="571" y="1"/>
                    <a:pt x="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7"/>
          <p:cNvGrpSpPr/>
          <p:nvPr/>
        </p:nvGrpSpPr>
        <p:grpSpPr>
          <a:xfrm>
            <a:off x="4203695" y="2182937"/>
            <a:ext cx="736602" cy="777624"/>
            <a:chOff x="-3171395" y="736983"/>
            <a:chExt cx="1712232" cy="1807587"/>
          </a:xfrm>
        </p:grpSpPr>
        <p:grpSp>
          <p:nvGrpSpPr>
            <p:cNvPr id="1625" name="Google Shape;1625;p47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626" name="Google Shape;1626;p47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7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8" name="Google Shape;1628;p47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629" name="Google Shape;1629;p47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7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7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7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3" name="Google Shape;1633;p47"/>
          <p:cNvGrpSpPr/>
          <p:nvPr/>
        </p:nvGrpSpPr>
        <p:grpSpPr>
          <a:xfrm>
            <a:off x="384000" y="3720621"/>
            <a:ext cx="757505" cy="883367"/>
            <a:chOff x="384000" y="3720621"/>
            <a:chExt cx="757505" cy="883367"/>
          </a:xfrm>
        </p:grpSpPr>
        <p:sp>
          <p:nvSpPr>
            <p:cNvPr id="1634" name="Google Shape;1634;p47"/>
            <p:cNvSpPr/>
            <p:nvPr/>
          </p:nvSpPr>
          <p:spPr>
            <a:xfrm>
              <a:off x="656705" y="3720621"/>
              <a:ext cx="484800" cy="484800"/>
            </a:xfrm>
            <a:prstGeom prst="ellipse">
              <a:avLst/>
            </a:pr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5" name="Google Shape;1635;p47"/>
            <p:cNvGrpSpPr/>
            <p:nvPr/>
          </p:nvGrpSpPr>
          <p:grpSpPr>
            <a:xfrm rot="10800000">
              <a:off x="384000" y="3974586"/>
              <a:ext cx="596199" cy="629402"/>
              <a:chOff x="-3171395" y="736983"/>
              <a:chExt cx="1712232" cy="1807587"/>
            </a:xfrm>
          </p:grpSpPr>
          <p:grpSp>
            <p:nvGrpSpPr>
              <p:cNvPr id="1636" name="Google Shape;1636;p47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1637" name="Google Shape;1637;p47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name="adj1" fmla="val 5816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7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name="adj" fmla="val 4017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9" name="Google Shape;1639;p47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1640" name="Google Shape;1640;p47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47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7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498" extrusionOk="0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47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498" extrusionOk="0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44" name="Google Shape;1644;p47"/>
          <p:cNvSpPr/>
          <p:nvPr/>
        </p:nvSpPr>
        <p:spPr>
          <a:xfrm>
            <a:off x="8237125" y="865500"/>
            <a:ext cx="475800" cy="47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기대 효과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608" name="Google Shape;3608;p66"/>
          <p:cNvSpPr txBox="1">
            <a:spLocks noGrp="1"/>
          </p:cNvSpPr>
          <p:nvPr>
            <p:ph type="subTitle" idx="1"/>
          </p:nvPr>
        </p:nvSpPr>
        <p:spPr>
          <a:xfrm>
            <a:off x="645512" y="1848984"/>
            <a:ext cx="3819484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공유 시스템을 통한 이용자들의 참여 유도</a:t>
            </a:r>
            <a:endParaRPr lang="en-US" altLang="ko-KR" sz="14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이용자들의 참여 반복 </a:t>
            </a:r>
            <a:endParaRPr lang="en-US" altLang="ko-KR" sz="14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차산업혁명 핵심 분야인 </a:t>
            </a:r>
            <a:r>
              <a:rPr lang="ko-KR" altLang="en-US" sz="14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문화의 대중화</a:t>
            </a:r>
          </a:p>
        </p:txBody>
      </p:sp>
      <p:sp>
        <p:nvSpPr>
          <p:cNvPr id="3609" name="Google Shape;3609;p66"/>
          <p:cNvSpPr txBox="1">
            <a:spLocks noGrp="1"/>
          </p:cNvSpPr>
          <p:nvPr>
            <p:ph type="subTitle" idx="2"/>
          </p:nvPr>
        </p:nvSpPr>
        <p:spPr>
          <a:xfrm>
            <a:off x="645524" y="1560059"/>
            <a:ext cx="381946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이용자들을 통한 </a:t>
            </a:r>
            <a:r>
              <a:rPr lang="ko-KR" altLang="en-US" sz="1800" dirty="0" err="1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드론</a:t>
            </a:r>
            <a:r>
              <a:rPr lang="ko-KR" altLang="en-US" sz="1800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문화의 대중화</a:t>
            </a:r>
            <a:endParaRPr lang="en-US" altLang="ko-KR" sz="1800" dirty="0">
              <a:solidFill>
                <a:srgbClr val="000000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pSp>
        <p:nvGrpSpPr>
          <p:cNvPr id="3618" name="Google Shape;3618;p66"/>
          <p:cNvGrpSpPr/>
          <p:nvPr/>
        </p:nvGrpSpPr>
        <p:grpSpPr>
          <a:xfrm>
            <a:off x="310284" y="3367548"/>
            <a:ext cx="872634" cy="961971"/>
            <a:chOff x="310284" y="3367548"/>
            <a:chExt cx="872634" cy="961971"/>
          </a:xfrm>
        </p:grpSpPr>
        <p:sp>
          <p:nvSpPr>
            <p:cNvPr id="3619" name="Google Shape;3619;p66"/>
            <p:cNvSpPr/>
            <p:nvPr/>
          </p:nvSpPr>
          <p:spPr>
            <a:xfrm rot="5400000">
              <a:off x="265615" y="3412217"/>
              <a:ext cx="961971" cy="872634"/>
            </a:xfrm>
            <a:custGeom>
              <a:avLst/>
              <a:gdLst/>
              <a:ahLst/>
              <a:cxnLst/>
              <a:rect l="l" t="t" r="r" b="b"/>
              <a:pathLst>
                <a:path w="34170" h="17973" extrusionOk="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6"/>
            <p:cNvSpPr/>
            <p:nvPr/>
          </p:nvSpPr>
          <p:spPr>
            <a:xfrm rot="5400000">
              <a:off x="308511" y="3412260"/>
              <a:ext cx="876225" cy="872492"/>
            </a:xfrm>
            <a:custGeom>
              <a:avLst/>
              <a:gdLst/>
              <a:ahLst/>
              <a:cxnLst/>
              <a:rect l="l" t="t" r="r" b="b"/>
              <a:pathLst>
                <a:path w="31125" h="17970" extrusionOk="0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1" name="Google Shape;3621;p66"/>
          <p:cNvGrpSpPr/>
          <p:nvPr/>
        </p:nvGrpSpPr>
        <p:grpSpPr>
          <a:xfrm rot="10800000">
            <a:off x="8014866" y="563619"/>
            <a:ext cx="962959" cy="1016406"/>
            <a:chOff x="-3171395" y="736983"/>
            <a:chExt cx="1712232" cy="1807587"/>
          </a:xfrm>
        </p:grpSpPr>
        <p:grpSp>
          <p:nvGrpSpPr>
            <p:cNvPr id="3622" name="Google Shape;3622;p66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3623" name="Google Shape;3623;p66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66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5" name="Google Shape;3625;p66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3626" name="Google Shape;3626;p66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66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66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66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C397E3-C83C-DF3C-427E-B955EE38E621}"/>
              </a:ext>
            </a:extLst>
          </p:cNvPr>
          <p:cNvSpPr txBox="1"/>
          <p:nvPr/>
        </p:nvSpPr>
        <p:spPr>
          <a:xfrm>
            <a:off x="2799009" y="3512445"/>
            <a:ext cx="370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여러 분야의 전공자들이 모여</a:t>
            </a:r>
            <a:r>
              <a:rPr lang="en-US" altLang="ko-KR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융합적인 지식 함양</a:t>
            </a:r>
            <a:endParaRPr lang="en-US" altLang="ko-KR" sz="14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팀 프로젝트를 통한 소통</a:t>
            </a:r>
            <a:r>
              <a:rPr lang="en-US" altLang="ko-KR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협업 능력 발전</a:t>
            </a:r>
            <a:endParaRPr lang="en-US" altLang="ko-KR" sz="14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EE19F-5AA8-9960-8A76-C4FA8F5FAFF3}"/>
              </a:ext>
            </a:extLst>
          </p:cNvPr>
          <p:cNvSpPr/>
          <p:nvPr/>
        </p:nvSpPr>
        <p:spPr>
          <a:xfrm>
            <a:off x="3433738" y="3112127"/>
            <a:ext cx="24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팀원들의 협업 기량 향상</a:t>
            </a:r>
            <a:endParaRPr lang="en-US" altLang="ko-KR" sz="18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2" name="Google Shape;3608;p66">
            <a:extLst>
              <a:ext uri="{FF2B5EF4-FFF2-40B4-BE49-F238E27FC236}">
                <a16:creationId xmlns:a16="http://schemas.microsoft.com/office/drawing/2014/main" id="{199FD775-3CF4-6CEE-A7B6-55F4DE29B6FE}"/>
              </a:ext>
            </a:extLst>
          </p:cNvPr>
          <p:cNvSpPr txBox="1">
            <a:spLocks/>
          </p:cNvSpPr>
          <p:nvPr/>
        </p:nvSpPr>
        <p:spPr>
          <a:xfrm>
            <a:off x="4464972" y="1848984"/>
            <a:ext cx="3819484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공유 경제를 통해 이용자에게 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새로운 수익기회를 제공하고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활발한 소비를 유도하여 경제적 가치를 창출한다</a:t>
            </a:r>
            <a:endParaRPr lang="ko-KR" altLang="en-US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23" name="Google Shape;3609;p66">
            <a:extLst>
              <a:ext uri="{FF2B5EF4-FFF2-40B4-BE49-F238E27FC236}">
                <a16:creationId xmlns:a16="http://schemas.microsoft.com/office/drawing/2014/main" id="{1F4CCDBE-DD0B-64F2-447F-9A56714EB2BE}"/>
              </a:ext>
            </a:extLst>
          </p:cNvPr>
          <p:cNvSpPr txBox="1">
            <a:spLocks/>
          </p:cNvSpPr>
          <p:nvPr/>
        </p:nvSpPr>
        <p:spPr>
          <a:xfrm>
            <a:off x="4464984" y="1560059"/>
            <a:ext cx="381946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공유 경제를 통한 수익 창출</a:t>
            </a:r>
            <a:endParaRPr lang="en-US" altLang="ko-KR" sz="1800" dirty="0">
              <a:solidFill>
                <a:srgbClr val="000000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4"/>
          <p:cNvSpPr txBox="1">
            <a:spLocks noGrp="1"/>
          </p:cNvSpPr>
          <p:nvPr>
            <p:ph type="title" idx="2"/>
          </p:nvPr>
        </p:nvSpPr>
        <p:spPr>
          <a:xfrm>
            <a:off x="598252" y="1703209"/>
            <a:ext cx="3973748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향후 개선 방향</a:t>
            </a:r>
            <a:endParaRPr sz="5000" dirty="0">
              <a:solidFill>
                <a:srgbClr val="000000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020" name="Google Shape;1020;p44"/>
          <p:cNvSpPr/>
          <p:nvPr/>
        </p:nvSpPr>
        <p:spPr>
          <a:xfrm>
            <a:off x="796601" y="3731700"/>
            <a:ext cx="3775500" cy="2157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4"/>
          <p:cNvGrpSpPr/>
          <p:nvPr/>
        </p:nvGrpSpPr>
        <p:grpSpPr>
          <a:xfrm flipH="1">
            <a:off x="7316199" y="2059575"/>
            <a:ext cx="1114575" cy="3083927"/>
            <a:chOff x="4151450" y="18288"/>
            <a:chExt cx="2094278" cy="5794677"/>
          </a:xfrm>
        </p:grpSpPr>
        <p:grpSp>
          <p:nvGrpSpPr>
            <p:cNvPr id="1022" name="Google Shape;1022;p44"/>
            <p:cNvGrpSpPr/>
            <p:nvPr/>
          </p:nvGrpSpPr>
          <p:grpSpPr>
            <a:xfrm>
              <a:off x="4151450" y="18288"/>
              <a:ext cx="2094278" cy="5794677"/>
              <a:chOff x="4151450" y="18288"/>
              <a:chExt cx="2094278" cy="5794677"/>
            </a:xfrm>
          </p:grpSpPr>
          <p:sp>
            <p:nvSpPr>
              <p:cNvPr id="1023" name="Google Shape;1023;p44"/>
              <p:cNvSpPr/>
              <p:nvPr/>
            </p:nvSpPr>
            <p:spPr>
              <a:xfrm>
                <a:off x="4781268" y="5147056"/>
                <a:ext cx="746340" cy="398893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78" extrusionOk="0">
                    <a:moveTo>
                      <a:pt x="119" y="0"/>
                    </a:moveTo>
                    <a:cubicBezTo>
                      <a:pt x="119" y="0"/>
                      <a:pt x="1" y="297"/>
                      <a:pt x="5" y="408"/>
                    </a:cubicBezTo>
                    <a:cubicBezTo>
                      <a:pt x="8" y="517"/>
                      <a:pt x="10" y="558"/>
                      <a:pt x="10" y="558"/>
                    </a:cubicBezTo>
                    <a:cubicBezTo>
                      <a:pt x="10" y="558"/>
                      <a:pt x="62" y="715"/>
                      <a:pt x="216" y="766"/>
                    </a:cubicBezTo>
                    <a:cubicBezTo>
                      <a:pt x="368" y="817"/>
                      <a:pt x="639" y="960"/>
                      <a:pt x="874" y="991"/>
                    </a:cubicBezTo>
                    <a:cubicBezTo>
                      <a:pt x="1110" y="1021"/>
                      <a:pt x="1216" y="1008"/>
                      <a:pt x="1313" y="1032"/>
                    </a:cubicBezTo>
                    <a:cubicBezTo>
                      <a:pt x="1411" y="1057"/>
                      <a:pt x="1665" y="1275"/>
                      <a:pt x="1699" y="1326"/>
                    </a:cubicBezTo>
                    <a:cubicBezTo>
                      <a:pt x="1731" y="1375"/>
                      <a:pt x="1906" y="1577"/>
                      <a:pt x="2076" y="1695"/>
                    </a:cubicBezTo>
                    <a:cubicBezTo>
                      <a:pt x="2245" y="1814"/>
                      <a:pt x="2943" y="2026"/>
                      <a:pt x="2943" y="2026"/>
                    </a:cubicBezTo>
                    <a:cubicBezTo>
                      <a:pt x="2943" y="2026"/>
                      <a:pt x="3194" y="2077"/>
                      <a:pt x="3369" y="2077"/>
                    </a:cubicBezTo>
                    <a:cubicBezTo>
                      <a:pt x="3388" y="2077"/>
                      <a:pt x="3406" y="2076"/>
                      <a:pt x="3423" y="2075"/>
                    </a:cubicBezTo>
                    <a:cubicBezTo>
                      <a:pt x="3594" y="2063"/>
                      <a:pt x="3772" y="1884"/>
                      <a:pt x="3812" y="1852"/>
                    </a:cubicBezTo>
                    <a:cubicBezTo>
                      <a:pt x="3852" y="1820"/>
                      <a:pt x="3888" y="1534"/>
                      <a:pt x="3888" y="1534"/>
                    </a:cubicBezTo>
                    <a:cubicBezTo>
                      <a:pt x="3888" y="1534"/>
                      <a:pt x="1676" y="434"/>
                      <a:pt x="1333" y="340"/>
                    </a:cubicBezTo>
                    <a:cubicBezTo>
                      <a:pt x="988" y="248"/>
                      <a:pt x="119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4"/>
              <p:cNvSpPr/>
              <p:nvPr/>
            </p:nvSpPr>
            <p:spPr>
              <a:xfrm>
                <a:off x="5280554" y="1635353"/>
                <a:ext cx="833874" cy="86036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4482" extrusionOk="0">
                    <a:moveTo>
                      <a:pt x="1116" y="0"/>
                    </a:moveTo>
                    <a:cubicBezTo>
                      <a:pt x="1116" y="0"/>
                      <a:pt x="1" y="220"/>
                      <a:pt x="1" y="242"/>
                    </a:cubicBezTo>
                    <a:cubicBezTo>
                      <a:pt x="1" y="262"/>
                      <a:pt x="105" y="1975"/>
                      <a:pt x="162" y="2129"/>
                    </a:cubicBezTo>
                    <a:cubicBezTo>
                      <a:pt x="219" y="2283"/>
                      <a:pt x="731" y="2964"/>
                      <a:pt x="985" y="3138"/>
                    </a:cubicBezTo>
                    <a:cubicBezTo>
                      <a:pt x="1239" y="3312"/>
                      <a:pt x="2560" y="3896"/>
                      <a:pt x="2560" y="3896"/>
                    </a:cubicBezTo>
                    <a:cubicBezTo>
                      <a:pt x="2560" y="3896"/>
                      <a:pt x="2572" y="3892"/>
                      <a:pt x="2583" y="3892"/>
                    </a:cubicBezTo>
                    <a:cubicBezTo>
                      <a:pt x="2597" y="3892"/>
                      <a:pt x="2610" y="3900"/>
                      <a:pt x="2586" y="3936"/>
                    </a:cubicBezTo>
                    <a:cubicBezTo>
                      <a:pt x="2548" y="4000"/>
                      <a:pt x="2705" y="4259"/>
                      <a:pt x="2705" y="4259"/>
                    </a:cubicBezTo>
                    <a:lnTo>
                      <a:pt x="3006" y="4467"/>
                    </a:lnTo>
                    <a:cubicBezTo>
                      <a:pt x="3006" y="4467"/>
                      <a:pt x="3124" y="4482"/>
                      <a:pt x="3288" y="4482"/>
                    </a:cubicBezTo>
                    <a:cubicBezTo>
                      <a:pt x="3384" y="4482"/>
                      <a:pt x="3495" y="4477"/>
                      <a:pt x="3608" y="4461"/>
                    </a:cubicBezTo>
                    <a:cubicBezTo>
                      <a:pt x="3914" y="4419"/>
                      <a:pt x="4231" y="4203"/>
                      <a:pt x="4231" y="4203"/>
                    </a:cubicBezTo>
                    <a:cubicBezTo>
                      <a:pt x="4231" y="4203"/>
                      <a:pt x="4343" y="3687"/>
                      <a:pt x="4311" y="3637"/>
                    </a:cubicBezTo>
                    <a:cubicBezTo>
                      <a:pt x="4277" y="3586"/>
                      <a:pt x="3856" y="3329"/>
                      <a:pt x="3836" y="3320"/>
                    </a:cubicBezTo>
                    <a:cubicBezTo>
                      <a:pt x="3814" y="3309"/>
                      <a:pt x="3482" y="3278"/>
                      <a:pt x="3482" y="3278"/>
                    </a:cubicBezTo>
                    <a:cubicBezTo>
                      <a:pt x="3482" y="3278"/>
                      <a:pt x="3086" y="3166"/>
                      <a:pt x="3017" y="3106"/>
                    </a:cubicBezTo>
                    <a:cubicBezTo>
                      <a:pt x="2950" y="3047"/>
                      <a:pt x="2479" y="2461"/>
                      <a:pt x="2199" y="2081"/>
                    </a:cubicBezTo>
                    <a:cubicBezTo>
                      <a:pt x="1917" y="1703"/>
                      <a:pt x="1451" y="1314"/>
                      <a:pt x="1451" y="1314"/>
                    </a:cubicBezTo>
                    <a:cubicBezTo>
                      <a:pt x="1451" y="1314"/>
                      <a:pt x="1348" y="1177"/>
                      <a:pt x="1328" y="1048"/>
                    </a:cubicBezTo>
                    <a:cubicBezTo>
                      <a:pt x="1310" y="920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4"/>
              <p:cNvSpPr/>
              <p:nvPr/>
            </p:nvSpPr>
            <p:spPr>
              <a:xfrm>
                <a:off x="5194940" y="1024730"/>
                <a:ext cx="381041" cy="78895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4110" extrusionOk="0">
                    <a:moveTo>
                      <a:pt x="161" y="0"/>
                    </a:moveTo>
                    <a:lnTo>
                      <a:pt x="50" y="1469"/>
                    </a:lnTo>
                    <a:cubicBezTo>
                      <a:pt x="50" y="1469"/>
                      <a:pt x="1" y="3901"/>
                      <a:pt x="285" y="4047"/>
                    </a:cubicBezTo>
                    <a:cubicBezTo>
                      <a:pt x="366" y="4090"/>
                      <a:pt x="456" y="4109"/>
                      <a:pt x="554" y="4109"/>
                    </a:cubicBezTo>
                    <a:cubicBezTo>
                      <a:pt x="798" y="4109"/>
                      <a:pt x="1097" y="3987"/>
                      <a:pt x="1467" y="3784"/>
                    </a:cubicBezTo>
                    <a:cubicBezTo>
                      <a:pt x="1985" y="3500"/>
                      <a:pt x="1862" y="3161"/>
                      <a:pt x="1803" y="2987"/>
                    </a:cubicBezTo>
                    <a:cubicBezTo>
                      <a:pt x="1747" y="2814"/>
                      <a:pt x="1070" y="631"/>
                      <a:pt x="927" y="356"/>
                    </a:cubicBezTo>
                    <a:cubicBezTo>
                      <a:pt x="784" y="82"/>
                      <a:pt x="161" y="0"/>
                      <a:pt x="1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4"/>
              <p:cNvSpPr/>
              <p:nvPr/>
            </p:nvSpPr>
            <p:spPr>
              <a:xfrm>
                <a:off x="4406372" y="5339783"/>
                <a:ext cx="661878" cy="473181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2465" extrusionOk="0">
                    <a:moveTo>
                      <a:pt x="57" y="1"/>
                    </a:moveTo>
                    <a:cubicBezTo>
                      <a:pt x="57" y="1"/>
                      <a:pt x="0" y="374"/>
                      <a:pt x="46" y="570"/>
                    </a:cubicBezTo>
                    <a:cubicBezTo>
                      <a:pt x="46" y="570"/>
                      <a:pt x="360" y="867"/>
                      <a:pt x="431" y="934"/>
                    </a:cubicBezTo>
                    <a:cubicBezTo>
                      <a:pt x="502" y="1000"/>
                      <a:pt x="668" y="1157"/>
                      <a:pt x="729" y="1242"/>
                    </a:cubicBezTo>
                    <a:cubicBezTo>
                      <a:pt x="791" y="1326"/>
                      <a:pt x="891" y="1445"/>
                      <a:pt x="985" y="1594"/>
                    </a:cubicBezTo>
                    <a:cubicBezTo>
                      <a:pt x="1078" y="1742"/>
                      <a:pt x="1138" y="1885"/>
                      <a:pt x="1375" y="2054"/>
                    </a:cubicBezTo>
                    <a:cubicBezTo>
                      <a:pt x="1611" y="2223"/>
                      <a:pt x="1991" y="2420"/>
                      <a:pt x="2504" y="2457"/>
                    </a:cubicBezTo>
                    <a:cubicBezTo>
                      <a:pt x="2582" y="2462"/>
                      <a:pt x="2650" y="2465"/>
                      <a:pt x="2711" y="2465"/>
                    </a:cubicBezTo>
                    <a:cubicBezTo>
                      <a:pt x="3050" y="2465"/>
                      <a:pt x="3137" y="2388"/>
                      <a:pt x="3255" y="2320"/>
                    </a:cubicBezTo>
                    <a:cubicBezTo>
                      <a:pt x="3395" y="2239"/>
                      <a:pt x="3412" y="2142"/>
                      <a:pt x="3412" y="2142"/>
                    </a:cubicBezTo>
                    <a:cubicBezTo>
                      <a:pt x="3412" y="2142"/>
                      <a:pt x="3447" y="2056"/>
                      <a:pt x="3441" y="1914"/>
                    </a:cubicBezTo>
                    <a:cubicBezTo>
                      <a:pt x="3435" y="1773"/>
                      <a:pt x="1617" y="480"/>
                      <a:pt x="1617" y="48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4"/>
              <p:cNvSpPr/>
              <p:nvPr/>
            </p:nvSpPr>
            <p:spPr>
              <a:xfrm>
                <a:off x="4792018" y="5099642"/>
                <a:ext cx="738278" cy="418857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2182" extrusionOk="0">
                    <a:moveTo>
                      <a:pt x="891" y="1"/>
                    </a:moveTo>
                    <a:lnTo>
                      <a:pt x="335" y="66"/>
                    </a:lnTo>
                    <a:lnTo>
                      <a:pt x="334" y="67"/>
                    </a:lnTo>
                    <a:cubicBezTo>
                      <a:pt x="334" y="67"/>
                      <a:pt x="333" y="67"/>
                      <a:pt x="332" y="67"/>
                    </a:cubicBezTo>
                    <a:cubicBezTo>
                      <a:pt x="312" y="67"/>
                      <a:pt x="144" y="71"/>
                      <a:pt x="80" y="209"/>
                    </a:cubicBezTo>
                    <a:cubicBezTo>
                      <a:pt x="12" y="356"/>
                      <a:pt x="0" y="515"/>
                      <a:pt x="26" y="593"/>
                    </a:cubicBezTo>
                    <a:cubicBezTo>
                      <a:pt x="54" y="672"/>
                      <a:pt x="706" y="944"/>
                      <a:pt x="863" y="1012"/>
                    </a:cubicBezTo>
                    <a:cubicBezTo>
                      <a:pt x="1021" y="1079"/>
                      <a:pt x="1204" y="1098"/>
                      <a:pt x="1429" y="1233"/>
                    </a:cubicBezTo>
                    <a:cubicBezTo>
                      <a:pt x="1654" y="1367"/>
                      <a:pt x="1758" y="1625"/>
                      <a:pt x="2252" y="1856"/>
                    </a:cubicBezTo>
                    <a:cubicBezTo>
                      <a:pt x="2722" y="2075"/>
                      <a:pt x="2948" y="2181"/>
                      <a:pt x="3272" y="2181"/>
                    </a:cubicBezTo>
                    <a:cubicBezTo>
                      <a:pt x="3287" y="2181"/>
                      <a:pt x="3303" y="2181"/>
                      <a:pt x="3319" y="2181"/>
                    </a:cubicBezTo>
                    <a:cubicBezTo>
                      <a:pt x="3672" y="2170"/>
                      <a:pt x="3824" y="1848"/>
                      <a:pt x="3835" y="1768"/>
                    </a:cubicBezTo>
                    <a:cubicBezTo>
                      <a:pt x="3846" y="1690"/>
                      <a:pt x="3572" y="1184"/>
                      <a:pt x="3263" y="993"/>
                    </a:cubicBezTo>
                    <a:cubicBezTo>
                      <a:pt x="2953" y="802"/>
                      <a:pt x="891" y="1"/>
                      <a:pt x="8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4"/>
              <p:cNvSpPr/>
              <p:nvPr/>
            </p:nvSpPr>
            <p:spPr>
              <a:xfrm>
                <a:off x="4415202" y="5289681"/>
                <a:ext cx="655735" cy="494489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2576" extrusionOk="0">
                    <a:moveTo>
                      <a:pt x="968" y="0"/>
                    </a:moveTo>
                    <a:lnTo>
                      <a:pt x="293" y="20"/>
                    </a:lnTo>
                    <a:cubicBezTo>
                      <a:pt x="293" y="20"/>
                      <a:pt x="22" y="102"/>
                      <a:pt x="11" y="262"/>
                    </a:cubicBezTo>
                    <a:cubicBezTo>
                      <a:pt x="0" y="423"/>
                      <a:pt x="148" y="697"/>
                      <a:pt x="399" y="917"/>
                    </a:cubicBezTo>
                    <a:cubicBezTo>
                      <a:pt x="648" y="1137"/>
                      <a:pt x="783" y="1640"/>
                      <a:pt x="1219" y="2024"/>
                    </a:cubicBezTo>
                    <a:cubicBezTo>
                      <a:pt x="1612" y="2372"/>
                      <a:pt x="2010" y="2576"/>
                      <a:pt x="2635" y="2576"/>
                    </a:cubicBezTo>
                    <a:cubicBezTo>
                      <a:pt x="2702" y="2576"/>
                      <a:pt x="2772" y="2574"/>
                      <a:pt x="2844" y="2569"/>
                    </a:cubicBezTo>
                    <a:cubicBezTo>
                      <a:pt x="3377" y="2407"/>
                      <a:pt x="3397" y="2232"/>
                      <a:pt x="3395" y="2175"/>
                    </a:cubicBezTo>
                    <a:cubicBezTo>
                      <a:pt x="3394" y="2118"/>
                      <a:pt x="3415" y="1987"/>
                      <a:pt x="3081" y="1718"/>
                    </a:cubicBezTo>
                    <a:cubicBezTo>
                      <a:pt x="2748" y="1449"/>
                      <a:pt x="968" y="0"/>
                      <a:pt x="9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4"/>
              <p:cNvSpPr/>
              <p:nvPr/>
            </p:nvSpPr>
            <p:spPr>
              <a:xfrm>
                <a:off x="4424992" y="5165292"/>
                <a:ext cx="633852" cy="607937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3167" extrusionOk="0">
                    <a:moveTo>
                      <a:pt x="428" y="0"/>
                    </a:moveTo>
                    <a:cubicBezTo>
                      <a:pt x="428" y="0"/>
                      <a:pt x="154" y="319"/>
                      <a:pt x="109" y="385"/>
                    </a:cubicBezTo>
                    <a:cubicBezTo>
                      <a:pt x="65" y="450"/>
                      <a:pt x="0" y="922"/>
                      <a:pt x="22" y="1059"/>
                    </a:cubicBezTo>
                    <a:cubicBezTo>
                      <a:pt x="42" y="1194"/>
                      <a:pt x="371" y="1476"/>
                      <a:pt x="455" y="1602"/>
                    </a:cubicBezTo>
                    <a:cubicBezTo>
                      <a:pt x="540" y="1728"/>
                      <a:pt x="766" y="2054"/>
                      <a:pt x="963" y="2389"/>
                    </a:cubicBezTo>
                    <a:cubicBezTo>
                      <a:pt x="1097" y="2617"/>
                      <a:pt x="1594" y="2983"/>
                      <a:pt x="2267" y="3129"/>
                    </a:cubicBezTo>
                    <a:cubicBezTo>
                      <a:pt x="2387" y="3155"/>
                      <a:pt x="2494" y="3166"/>
                      <a:pt x="2591" y="3166"/>
                    </a:cubicBezTo>
                    <a:cubicBezTo>
                      <a:pt x="3035" y="3166"/>
                      <a:pt x="3234" y="2929"/>
                      <a:pt x="3258" y="2855"/>
                    </a:cubicBezTo>
                    <a:cubicBezTo>
                      <a:pt x="3286" y="2768"/>
                      <a:pt x="3301" y="2591"/>
                      <a:pt x="3046" y="2195"/>
                    </a:cubicBezTo>
                    <a:cubicBezTo>
                      <a:pt x="2790" y="1800"/>
                      <a:pt x="2500" y="1534"/>
                      <a:pt x="2366" y="1442"/>
                    </a:cubicBezTo>
                    <a:cubicBezTo>
                      <a:pt x="2232" y="1349"/>
                      <a:pt x="1620" y="817"/>
                      <a:pt x="1557" y="696"/>
                    </a:cubicBezTo>
                    <a:cubicBezTo>
                      <a:pt x="1495" y="573"/>
                      <a:pt x="1272" y="70"/>
                      <a:pt x="1272" y="70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4"/>
              <p:cNvSpPr/>
              <p:nvPr/>
            </p:nvSpPr>
            <p:spPr>
              <a:xfrm>
                <a:off x="4775893" y="5007309"/>
                <a:ext cx="748452" cy="499288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2601" extrusionOk="0">
                    <a:moveTo>
                      <a:pt x="495" y="0"/>
                    </a:moveTo>
                    <a:cubicBezTo>
                      <a:pt x="487" y="0"/>
                      <a:pt x="481" y="1"/>
                      <a:pt x="478" y="4"/>
                    </a:cubicBezTo>
                    <a:cubicBezTo>
                      <a:pt x="419" y="51"/>
                      <a:pt x="1" y="891"/>
                      <a:pt x="244" y="1066"/>
                    </a:cubicBezTo>
                    <a:cubicBezTo>
                      <a:pt x="489" y="1242"/>
                      <a:pt x="1013" y="1416"/>
                      <a:pt x="1090" y="1440"/>
                    </a:cubicBezTo>
                    <a:cubicBezTo>
                      <a:pt x="1167" y="1466"/>
                      <a:pt x="1693" y="1743"/>
                      <a:pt x="1884" y="1916"/>
                    </a:cubicBezTo>
                    <a:cubicBezTo>
                      <a:pt x="2076" y="2089"/>
                      <a:pt x="2434" y="2334"/>
                      <a:pt x="3025" y="2543"/>
                    </a:cubicBezTo>
                    <a:cubicBezTo>
                      <a:pt x="3138" y="2583"/>
                      <a:pt x="3245" y="2601"/>
                      <a:pt x="3342" y="2601"/>
                    </a:cubicBezTo>
                    <a:cubicBezTo>
                      <a:pt x="3664" y="2601"/>
                      <a:pt x="3882" y="2407"/>
                      <a:pt x="3897" y="2216"/>
                    </a:cubicBezTo>
                    <a:cubicBezTo>
                      <a:pt x="3899" y="2200"/>
                      <a:pt x="3899" y="2185"/>
                      <a:pt x="3897" y="2168"/>
                    </a:cubicBezTo>
                    <a:cubicBezTo>
                      <a:pt x="3883" y="1926"/>
                      <a:pt x="3543" y="1574"/>
                      <a:pt x="3440" y="1506"/>
                    </a:cubicBezTo>
                    <a:cubicBezTo>
                      <a:pt x="3331" y="1434"/>
                      <a:pt x="2479" y="953"/>
                      <a:pt x="2479" y="953"/>
                    </a:cubicBezTo>
                    <a:lnTo>
                      <a:pt x="1793" y="388"/>
                    </a:lnTo>
                    <a:cubicBezTo>
                      <a:pt x="1793" y="388"/>
                      <a:pt x="659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4"/>
              <p:cNvSpPr/>
              <p:nvPr/>
            </p:nvSpPr>
            <p:spPr>
              <a:xfrm>
                <a:off x="4827338" y="2812255"/>
                <a:ext cx="608705" cy="2344983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12216" extrusionOk="0">
                    <a:moveTo>
                      <a:pt x="73" y="11709"/>
                    </a:moveTo>
                    <a:cubicBezTo>
                      <a:pt x="74" y="11722"/>
                      <a:pt x="87" y="11897"/>
                      <a:pt x="261" y="12031"/>
                    </a:cubicBezTo>
                    <a:cubicBezTo>
                      <a:pt x="357" y="12105"/>
                      <a:pt x="504" y="12166"/>
                      <a:pt x="722" y="12178"/>
                    </a:cubicBezTo>
                    <a:cubicBezTo>
                      <a:pt x="1337" y="12215"/>
                      <a:pt x="1543" y="11994"/>
                      <a:pt x="1577" y="11938"/>
                    </a:cubicBezTo>
                    <a:cubicBezTo>
                      <a:pt x="1610" y="11882"/>
                      <a:pt x="2191" y="5881"/>
                      <a:pt x="2191" y="5881"/>
                    </a:cubicBezTo>
                    <a:cubicBezTo>
                      <a:pt x="2191" y="5881"/>
                      <a:pt x="2629" y="3651"/>
                      <a:pt x="2802" y="2878"/>
                    </a:cubicBezTo>
                    <a:cubicBezTo>
                      <a:pt x="2960" y="2177"/>
                      <a:pt x="3171" y="1566"/>
                      <a:pt x="3077" y="642"/>
                    </a:cubicBezTo>
                    <a:cubicBezTo>
                      <a:pt x="3074" y="616"/>
                      <a:pt x="3071" y="588"/>
                      <a:pt x="3068" y="562"/>
                    </a:cubicBezTo>
                    <a:cubicBezTo>
                      <a:pt x="3060" y="497"/>
                      <a:pt x="3051" y="431"/>
                      <a:pt x="3040" y="363"/>
                    </a:cubicBezTo>
                    <a:lnTo>
                      <a:pt x="3040" y="363"/>
                    </a:lnTo>
                    <a:cubicBezTo>
                      <a:pt x="3029" y="294"/>
                      <a:pt x="3009" y="239"/>
                      <a:pt x="2982" y="197"/>
                    </a:cubicBezTo>
                    <a:cubicBezTo>
                      <a:pt x="2969" y="176"/>
                      <a:pt x="2954" y="159"/>
                      <a:pt x="2936" y="145"/>
                    </a:cubicBezTo>
                    <a:cubicBezTo>
                      <a:pt x="2763" y="0"/>
                      <a:pt x="2420" y="179"/>
                      <a:pt x="2051" y="465"/>
                    </a:cubicBezTo>
                    <a:cubicBezTo>
                      <a:pt x="1953" y="543"/>
                      <a:pt x="1853" y="627"/>
                      <a:pt x="1753" y="716"/>
                    </a:cubicBezTo>
                    <a:lnTo>
                      <a:pt x="1753" y="716"/>
                    </a:lnTo>
                    <a:cubicBezTo>
                      <a:pt x="1706" y="757"/>
                      <a:pt x="1659" y="799"/>
                      <a:pt x="1613" y="843"/>
                    </a:cubicBezTo>
                    <a:lnTo>
                      <a:pt x="1611" y="843"/>
                    </a:lnTo>
                    <a:cubicBezTo>
                      <a:pt x="1470" y="976"/>
                      <a:pt x="1331" y="1111"/>
                      <a:pt x="1207" y="1239"/>
                    </a:cubicBezTo>
                    <a:cubicBezTo>
                      <a:pt x="1191" y="1254"/>
                      <a:pt x="1176" y="1271"/>
                      <a:pt x="1160" y="1286"/>
                    </a:cubicBezTo>
                    <a:lnTo>
                      <a:pt x="1159" y="1286"/>
                    </a:lnTo>
                    <a:cubicBezTo>
                      <a:pt x="1125" y="1322"/>
                      <a:pt x="1093" y="1357"/>
                      <a:pt x="1060" y="1389"/>
                    </a:cubicBezTo>
                    <a:lnTo>
                      <a:pt x="1060" y="1389"/>
                    </a:lnTo>
                    <a:cubicBezTo>
                      <a:pt x="962" y="1493"/>
                      <a:pt x="877" y="1585"/>
                      <a:pt x="813" y="1657"/>
                    </a:cubicBezTo>
                    <a:cubicBezTo>
                      <a:pt x="722" y="1756"/>
                      <a:pt x="670" y="1817"/>
                      <a:pt x="670" y="1817"/>
                    </a:cubicBezTo>
                    <a:cubicBezTo>
                      <a:pt x="670" y="1817"/>
                      <a:pt x="151" y="4109"/>
                      <a:pt x="39" y="5520"/>
                    </a:cubicBezTo>
                    <a:cubicBezTo>
                      <a:pt x="13" y="5841"/>
                      <a:pt x="4" y="6221"/>
                      <a:pt x="4" y="6624"/>
                    </a:cubicBezTo>
                    <a:lnTo>
                      <a:pt x="2" y="6626"/>
                    </a:lnTo>
                    <a:cubicBezTo>
                      <a:pt x="1" y="7981"/>
                      <a:pt x="105" y="10079"/>
                      <a:pt x="99" y="10646"/>
                    </a:cubicBezTo>
                    <a:cubicBezTo>
                      <a:pt x="90" y="11382"/>
                      <a:pt x="73" y="11688"/>
                      <a:pt x="73" y="117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4"/>
              <p:cNvSpPr/>
              <p:nvPr/>
            </p:nvSpPr>
            <p:spPr>
              <a:xfrm>
                <a:off x="4813133" y="3129948"/>
                <a:ext cx="382384" cy="1991777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0376" extrusionOk="0">
                    <a:moveTo>
                      <a:pt x="887" y="1"/>
                    </a:moveTo>
                    <a:cubicBezTo>
                      <a:pt x="796" y="101"/>
                      <a:pt x="744" y="162"/>
                      <a:pt x="744" y="162"/>
                    </a:cubicBezTo>
                    <a:cubicBezTo>
                      <a:pt x="744" y="162"/>
                      <a:pt x="225" y="2454"/>
                      <a:pt x="113" y="3865"/>
                    </a:cubicBezTo>
                    <a:cubicBezTo>
                      <a:pt x="1" y="5274"/>
                      <a:pt x="181" y="8256"/>
                      <a:pt x="173" y="8991"/>
                    </a:cubicBezTo>
                    <a:cubicBezTo>
                      <a:pt x="165" y="9727"/>
                      <a:pt x="147" y="10033"/>
                      <a:pt x="147" y="10054"/>
                    </a:cubicBezTo>
                    <a:cubicBezTo>
                      <a:pt x="148" y="10067"/>
                      <a:pt x="161" y="10242"/>
                      <a:pt x="335" y="10376"/>
                    </a:cubicBezTo>
                    <a:cubicBezTo>
                      <a:pt x="421" y="8727"/>
                      <a:pt x="653" y="4261"/>
                      <a:pt x="653" y="4261"/>
                    </a:cubicBezTo>
                    <a:lnTo>
                      <a:pt x="1190" y="1534"/>
                    </a:lnTo>
                    <a:lnTo>
                      <a:pt x="1991" y="688"/>
                    </a:lnTo>
                    <a:cubicBezTo>
                      <a:pt x="1587" y="357"/>
                      <a:pt x="1219" y="134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4"/>
              <p:cNvSpPr/>
              <p:nvPr/>
            </p:nvSpPr>
            <p:spPr>
              <a:xfrm>
                <a:off x="4329780" y="2659647"/>
                <a:ext cx="914689" cy="273888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14268" extrusionOk="0">
                    <a:moveTo>
                      <a:pt x="462" y="13260"/>
                    </a:moveTo>
                    <a:cubicBezTo>
                      <a:pt x="462" y="13260"/>
                      <a:pt x="382" y="13559"/>
                      <a:pt x="784" y="13829"/>
                    </a:cubicBezTo>
                    <a:cubicBezTo>
                      <a:pt x="810" y="13849"/>
                      <a:pt x="839" y="13866"/>
                      <a:pt x="871" y="13884"/>
                    </a:cubicBezTo>
                    <a:cubicBezTo>
                      <a:pt x="879" y="13889"/>
                      <a:pt x="884" y="13892"/>
                      <a:pt x="891" y="13895"/>
                    </a:cubicBezTo>
                    <a:cubicBezTo>
                      <a:pt x="937" y="13923"/>
                      <a:pt x="990" y="13947"/>
                      <a:pt x="1050" y="13972"/>
                    </a:cubicBezTo>
                    <a:cubicBezTo>
                      <a:pt x="1748" y="14267"/>
                      <a:pt x="2150" y="13869"/>
                      <a:pt x="2147" y="13772"/>
                    </a:cubicBezTo>
                    <a:cubicBezTo>
                      <a:pt x="2145" y="13676"/>
                      <a:pt x="2285" y="8408"/>
                      <a:pt x="2413" y="8059"/>
                    </a:cubicBezTo>
                    <a:cubicBezTo>
                      <a:pt x="2439" y="7985"/>
                      <a:pt x="2505" y="7750"/>
                      <a:pt x="2594" y="7421"/>
                    </a:cubicBezTo>
                    <a:cubicBezTo>
                      <a:pt x="2928" y="6188"/>
                      <a:pt x="3572" y="3669"/>
                      <a:pt x="3572" y="3669"/>
                    </a:cubicBezTo>
                    <a:cubicBezTo>
                      <a:pt x="3572" y="3669"/>
                      <a:pt x="4312" y="3503"/>
                      <a:pt x="4509" y="3140"/>
                    </a:cubicBezTo>
                    <a:cubicBezTo>
                      <a:pt x="4638" y="2900"/>
                      <a:pt x="4708" y="2292"/>
                      <a:pt x="4740" y="1906"/>
                    </a:cubicBezTo>
                    <a:cubicBezTo>
                      <a:pt x="4741" y="1874"/>
                      <a:pt x="4745" y="1845"/>
                      <a:pt x="4746" y="1815"/>
                    </a:cubicBezTo>
                    <a:cubicBezTo>
                      <a:pt x="4748" y="1805"/>
                      <a:pt x="4749" y="1792"/>
                      <a:pt x="4749" y="1783"/>
                    </a:cubicBezTo>
                    <a:cubicBezTo>
                      <a:pt x="4760" y="1648"/>
                      <a:pt x="4765" y="1558"/>
                      <a:pt x="4765" y="1558"/>
                    </a:cubicBezTo>
                    <a:cubicBezTo>
                      <a:pt x="4763" y="1523"/>
                      <a:pt x="4757" y="1489"/>
                      <a:pt x="4748" y="1454"/>
                    </a:cubicBezTo>
                    <a:cubicBezTo>
                      <a:pt x="4740" y="1429"/>
                      <a:pt x="4729" y="1403"/>
                      <a:pt x="4718" y="1378"/>
                    </a:cubicBezTo>
                    <a:cubicBezTo>
                      <a:pt x="4698" y="1338"/>
                      <a:pt x="4674" y="1298"/>
                      <a:pt x="4643" y="1260"/>
                    </a:cubicBezTo>
                    <a:cubicBezTo>
                      <a:pt x="3934" y="365"/>
                      <a:pt x="322" y="0"/>
                      <a:pt x="151" y="928"/>
                    </a:cubicBezTo>
                    <a:cubicBezTo>
                      <a:pt x="147" y="948"/>
                      <a:pt x="145" y="966"/>
                      <a:pt x="142" y="983"/>
                    </a:cubicBezTo>
                    <a:cubicBezTo>
                      <a:pt x="141" y="988"/>
                      <a:pt x="141" y="994"/>
                      <a:pt x="139" y="999"/>
                    </a:cubicBezTo>
                    <a:cubicBezTo>
                      <a:pt x="136" y="1014"/>
                      <a:pt x="135" y="1029"/>
                      <a:pt x="131" y="1045"/>
                    </a:cubicBezTo>
                    <a:cubicBezTo>
                      <a:pt x="121" y="1109"/>
                      <a:pt x="113" y="1174"/>
                      <a:pt x="107" y="1235"/>
                    </a:cubicBezTo>
                    <a:cubicBezTo>
                      <a:pt x="91" y="1354"/>
                      <a:pt x="84" y="1466"/>
                      <a:pt x="78" y="1578"/>
                    </a:cubicBezTo>
                    <a:cubicBezTo>
                      <a:pt x="75" y="1606"/>
                      <a:pt x="73" y="1632"/>
                      <a:pt x="73" y="1658"/>
                    </a:cubicBezTo>
                    <a:cubicBezTo>
                      <a:pt x="45" y="2371"/>
                      <a:pt x="158" y="2937"/>
                      <a:pt x="161" y="3052"/>
                    </a:cubicBezTo>
                    <a:cubicBezTo>
                      <a:pt x="165" y="3203"/>
                      <a:pt x="490" y="5662"/>
                      <a:pt x="519" y="6599"/>
                    </a:cubicBezTo>
                    <a:cubicBezTo>
                      <a:pt x="548" y="7537"/>
                      <a:pt x="255" y="7817"/>
                      <a:pt x="165" y="8597"/>
                    </a:cubicBezTo>
                    <a:cubicBezTo>
                      <a:pt x="1" y="10039"/>
                      <a:pt x="461" y="13260"/>
                      <a:pt x="461" y="132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4"/>
              <p:cNvSpPr/>
              <p:nvPr/>
            </p:nvSpPr>
            <p:spPr>
              <a:xfrm>
                <a:off x="4217292" y="923376"/>
                <a:ext cx="1210884" cy="2146305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1181" extrusionOk="0">
                    <a:moveTo>
                      <a:pt x="2345" y="1"/>
                    </a:moveTo>
                    <a:lnTo>
                      <a:pt x="1962" y="239"/>
                    </a:lnTo>
                    <a:cubicBezTo>
                      <a:pt x="1962" y="239"/>
                      <a:pt x="1430" y="614"/>
                      <a:pt x="1059" y="902"/>
                    </a:cubicBezTo>
                    <a:cubicBezTo>
                      <a:pt x="688" y="1190"/>
                      <a:pt x="274" y="1597"/>
                      <a:pt x="274" y="1597"/>
                    </a:cubicBezTo>
                    <a:lnTo>
                      <a:pt x="1" y="2148"/>
                    </a:lnTo>
                    <a:lnTo>
                      <a:pt x="999" y="4141"/>
                    </a:lnTo>
                    <a:cubicBezTo>
                      <a:pt x="999" y="4141"/>
                      <a:pt x="1001" y="4237"/>
                      <a:pt x="1004" y="4400"/>
                    </a:cubicBezTo>
                    <a:cubicBezTo>
                      <a:pt x="1014" y="5234"/>
                      <a:pt x="1042" y="7813"/>
                      <a:pt x="945" y="8030"/>
                    </a:cubicBezTo>
                    <a:cubicBezTo>
                      <a:pt x="861" y="8218"/>
                      <a:pt x="681" y="9202"/>
                      <a:pt x="676" y="9927"/>
                    </a:cubicBezTo>
                    <a:cubicBezTo>
                      <a:pt x="676" y="9956"/>
                      <a:pt x="676" y="9982"/>
                      <a:pt x="677" y="10010"/>
                    </a:cubicBezTo>
                    <a:cubicBezTo>
                      <a:pt x="677" y="10108"/>
                      <a:pt x="684" y="10199"/>
                      <a:pt x="693" y="10282"/>
                    </a:cubicBezTo>
                    <a:cubicBezTo>
                      <a:pt x="707" y="10403"/>
                      <a:pt x="730" y="10507"/>
                      <a:pt x="764" y="10583"/>
                    </a:cubicBezTo>
                    <a:cubicBezTo>
                      <a:pt x="814" y="10699"/>
                      <a:pt x="905" y="10794"/>
                      <a:pt x="1030" y="10871"/>
                    </a:cubicBezTo>
                    <a:cubicBezTo>
                      <a:pt x="1077" y="10902"/>
                      <a:pt x="1131" y="10930"/>
                      <a:pt x="1190" y="10956"/>
                    </a:cubicBezTo>
                    <a:cubicBezTo>
                      <a:pt x="1274" y="10991"/>
                      <a:pt x="1368" y="11022"/>
                      <a:pt x="1473" y="11050"/>
                    </a:cubicBezTo>
                    <a:cubicBezTo>
                      <a:pt x="1844" y="11144"/>
                      <a:pt x="2336" y="11181"/>
                      <a:pt x="2916" y="11181"/>
                    </a:cubicBezTo>
                    <a:cubicBezTo>
                      <a:pt x="3080" y="11181"/>
                      <a:pt x="3252" y="11178"/>
                      <a:pt x="3429" y="11173"/>
                    </a:cubicBezTo>
                    <a:cubicBezTo>
                      <a:pt x="3755" y="11163"/>
                      <a:pt x="4078" y="11131"/>
                      <a:pt x="4385" y="11079"/>
                    </a:cubicBezTo>
                    <a:cubicBezTo>
                      <a:pt x="4732" y="11020"/>
                      <a:pt x="5057" y="10936"/>
                      <a:pt x="5335" y="10828"/>
                    </a:cubicBezTo>
                    <a:cubicBezTo>
                      <a:pt x="5761" y="10666"/>
                      <a:pt x="6081" y="10454"/>
                      <a:pt x="6218" y="10203"/>
                    </a:cubicBezTo>
                    <a:cubicBezTo>
                      <a:pt x="6258" y="10131"/>
                      <a:pt x="6283" y="10056"/>
                      <a:pt x="6289" y="9977"/>
                    </a:cubicBezTo>
                    <a:cubicBezTo>
                      <a:pt x="6290" y="9962"/>
                      <a:pt x="6292" y="9945"/>
                      <a:pt x="6292" y="9927"/>
                    </a:cubicBezTo>
                    <a:cubicBezTo>
                      <a:pt x="6293" y="9897"/>
                      <a:pt x="6295" y="9867"/>
                      <a:pt x="6297" y="9834"/>
                    </a:cubicBezTo>
                    <a:cubicBezTo>
                      <a:pt x="6307" y="9047"/>
                      <a:pt x="5992" y="7239"/>
                      <a:pt x="5972" y="6606"/>
                    </a:cubicBezTo>
                    <a:cubicBezTo>
                      <a:pt x="5952" y="5930"/>
                      <a:pt x="6109" y="5250"/>
                      <a:pt x="6193" y="4178"/>
                    </a:cubicBezTo>
                    <a:cubicBezTo>
                      <a:pt x="6278" y="3106"/>
                      <a:pt x="5909" y="1202"/>
                      <a:pt x="5875" y="1016"/>
                    </a:cubicBezTo>
                    <a:cubicBezTo>
                      <a:pt x="5843" y="831"/>
                      <a:pt x="5721" y="653"/>
                      <a:pt x="5641" y="582"/>
                    </a:cubicBezTo>
                    <a:cubicBezTo>
                      <a:pt x="5561" y="510"/>
                      <a:pt x="4505" y="244"/>
                      <a:pt x="4505" y="244"/>
                    </a:cubicBezTo>
                    <a:lnTo>
                      <a:pt x="23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4"/>
              <p:cNvSpPr/>
              <p:nvPr/>
            </p:nvSpPr>
            <p:spPr>
              <a:xfrm>
                <a:off x="4344561" y="2811295"/>
                <a:ext cx="1081503" cy="269128"/>
              </a:xfrm>
              <a:custGeom>
                <a:avLst/>
                <a:gdLst/>
                <a:ahLst/>
                <a:cxnLst/>
                <a:rect l="l" t="t" r="r" b="b"/>
                <a:pathLst>
                  <a:path w="5634" h="1402" extrusionOk="0">
                    <a:moveTo>
                      <a:pt x="5634" y="1"/>
                    </a:moveTo>
                    <a:lnTo>
                      <a:pt x="5634" y="1"/>
                    </a:lnTo>
                    <a:cubicBezTo>
                      <a:pt x="5601" y="30"/>
                      <a:pt x="5541" y="84"/>
                      <a:pt x="5451" y="150"/>
                    </a:cubicBezTo>
                    <a:cubicBezTo>
                      <a:pt x="5286" y="270"/>
                      <a:pt x="5021" y="436"/>
                      <a:pt x="4641" y="590"/>
                    </a:cubicBezTo>
                    <a:cubicBezTo>
                      <a:pt x="4528" y="635"/>
                      <a:pt x="4403" y="678"/>
                      <a:pt x="4268" y="721"/>
                    </a:cubicBezTo>
                    <a:cubicBezTo>
                      <a:pt x="3772" y="873"/>
                      <a:pt x="3134" y="988"/>
                      <a:pt x="2334" y="988"/>
                    </a:cubicBezTo>
                    <a:cubicBezTo>
                      <a:pt x="2020" y="988"/>
                      <a:pt x="1680" y="970"/>
                      <a:pt x="1314" y="930"/>
                    </a:cubicBezTo>
                    <a:cubicBezTo>
                      <a:pt x="397" y="698"/>
                      <a:pt x="218" y="481"/>
                      <a:pt x="65" y="195"/>
                    </a:cubicBezTo>
                    <a:cubicBezTo>
                      <a:pt x="51" y="167"/>
                      <a:pt x="36" y="141"/>
                      <a:pt x="22" y="112"/>
                    </a:cubicBezTo>
                    <a:cubicBezTo>
                      <a:pt x="19" y="105"/>
                      <a:pt x="16" y="99"/>
                      <a:pt x="13" y="93"/>
                    </a:cubicBezTo>
                    <a:cubicBezTo>
                      <a:pt x="13" y="121"/>
                      <a:pt x="13" y="149"/>
                      <a:pt x="13" y="176"/>
                    </a:cubicBezTo>
                    <a:cubicBezTo>
                      <a:pt x="14" y="273"/>
                      <a:pt x="21" y="365"/>
                      <a:pt x="30" y="447"/>
                    </a:cubicBezTo>
                    <a:cubicBezTo>
                      <a:pt x="14" y="564"/>
                      <a:pt x="5" y="678"/>
                      <a:pt x="1" y="788"/>
                    </a:cubicBezTo>
                    <a:cubicBezTo>
                      <a:pt x="94" y="876"/>
                      <a:pt x="213" y="958"/>
                      <a:pt x="367" y="1036"/>
                    </a:cubicBezTo>
                    <a:cubicBezTo>
                      <a:pt x="488" y="1098"/>
                      <a:pt x="634" y="1158"/>
                      <a:pt x="810" y="1215"/>
                    </a:cubicBezTo>
                    <a:cubicBezTo>
                      <a:pt x="933" y="1255"/>
                      <a:pt x="1071" y="1293"/>
                      <a:pt x="1227" y="1333"/>
                    </a:cubicBezTo>
                    <a:lnTo>
                      <a:pt x="1254" y="1338"/>
                    </a:lnTo>
                    <a:cubicBezTo>
                      <a:pt x="1651" y="1382"/>
                      <a:pt x="2019" y="1401"/>
                      <a:pt x="2360" y="1401"/>
                    </a:cubicBezTo>
                    <a:cubicBezTo>
                      <a:pt x="2448" y="1401"/>
                      <a:pt x="2533" y="1400"/>
                      <a:pt x="2617" y="1398"/>
                    </a:cubicBezTo>
                    <a:cubicBezTo>
                      <a:pt x="3008" y="1385"/>
                      <a:pt x="3359" y="1347"/>
                      <a:pt x="3674" y="1291"/>
                    </a:cubicBezTo>
                    <a:lnTo>
                      <a:pt x="3675" y="1291"/>
                    </a:lnTo>
                    <a:cubicBezTo>
                      <a:pt x="4060" y="1224"/>
                      <a:pt x="4389" y="1130"/>
                      <a:pt x="4671" y="1025"/>
                    </a:cubicBezTo>
                    <a:cubicBezTo>
                      <a:pt x="5072" y="878"/>
                      <a:pt x="5372" y="708"/>
                      <a:pt x="5583" y="567"/>
                    </a:cubicBezTo>
                    <a:cubicBezTo>
                      <a:pt x="5575" y="502"/>
                      <a:pt x="5566" y="436"/>
                      <a:pt x="5555" y="368"/>
                    </a:cubicBezTo>
                    <a:cubicBezTo>
                      <a:pt x="5595" y="296"/>
                      <a:pt x="5620" y="221"/>
                      <a:pt x="5626" y="144"/>
                    </a:cubicBezTo>
                    <a:cubicBezTo>
                      <a:pt x="5627" y="127"/>
                      <a:pt x="5627" y="110"/>
                      <a:pt x="5629" y="92"/>
                    </a:cubicBezTo>
                    <a:cubicBezTo>
                      <a:pt x="5630" y="62"/>
                      <a:pt x="5632" y="32"/>
                      <a:pt x="5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4"/>
              <p:cNvSpPr/>
              <p:nvPr/>
            </p:nvSpPr>
            <p:spPr>
              <a:xfrm>
                <a:off x="4343793" y="2828763"/>
                <a:ext cx="1081311" cy="268168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1397" extrusionOk="0">
                    <a:moveTo>
                      <a:pt x="5633" y="1"/>
                    </a:moveTo>
                    <a:lnTo>
                      <a:pt x="5633" y="1"/>
                    </a:lnTo>
                    <a:cubicBezTo>
                      <a:pt x="5607" y="27"/>
                      <a:pt x="5562" y="64"/>
                      <a:pt x="5501" y="111"/>
                    </a:cubicBezTo>
                    <a:cubicBezTo>
                      <a:pt x="5347" y="231"/>
                      <a:pt x="5076" y="410"/>
                      <a:pt x="4675" y="573"/>
                    </a:cubicBezTo>
                    <a:cubicBezTo>
                      <a:pt x="4515" y="637"/>
                      <a:pt x="4335" y="701"/>
                      <a:pt x="4132" y="757"/>
                    </a:cubicBezTo>
                    <a:cubicBezTo>
                      <a:pt x="3658" y="888"/>
                      <a:pt x="3067" y="982"/>
                      <a:pt x="2345" y="982"/>
                    </a:cubicBezTo>
                    <a:cubicBezTo>
                      <a:pt x="2029" y="982"/>
                      <a:pt x="1688" y="964"/>
                      <a:pt x="1321" y="924"/>
                    </a:cubicBezTo>
                    <a:cubicBezTo>
                      <a:pt x="380" y="687"/>
                      <a:pt x="215" y="462"/>
                      <a:pt x="60" y="164"/>
                    </a:cubicBezTo>
                    <a:cubicBezTo>
                      <a:pt x="49" y="145"/>
                      <a:pt x="40" y="125"/>
                      <a:pt x="29" y="105"/>
                    </a:cubicBezTo>
                    <a:cubicBezTo>
                      <a:pt x="26" y="99"/>
                      <a:pt x="22" y="91"/>
                      <a:pt x="18" y="84"/>
                    </a:cubicBezTo>
                    <a:lnTo>
                      <a:pt x="18" y="84"/>
                    </a:lnTo>
                    <a:cubicBezTo>
                      <a:pt x="20" y="182"/>
                      <a:pt x="25" y="273"/>
                      <a:pt x="34" y="356"/>
                    </a:cubicBezTo>
                    <a:cubicBezTo>
                      <a:pt x="20" y="471"/>
                      <a:pt x="11" y="585"/>
                      <a:pt x="5" y="697"/>
                    </a:cubicBezTo>
                    <a:cubicBezTo>
                      <a:pt x="3" y="724"/>
                      <a:pt x="2" y="751"/>
                      <a:pt x="0" y="777"/>
                    </a:cubicBezTo>
                    <a:cubicBezTo>
                      <a:pt x="223" y="987"/>
                      <a:pt x="574" y="1164"/>
                      <a:pt x="1234" y="1328"/>
                    </a:cubicBezTo>
                    <a:lnTo>
                      <a:pt x="1261" y="1333"/>
                    </a:lnTo>
                    <a:cubicBezTo>
                      <a:pt x="1655" y="1378"/>
                      <a:pt x="2020" y="1397"/>
                      <a:pt x="2358" y="1397"/>
                    </a:cubicBezTo>
                    <a:cubicBezTo>
                      <a:pt x="2449" y="1397"/>
                      <a:pt x="2538" y="1395"/>
                      <a:pt x="2624" y="1393"/>
                    </a:cubicBezTo>
                    <a:cubicBezTo>
                      <a:pt x="2973" y="1382"/>
                      <a:pt x="3290" y="1350"/>
                      <a:pt x="3579" y="1303"/>
                    </a:cubicBezTo>
                    <a:cubicBezTo>
                      <a:pt x="4002" y="1236"/>
                      <a:pt x="4364" y="1136"/>
                      <a:pt x="4667" y="1024"/>
                    </a:cubicBezTo>
                    <a:cubicBezTo>
                      <a:pt x="5079" y="874"/>
                      <a:pt x="5384" y="701"/>
                      <a:pt x="5596" y="556"/>
                    </a:cubicBezTo>
                    <a:cubicBezTo>
                      <a:pt x="5593" y="530"/>
                      <a:pt x="5624" y="130"/>
                      <a:pt x="5630" y="51"/>
                    </a:cubicBezTo>
                    <a:cubicBezTo>
                      <a:pt x="5631" y="36"/>
                      <a:pt x="5633" y="19"/>
                      <a:pt x="56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4"/>
              <p:cNvSpPr/>
              <p:nvPr/>
            </p:nvSpPr>
            <p:spPr>
              <a:xfrm>
                <a:off x="5447367" y="2391288"/>
                <a:ext cx="798362" cy="281029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1464" extrusionOk="0">
                    <a:moveTo>
                      <a:pt x="1321" y="1"/>
                    </a:moveTo>
                    <a:cubicBezTo>
                      <a:pt x="1307" y="1"/>
                      <a:pt x="1296" y="3"/>
                      <a:pt x="1290" y="6"/>
                    </a:cubicBezTo>
                    <a:cubicBezTo>
                      <a:pt x="1173" y="77"/>
                      <a:pt x="1262" y="360"/>
                      <a:pt x="1451" y="400"/>
                    </a:cubicBezTo>
                    <a:cubicBezTo>
                      <a:pt x="1641" y="440"/>
                      <a:pt x="2165" y="655"/>
                      <a:pt x="2107" y="695"/>
                    </a:cubicBezTo>
                    <a:cubicBezTo>
                      <a:pt x="2047" y="734"/>
                      <a:pt x="1964" y="760"/>
                      <a:pt x="1856" y="818"/>
                    </a:cubicBezTo>
                    <a:cubicBezTo>
                      <a:pt x="1748" y="875"/>
                      <a:pt x="805" y="884"/>
                      <a:pt x="716" y="924"/>
                    </a:cubicBezTo>
                    <a:cubicBezTo>
                      <a:pt x="627" y="964"/>
                      <a:pt x="645" y="1089"/>
                      <a:pt x="276" y="1169"/>
                    </a:cubicBezTo>
                    <a:cubicBezTo>
                      <a:pt x="98" y="1207"/>
                      <a:pt x="1" y="1300"/>
                      <a:pt x="10" y="1343"/>
                    </a:cubicBezTo>
                    <a:cubicBezTo>
                      <a:pt x="30" y="1441"/>
                      <a:pt x="334" y="1463"/>
                      <a:pt x="553" y="1463"/>
                    </a:cubicBezTo>
                    <a:cubicBezTo>
                      <a:pt x="593" y="1463"/>
                      <a:pt x="630" y="1462"/>
                      <a:pt x="662" y="1461"/>
                    </a:cubicBezTo>
                    <a:cubicBezTo>
                      <a:pt x="904" y="1452"/>
                      <a:pt x="1204" y="1426"/>
                      <a:pt x="1502" y="1395"/>
                    </a:cubicBezTo>
                    <a:cubicBezTo>
                      <a:pt x="2014" y="1341"/>
                      <a:pt x="1953" y="1346"/>
                      <a:pt x="2157" y="1321"/>
                    </a:cubicBezTo>
                    <a:cubicBezTo>
                      <a:pt x="2479" y="1283"/>
                      <a:pt x="3242" y="961"/>
                      <a:pt x="3242" y="961"/>
                    </a:cubicBezTo>
                    <a:cubicBezTo>
                      <a:pt x="3242" y="961"/>
                      <a:pt x="3983" y="628"/>
                      <a:pt x="3974" y="543"/>
                    </a:cubicBezTo>
                    <a:cubicBezTo>
                      <a:pt x="3974" y="538"/>
                      <a:pt x="4159" y="297"/>
                      <a:pt x="3908" y="60"/>
                    </a:cubicBezTo>
                    <a:cubicBezTo>
                      <a:pt x="3895" y="48"/>
                      <a:pt x="3880" y="43"/>
                      <a:pt x="3862" y="43"/>
                    </a:cubicBezTo>
                    <a:cubicBezTo>
                      <a:pt x="3740" y="43"/>
                      <a:pt x="3478" y="263"/>
                      <a:pt x="2948" y="272"/>
                    </a:cubicBezTo>
                    <a:cubicBezTo>
                      <a:pt x="2938" y="272"/>
                      <a:pt x="2928" y="273"/>
                      <a:pt x="2918" y="273"/>
                    </a:cubicBezTo>
                    <a:cubicBezTo>
                      <a:pt x="2350" y="273"/>
                      <a:pt x="1508" y="1"/>
                      <a:pt x="13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4"/>
              <p:cNvSpPr/>
              <p:nvPr/>
            </p:nvSpPr>
            <p:spPr>
              <a:xfrm>
                <a:off x="5409359" y="2352129"/>
                <a:ext cx="809879" cy="229584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1196" extrusionOk="0">
                    <a:moveTo>
                      <a:pt x="3094" y="1"/>
                    </a:moveTo>
                    <a:cubicBezTo>
                      <a:pt x="3079" y="1"/>
                      <a:pt x="3064" y="1"/>
                      <a:pt x="3049" y="1"/>
                    </a:cubicBezTo>
                    <a:cubicBezTo>
                      <a:pt x="2438" y="12"/>
                      <a:pt x="1662" y="139"/>
                      <a:pt x="1563" y="175"/>
                    </a:cubicBezTo>
                    <a:cubicBezTo>
                      <a:pt x="1465" y="209"/>
                      <a:pt x="1389" y="264"/>
                      <a:pt x="1579" y="304"/>
                    </a:cubicBezTo>
                    <a:cubicBezTo>
                      <a:pt x="1768" y="344"/>
                      <a:pt x="2268" y="386"/>
                      <a:pt x="2209" y="424"/>
                    </a:cubicBezTo>
                    <a:cubicBezTo>
                      <a:pt x="2149" y="462"/>
                      <a:pt x="2022" y="556"/>
                      <a:pt x="1914" y="613"/>
                    </a:cubicBezTo>
                    <a:cubicBezTo>
                      <a:pt x="1806" y="670"/>
                      <a:pt x="1226" y="721"/>
                      <a:pt x="1137" y="761"/>
                    </a:cubicBezTo>
                    <a:cubicBezTo>
                      <a:pt x="1046" y="801"/>
                      <a:pt x="756" y="838"/>
                      <a:pt x="379" y="898"/>
                    </a:cubicBezTo>
                    <a:cubicBezTo>
                      <a:pt x="0" y="959"/>
                      <a:pt x="371" y="1018"/>
                      <a:pt x="345" y="1050"/>
                    </a:cubicBezTo>
                    <a:cubicBezTo>
                      <a:pt x="320" y="1079"/>
                      <a:pt x="153" y="1196"/>
                      <a:pt x="579" y="1196"/>
                    </a:cubicBezTo>
                    <a:cubicBezTo>
                      <a:pt x="631" y="1196"/>
                      <a:pt x="692" y="1194"/>
                      <a:pt x="763" y="1190"/>
                    </a:cubicBezTo>
                    <a:cubicBezTo>
                      <a:pt x="1419" y="1156"/>
                      <a:pt x="2065" y="1042"/>
                      <a:pt x="2386" y="1004"/>
                    </a:cubicBezTo>
                    <a:cubicBezTo>
                      <a:pt x="2709" y="965"/>
                      <a:pt x="3374" y="685"/>
                      <a:pt x="3374" y="685"/>
                    </a:cubicBezTo>
                    <a:cubicBezTo>
                      <a:pt x="3374" y="685"/>
                      <a:pt x="4218" y="306"/>
                      <a:pt x="4094" y="255"/>
                    </a:cubicBezTo>
                    <a:cubicBezTo>
                      <a:pt x="3972" y="205"/>
                      <a:pt x="3676" y="1"/>
                      <a:pt x="30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4"/>
              <p:cNvSpPr/>
              <p:nvPr/>
            </p:nvSpPr>
            <p:spPr>
              <a:xfrm>
                <a:off x="5968344" y="2456746"/>
                <a:ext cx="169309" cy="14838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73" extrusionOk="0">
                    <a:moveTo>
                      <a:pt x="756" y="0"/>
                    </a:moveTo>
                    <a:lnTo>
                      <a:pt x="542" y="68"/>
                    </a:lnTo>
                    <a:lnTo>
                      <a:pt x="3" y="257"/>
                    </a:lnTo>
                    <a:cubicBezTo>
                      <a:pt x="3" y="257"/>
                      <a:pt x="0" y="274"/>
                      <a:pt x="0" y="290"/>
                    </a:cubicBezTo>
                    <a:cubicBezTo>
                      <a:pt x="0" y="305"/>
                      <a:pt x="34" y="305"/>
                      <a:pt x="34" y="305"/>
                    </a:cubicBezTo>
                    <a:cubicBezTo>
                      <a:pt x="34" y="305"/>
                      <a:pt x="88" y="310"/>
                      <a:pt x="110" y="310"/>
                    </a:cubicBezTo>
                    <a:cubicBezTo>
                      <a:pt x="113" y="310"/>
                      <a:pt x="115" y="310"/>
                      <a:pt x="117" y="310"/>
                    </a:cubicBezTo>
                    <a:cubicBezTo>
                      <a:pt x="117" y="310"/>
                      <a:pt x="117" y="310"/>
                      <a:pt x="117" y="310"/>
                    </a:cubicBezTo>
                    <a:cubicBezTo>
                      <a:pt x="132" y="310"/>
                      <a:pt x="173" y="409"/>
                      <a:pt x="180" y="523"/>
                    </a:cubicBezTo>
                    <a:cubicBezTo>
                      <a:pt x="186" y="610"/>
                      <a:pt x="194" y="697"/>
                      <a:pt x="197" y="740"/>
                    </a:cubicBezTo>
                    <a:cubicBezTo>
                      <a:pt x="197" y="742"/>
                      <a:pt x="169" y="760"/>
                      <a:pt x="169" y="762"/>
                    </a:cubicBezTo>
                    <a:cubicBezTo>
                      <a:pt x="169" y="773"/>
                      <a:pt x="200" y="773"/>
                      <a:pt x="200" y="773"/>
                    </a:cubicBezTo>
                    <a:cubicBezTo>
                      <a:pt x="200" y="773"/>
                      <a:pt x="243" y="754"/>
                      <a:pt x="325" y="723"/>
                    </a:cubicBezTo>
                    <a:cubicBezTo>
                      <a:pt x="405" y="694"/>
                      <a:pt x="815" y="510"/>
                      <a:pt x="815" y="510"/>
                    </a:cubicBezTo>
                    <a:cubicBezTo>
                      <a:pt x="815" y="510"/>
                      <a:pt x="882" y="331"/>
                      <a:pt x="855" y="230"/>
                    </a:cubicBezTo>
                    <a:cubicBezTo>
                      <a:pt x="831" y="127"/>
                      <a:pt x="756" y="0"/>
                      <a:pt x="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5965081" y="2456170"/>
                <a:ext cx="148769" cy="54133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82" extrusionOk="0">
                    <a:moveTo>
                      <a:pt x="686" y="0"/>
                    </a:moveTo>
                    <a:cubicBezTo>
                      <a:pt x="620" y="0"/>
                      <a:pt x="537" y="17"/>
                      <a:pt x="497" y="36"/>
                    </a:cubicBezTo>
                    <a:cubicBezTo>
                      <a:pt x="374" y="94"/>
                      <a:pt x="279" y="137"/>
                      <a:pt x="279" y="137"/>
                    </a:cubicBezTo>
                    <a:cubicBezTo>
                      <a:pt x="279" y="137"/>
                      <a:pt x="185" y="180"/>
                      <a:pt x="48" y="240"/>
                    </a:cubicBezTo>
                    <a:cubicBezTo>
                      <a:pt x="0" y="259"/>
                      <a:pt x="14" y="279"/>
                      <a:pt x="80" y="280"/>
                    </a:cubicBezTo>
                    <a:lnTo>
                      <a:pt x="82" y="280"/>
                    </a:lnTo>
                    <a:lnTo>
                      <a:pt x="159" y="282"/>
                    </a:lnTo>
                    <a:cubicBezTo>
                      <a:pt x="342" y="205"/>
                      <a:pt x="479" y="143"/>
                      <a:pt x="479" y="143"/>
                    </a:cubicBezTo>
                    <a:cubicBezTo>
                      <a:pt x="479" y="143"/>
                      <a:pt x="617" y="80"/>
                      <a:pt x="774" y="3"/>
                    </a:cubicBezTo>
                    <a:lnTo>
                      <a:pt x="696" y="0"/>
                    </a:lnTo>
                    <a:lnTo>
                      <a:pt x="694" y="0"/>
                    </a:lnTo>
                    <a:cubicBezTo>
                      <a:pt x="691" y="0"/>
                      <a:pt x="688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4"/>
              <p:cNvSpPr/>
              <p:nvPr/>
            </p:nvSpPr>
            <p:spPr>
              <a:xfrm>
                <a:off x="5655258" y="2480549"/>
                <a:ext cx="255307" cy="70641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68" extrusionOk="0">
                    <a:moveTo>
                      <a:pt x="941" y="1"/>
                    </a:moveTo>
                    <a:cubicBezTo>
                      <a:pt x="675" y="1"/>
                      <a:pt x="339" y="75"/>
                      <a:pt x="175" y="170"/>
                    </a:cubicBezTo>
                    <a:cubicBezTo>
                      <a:pt x="1" y="272"/>
                      <a:pt x="79" y="361"/>
                      <a:pt x="351" y="367"/>
                    </a:cubicBezTo>
                    <a:cubicBezTo>
                      <a:pt x="364" y="368"/>
                      <a:pt x="377" y="368"/>
                      <a:pt x="390" y="368"/>
                    </a:cubicBezTo>
                    <a:cubicBezTo>
                      <a:pt x="656" y="368"/>
                      <a:pt x="990" y="295"/>
                      <a:pt x="1156" y="198"/>
                    </a:cubicBezTo>
                    <a:cubicBezTo>
                      <a:pt x="1330" y="96"/>
                      <a:pt x="1250" y="9"/>
                      <a:pt x="979" y="1"/>
                    </a:cubicBezTo>
                    <a:cubicBezTo>
                      <a:pt x="967" y="1"/>
                      <a:pt x="954" y="1"/>
                      <a:pt x="9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4"/>
              <p:cNvSpPr/>
              <p:nvPr/>
            </p:nvSpPr>
            <p:spPr>
              <a:xfrm>
                <a:off x="5694802" y="2491491"/>
                <a:ext cx="176027" cy="48758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54" extrusionOk="0">
                    <a:moveTo>
                      <a:pt x="651" y="1"/>
                    </a:moveTo>
                    <a:cubicBezTo>
                      <a:pt x="468" y="1"/>
                      <a:pt x="234" y="52"/>
                      <a:pt x="121" y="118"/>
                    </a:cubicBezTo>
                    <a:cubicBezTo>
                      <a:pt x="1" y="187"/>
                      <a:pt x="56" y="249"/>
                      <a:pt x="242" y="253"/>
                    </a:cubicBezTo>
                    <a:cubicBezTo>
                      <a:pt x="252" y="254"/>
                      <a:pt x="263" y="254"/>
                      <a:pt x="273" y="254"/>
                    </a:cubicBezTo>
                    <a:cubicBezTo>
                      <a:pt x="456" y="254"/>
                      <a:pt x="684" y="203"/>
                      <a:pt x="798" y="136"/>
                    </a:cubicBezTo>
                    <a:cubicBezTo>
                      <a:pt x="916" y="67"/>
                      <a:pt x="862" y="6"/>
                      <a:pt x="675" y="1"/>
                    </a:cubicBezTo>
                    <a:cubicBezTo>
                      <a:pt x="667" y="1"/>
                      <a:pt x="65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4"/>
              <p:cNvSpPr/>
              <p:nvPr/>
            </p:nvSpPr>
            <p:spPr>
              <a:xfrm>
                <a:off x="5955867" y="2468840"/>
                <a:ext cx="33209" cy="883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46" extrusionOk="0">
                    <a:moveTo>
                      <a:pt x="136" y="0"/>
                    </a:moveTo>
                    <a:cubicBezTo>
                      <a:pt x="133" y="0"/>
                      <a:pt x="131" y="0"/>
                      <a:pt x="128" y="1"/>
                    </a:cubicBezTo>
                    <a:cubicBezTo>
                      <a:pt x="93" y="2"/>
                      <a:pt x="45" y="13"/>
                      <a:pt x="22" y="25"/>
                    </a:cubicBezTo>
                    <a:cubicBezTo>
                      <a:pt x="1" y="37"/>
                      <a:pt x="7" y="45"/>
                      <a:pt x="38" y="45"/>
                    </a:cubicBezTo>
                    <a:cubicBezTo>
                      <a:pt x="40" y="45"/>
                      <a:pt x="43" y="45"/>
                      <a:pt x="45" y="45"/>
                    </a:cubicBezTo>
                    <a:cubicBezTo>
                      <a:pt x="81" y="44"/>
                      <a:pt x="127" y="33"/>
                      <a:pt x="151" y="21"/>
                    </a:cubicBezTo>
                    <a:cubicBezTo>
                      <a:pt x="173" y="9"/>
                      <a:pt x="165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>
                <a:off x="5937247" y="2375356"/>
                <a:ext cx="244749" cy="4703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45" extrusionOk="0">
                    <a:moveTo>
                      <a:pt x="786" y="0"/>
                    </a:moveTo>
                    <a:cubicBezTo>
                      <a:pt x="565" y="0"/>
                      <a:pt x="320" y="31"/>
                      <a:pt x="179" y="81"/>
                    </a:cubicBezTo>
                    <a:cubicBezTo>
                      <a:pt x="1" y="145"/>
                      <a:pt x="59" y="214"/>
                      <a:pt x="311" y="237"/>
                    </a:cubicBezTo>
                    <a:cubicBezTo>
                      <a:pt x="365" y="242"/>
                      <a:pt x="424" y="244"/>
                      <a:pt x="484" y="244"/>
                    </a:cubicBezTo>
                    <a:cubicBezTo>
                      <a:pt x="706" y="244"/>
                      <a:pt x="953" y="213"/>
                      <a:pt x="1094" y="163"/>
                    </a:cubicBezTo>
                    <a:cubicBezTo>
                      <a:pt x="1274" y="100"/>
                      <a:pt x="1214" y="29"/>
                      <a:pt x="962" y="8"/>
                    </a:cubicBezTo>
                    <a:cubicBezTo>
                      <a:pt x="907" y="3"/>
                      <a:pt x="847" y="0"/>
                      <a:pt x="7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4"/>
              <p:cNvSpPr/>
              <p:nvPr/>
            </p:nvSpPr>
            <p:spPr>
              <a:xfrm>
                <a:off x="5975063" y="2382458"/>
                <a:ext cx="168733" cy="32633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70" extrusionOk="0">
                    <a:moveTo>
                      <a:pt x="540" y="0"/>
                    </a:moveTo>
                    <a:cubicBezTo>
                      <a:pt x="388" y="0"/>
                      <a:pt x="221" y="22"/>
                      <a:pt x="125" y="57"/>
                    </a:cubicBezTo>
                    <a:cubicBezTo>
                      <a:pt x="1" y="100"/>
                      <a:pt x="42" y="149"/>
                      <a:pt x="216" y="164"/>
                    </a:cubicBezTo>
                    <a:cubicBezTo>
                      <a:pt x="253" y="168"/>
                      <a:pt x="292" y="169"/>
                      <a:pt x="333" y="169"/>
                    </a:cubicBezTo>
                    <a:cubicBezTo>
                      <a:pt x="486" y="169"/>
                      <a:pt x="658" y="148"/>
                      <a:pt x="756" y="114"/>
                    </a:cubicBezTo>
                    <a:cubicBezTo>
                      <a:pt x="879" y="69"/>
                      <a:pt x="839" y="21"/>
                      <a:pt x="665" y="6"/>
                    </a:cubicBezTo>
                    <a:cubicBezTo>
                      <a:pt x="626" y="2"/>
                      <a:pt x="584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4"/>
              <p:cNvSpPr/>
              <p:nvPr/>
            </p:nvSpPr>
            <p:spPr>
              <a:xfrm>
                <a:off x="4199824" y="1745729"/>
                <a:ext cx="1536064" cy="1043495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5436" extrusionOk="0">
                    <a:moveTo>
                      <a:pt x="598" y="1"/>
                    </a:moveTo>
                    <a:cubicBezTo>
                      <a:pt x="416" y="1"/>
                      <a:pt x="1" y="118"/>
                      <a:pt x="50" y="1197"/>
                    </a:cubicBezTo>
                    <a:cubicBezTo>
                      <a:pt x="113" y="2577"/>
                      <a:pt x="524" y="3454"/>
                      <a:pt x="705" y="3837"/>
                    </a:cubicBezTo>
                    <a:cubicBezTo>
                      <a:pt x="888" y="4218"/>
                      <a:pt x="1002" y="4395"/>
                      <a:pt x="2410" y="4564"/>
                    </a:cubicBezTo>
                    <a:cubicBezTo>
                      <a:pt x="3816" y="4734"/>
                      <a:pt x="5618" y="4797"/>
                      <a:pt x="5712" y="4820"/>
                    </a:cubicBezTo>
                    <a:cubicBezTo>
                      <a:pt x="5806" y="4843"/>
                      <a:pt x="5983" y="5029"/>
                      <a:pt x="6057" y="5084"/>
                    </a:cubicBezTo>
                    <a:cubicBezTo>
                      <a:pt x="6129" y="5137"/>
                      <a:pt x="6630" y="5435"/>
                      <a:pt x="6738" y="5435"/>
                    </a:cubicBezTo>
                    <a:cubicBezTo>
                      <a:pt x="6740" y="5435"/>
                      <a:pt x="6742" y="5435"/>
                      <a:pt x="6744" y="5435"/>
                    </a:cubicBezTo>
                    <a:cubicBezTo>
                      <a:pt x="6837" y="5421"/>
                      <a:pt x="6972" y="5267"/>
                      <a:pt x="6972" y="5267"/>
                    </a:cubicBezTo>
                    <a:cubicBezTo>
                      <a:pt x="6972" y="5267"/>
                      <a:pt x="7040" y="5260"/>
                      <a:pt x="7101" y="5232"/>
                    </a:cubicBezTo>
                    <a:cubicBezTo>
                      <a:pt x="7161" y="5204"/>
                      <a:pt x="7386" y="5069"/>
                      <a:pt x="7386" y="5069"/>
                    </a:cubicBezTo>
                    <a:cubicBezTo>
                      <a:pt x="7386" y="5069"/>
                      <a:pt x="7449" y="5087"/>
                      <a:pt x="7530" y="5087"/>
                    </a:cubicBezTo>
                    <a:cubicBezTo>
                      <a:pt x="7578" y="5087"/>
                      <a:pt x="7633" y="5080"/>
                      <a:pt x="7684" y="5060"/>
                    </a:cubicBezTo>
                    <a:cubicBezTo>
                      <a:pt x="7823" y="5003"/>
                      <a:pt x="8001" y="4755"/>
                      <a:pt x="8001" y="4755"/>
                    </a:cubicBezTo>
                    <a:lnTo>
                      <a:pt x="8001" y="4755"/>
                    </a:lnTo>
                    <a:lnTo>
                      <a:pt x="7780" y="4761"/>
                    </a:lnTo>
                    <a:lnTo>
                      <a:pt x="7567" y="4614"/>
                    </a:lnTo>
                    <a:cubicBezTo>
                      <a:pt x="7567" y="4614"/>
                      <a:pt x="7815" y="4558"/>
                      <a:pt x="7824" y="4532"/>
                    </a:cubicBezTo>
                    <a:cubicBezTo>
                      <a:pt x="7833" y="4507"/>
                      <a:pt x="7906" y="4347"/>
                      <a:pt x="7825" y="4347"/>
                    </a:cubicBezTo>
                    <a:cubicBezTo>
                      <a:pt x="7823" y="4347"/>
                      <a:pt x="7821" y="4347"/>
                      <a:pt x="7818" y="4347"/>
                    </a:cubicBezTo>
                    <a:cubicBezTo>
                      <a:pt x="7812" y="4348"/>
                      <a:pt x="7806" y="4348"/>
                      <a:pt x="7800" y="4348"/>
                    </a:cubicBezTo>
                    <a:cubicBezTo>
                      <a:pt x="7704" y="4348"/>
                      <a:pt x="7547" y="4298"/>
                      <a:pt x="7547" y="4298"/>
                    </a:cubicBezTo>
                    <a:cubicBezTo>
                      <a:pt x="7547" y="4298"/>
                      <a:pt x="7003" y="3906"/>
                      <a:pt x="6929" y="3861"/>
                    </a:cubicBezTo>
                    <a:cubicBezTo>
                      <a:pt x="6855" y="3818"/>
                      <a:pt x="6337" y="3788"/>
                      <a:pt x="6337" y="3788"/>
                    </a:cubicBezTo>
                    <a:cubicBezTo>
                      <a:pt x="6329" y="3787"/>
                      <a:pt x="6320" y="3787"/>
                      <a:pt x="6310" y="3787"/>
                    </a:cubicBezTo>
                    <a:cubicBezTo>
                      <a:pt x="6123" y="3787"/>
                      <a:pt x="5637" y="3814"/>
                      <a:pt x="5588" y="3815"/>
                    </a:cubicBezTo>
                    <a:cubicBezTo>
                      <a:pt x="5587" y="3815"/>
                      <a:pt x="5586" y="3815"/>
                      <a:pt x="5585" y="3815"/>
                    </a:cubicBezTo>
                    <a:cubicBezTo>
                      <a:pt x="5522" y="3815"/>
                      <a:pt x="5051" y="3766"/>
                      <a:pt x="4168" y="3549"/>
                    </a:cubicBezTo>
                    <a:cubicBezTo>
                      <a:pt x="3271" y="3328"/>
                      <a:pt x="2002" y="2769"/>
                      <a:pt x="2002" y="2769"/>
                    </a:cubicBezTo>
                    <a:cubicBezTo>
                      <a:pt x="2002" y="2769"/>
                      <a:pt x="1999" y="2788"/>
                      <a:pt x="1993" y="2788"/>
                    </a:cubicBezTo>
                    <a:cubicBezTo>
                      <a:pt x="1985" y="2788"/>
                      <a:pt x="1973" y="2764"/>
                      <a:pt x="1953" y="2660"/>
                    </a:cubicBezTo>
                    <a:cubicBezTo>
                      <a:pt x="1916" y="2465"/>
                      <a:pt x="1958" y="1791"/>
                      <a:pt x="1910" y="1276"/>
                    </a:cubicBezTo>
                    <a:cubicBezTo>
                      <a:pt x="1864" y="759"/>
                      <a:pt x="681" y="10"/>
                      <a:pt x="681" y="10"/>
                    </a:cubicBezTo>
                    <a:cubicBezTo>
                      <a:pt x="681" y="10"/>
                      <a:pt x="648" y="1"/>
                      <a:pt x="598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4"/>
              <p:cNvSpPr/>
              <p:nvPr/>
            </p:nvSpPr>
            <p:spPr>
              <a:xfrm>
                <a:off x="5683668" y="2615881"/>
                <a:ext cx="18236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95" h="40" extrusionOk="0">
                    <a:moveTo>
                      <a:pt x="94" y="1"/>
                    </a:moveTo>
                    <a:cubicBezTo>
                      <a:pt x="94" y="1"/>
                      <a:pt x="57" y="22"/>
                      <a:pt x="0" y="39"/>
                    </a:cubicBezTo>
                    <a:cubicBezTo>
                      <a:pt x="48" y="25"/>
                      <a:pt x="90" y="10"/>
                      <a:pt x="94" y="1"/>
                    </a:cubicBezTo>
                    <a:close/>
                  </a:path>
                </a:pathLst>
              </a:custGeom>
              <a:solidFill>
                <a:srgbClr val="FEA5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4"/>
              <p:cNvSpPr/>
              <p:nvPr/>
            </p:nvSpPr>
            <p:spPr>
              <a:xfrm>
                <a:off x="5861039" y="2232538"/>
                <a:ext cx="2304" cy="1728"/>
              </a:xfrm>
              <a:custGeom>
                <a:avLst/>
                <a:gdLst/>
                <a:ahLst/>
                <a:cxnLst/>
                <a:rect l="l" t="t" r="r" b="b"/>
                <a:pathLst>
                  <a:path w="12" h="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" y="3"/>
                      <a:pt x="7" y="6"/>
                      <a:pt x="12" y="9"/>
                    </a:cubicBezTo>
                    <a:cubicBezTo>
                      <a:pt x="9" y="6"/>
                      <a:pt x="5" y="3"/>
                      <a:pt x="1" y="1"/>
                    </a:cubicBezTo>
                    <a:close/>
                  </a:path>
                </a:pathLst>
              </a:custGeom>
              <a:solidFill>
                <a:srgbClr val="FEA5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4"/>
              <p:cNvSpPr/>
              <p:nvPr/>
            </p:nvSpPr>
            <p:spPr>
              <a:xfrm>
                <a:off x="5933215" y="2260180"/>
                <a:ext cx="192" cy="19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A5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4"/>
              <p:cNvSpPr/>
              <p:nvPr/>
            </p:nvSpPr>
            <p:spPr>
              <a:xfrm>
                <a:off x="4151450" y="1229935"/>
                <a:ext cx="456481" cy="804504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4191" extrusionOk="0">
                    <a:moveTo>
                      <a:pt x="617" y="0"/>
                    </a:moveTo>
                    <a:cubicBezTo>
                      <a:pt x="617" y="0"/>
                      <a:pt x="267" y="209"/>
                      <a:pt x="134" y="585"/>
                    </a:cubicBezTo>
                    <a:cubicBezTo>
                      <a:pt x="1" y="962"/>
                      <a:pt x="33" y="2006"/>
                      <a:pt x="45" y="2429"/>
                    </a:cubicBezTo>
                    <a:cubicBezTo>
                      <a:pt x="59" y="2854"/>
                      <a:pt x="185" y="3935"/>
                      <a:pt x="185" y="3935"/>
                    </a:cubicBezTo>
                    <a:lnTo>
                      <a:pt x="305" y="3993"/>
                    </a:lnTo>
                    <a:lnTo>
                      <a:pt x="301" y="3860"/>
                    </a:lnTo>
                    <a:cubicBezTo>
                      <a:pt x="301" y="3860"/>
                      <a:pt x="341" y="3781"/>
                      <a:pt x="641" y="3781"/>
                    </a:cubicBezTo>
                    <a:cubicBezTo>
                      <a:pt x="672" y="3781"/>
                      <a:pt x="706" y="3782"/>
                      <a:pt x="744" y="3784"/>
                    </a:cubicBezTo>
                    <a:cubicBezTo>
                      <a:pt x="1137" y="3803"/>
                      <a:pt x="1871" y="3920"/>
                      <a:pt x="2016" y="3941"/>
                    </a:cubicBezTo>
                    <a:cubicBezTo>
                      <a:pt x="2162" y="3963"/>
                      <a:pt x="2171" y="4081"/>
                      <a:pt x="2171" y="4081"/>
                    </a:cubicBezTo>
                    <a:lnTo>
                      <a:pt x="2174" y="4190"/>
                    </a:lnTo>
                    <a:cubicBezTo>
                      <a:pt x="2174" y="4190"/>
                      <a:pt x="2259" y="4104"/>
                      <a:pt x="2268" y="4032"/>
                    </a:cubicBezTo>
                    <a:cubicBezTo>
                      <a:pt x="2276" y="3960"/>
                      <a:pt x="2377" y="3012"/>
                      <a:pt x="2205" y="1997"/>
                    </a:cubicBezTo>
                    <a:cubicBezTo>
                      <a:pt x="2033" y="982"/>
                      <a:pt x="1290" y="242"/>
                      <a:pt x="6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4"/>
              <p:cNvSpPr/>
              <p:nvPr/>
            </p:nvSpPr>
            <p:spPr>
              <a:xfrm>
                <a:off x="5038494" y="2933573"/>
                <a:ext cx="195607" cy="156063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813" extrusionOk="0">
                    <a:moveTo>
                      <a:pt x="749" y="166"/>
                    </a:moveTo>
                    <a:cubicBezTo>
                      <a:pt x="776" y="166"/>
                      <a:pt x="800" y="173"/>
                      <a:pt x="817" y="187"/>
                    </a:cubicBezTo>
                    <a:cubicBezTo>
                      <a:pt x="834" y="199"/>
                      <a:pt x="843" y="219"/>
                      <a:pt x="845" y="244"/>
                    </a:cubicBezTo>
                    <a:lnTo>
                      <a:pt x="850" y="388"/>
                    </a:lnTo>
                    <a:cubicBezTo>
                      <a:pt x="851" y="459"/>
                      <a:pt x="779" y="538"/>
                      <a:pt x="694" y="558"/>
                    </a:cubicBezTo>
                    <a:lnTo>
                      <a:pt x="693" y="558"/>
                    </a:lnTo>
                    <a:lnTo>
                      <a:pt x="308" y="644"/>
                    </a:lnTo>
                    <a:cubicBezTo>
                      <a:pt x="296" y="646"/>
                      <a:pt x="283" y="647"/>
                      <a:pt x="272" y="647"/>
                    </a:cubicBezTo>
                    <a:cubicBezTo>
                      <a:pt x="245" y="647"/>
                      <a:pt x="221" y="641"/>
                      <a:pt x="203" y="627"/>
                    </a:cubicBezTo>
                    <a:cubicBezTo>
                      <a:pt x="185" y="613"/>
                      <a:pt x="176" y="594"/>
                      <a:pt x="176" y="570"/>
                    </a:cubicBezTo>
                    <a:lnTo>
                      <a:pt x="171" y="425"/>
                    </a:lnTo>
                    <a:cubicBezTo>
                      <a:pt x="168" y="354"/>
                      <a:pt x="242" y="276"/>
                      <a:pt x="327" y="256"/>
                    </a:cubicBezTo>
                    <a:lnTo>
                      <a:pt x="713" y="170"/>
                    </a:lnTo>
                    <a:cubicBezTo>
                      <a:pt x="725" y="167"/>
                      <a:pt x="738" y="166"/>
                      <a:pt x="749" y="166"/>
                    </a:cubicBezTo>
                    <a:close/>
                    <a:moveTo>
                      <a:pt x="750" y="0"/>
                    </a:moveTo>
                    <a:cubicBezTo>
                      <a:pt x="726" y="0"/>
                      <a:pt x="702" y="3"/>
                      <a:pt x="677" y="8"/>
                    </a:cubicBezTo>
                    <a:lnTo>
                      <a:pt x="291" y="95"/>
                    </a:lnTo>
                    <a:cubicBezTo>
                      <a:pt x="127" y="131"/>
                      <a:pt x="0" y="279"/>
                      <a:pt x="5" y="431"/>
                    </a:cubicBezTo>
                    <a:lnTo>
                      <a:pt x="10" y="576"/>
                    </a:lnTo>
                    <a:cubicBezTo>
                      <a:pt x="13" y="648"/>
                      <a:pt x="45" y="714"/>
                      <a:pt x="102" y="757"/>
                    </a:cubicBezTo>
                    <a:cubicBezTo>
                      <a:pt x="148" y="794"/>
                      <a:pt x="207" y="813"/>
                      <a:pt x="271" y="813"/>
                    </a:cubicBezTo>
                    <a:cubicBezTo>
                      <a:pt x="294" y="813"/>
                      <a:pt x="319" y="810"/>
                      <a:pt x="343" y="804"/>
                    </a:cubicBezTo>
                    <a:lnTo>
                      <a:pt x="730" y="717"/>
                    </a:lnTo>
                    <a:cubicBezTo>
                      <a:pt x="894" y="681"/>
                      <a:pt x="1019" y="533"/>
                      <a:pt x="1014" y="382"/>
                    </a:cubicBezTo>
                    <a:lnTo>
                      <a:pt x="1009" y="238"/>
                    </a:lnTo>
                    <a:cubicBezTo>
                      <a:pt x="1008" y="164"/>
                      <a:pt x="976" y="99"/>
                      <a:pt x="919" y="55"/>
                    </a:cubicBezTo>
                    <a:cubicBezTo>
                      <a:pt x="872" y="19"/>
                      <a:pt x="813" y="0"/>
                      <a:pt x="7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4"/>
              <p:cNvSpPr/>
              <p:nvPr/>
            </p:nvSpPr>
            <p:spPr>
              <a:xfrm>
                <a:off x="5301862" y="2893838"/>
                <a:ext cx="44727" cy="12707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662" extrusionOk="0">
                    <a:moveTo>
                      <a:pt x="164" y="0"/>
                    </a:moveTo>
                    <a:lnTo>
                      <a:pt x="1" y="25"/>
                    </a:lnTo>
                    <a:cubicBezTo>
                      <a:pt x="17" y="142"/>
                      <a:pt x="54" y="474"/>
                      <a:pt x="5" y="605"/>
                    </a:cubicBezTo>
                    <a:lnTo>
                      <a:pt x="160" y="661"/>
                    </a:lnTo>
                    <a:cubicBezTo>
                      <a:pt x="233" y="468"/>
                      <a:pt x="171" y="48"/>
                      <a:pt x="1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4"/>
              <p:cNvSpPr/>
              <p:nvPr/>
            </p:nvSpPr>
            <p:spPr>
              <a:xfrm>
                <a:off x="4885886" y="3000567"/>
                <a:ext cx="44727" cy="12746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664" extrusionOk="0">
                    <a:moveTo>
                      <a:pt x="163" y="1"/>
                    </a:moveTo>
                    <a:lnTo>
                      <a:pt x="0" y="27"/>
                    </a:lnTo>
                    <a:cubicBezTo>
                      <a:pt x="19" y="144"/>
                      <a:pt x="54" y="475"/>
                      <a:pt x="6" y="605"/>
                    </a:cubicBezTo>
                    <a:lnTo>
                      <a:pt x="160" y="664"/>
                    </a:lnTo>
                    <a:cubicBezTo>
                      <a:pt x="232" y="468"/>
                      <a:pt x="171" y="49"/>
                      <a:pt x="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4"/>
              <p:cNvSpPr/>
              <p:nvPr/>
            </p:nvSpPr>
            <p:spPr>
              <a:xfrm>
                <a:off x="4462616" y="2964095"/>
                <a:ext cx="45495" cy="126886"/>
              </a:xfrm>
              <a:custGeom>
                <a:avLst/>
                <a:gdLst/>
                <a:ahLst/>
                <a:cxnLst/>
                <a:rect l="l" t="t" r="r" b="b"/>
                <a:pathLst>
                  <a:path w="237" h="661" extrusionOk="0">
                    <a:moveTo>
                      <a:pt x="42" y="0"/>
                    </a:moveTo>
                    <a:cubicBezTo>
                      <a:pt x="38" y="48"/>
                      <a:pt x="1" y="469"/>
                      <a:pt x="86" y="660"/>
                    </a:cubicBezTo>
                    <a:lnTo>
                      <a:pt x="236" y="594"/>
                    </a:lnTo>
                    <a:cubicBezTo>
                      <a:pt x="181" y="465"/>
                      <a:pt x="196" y="132"/>
                      <a:pt x="207" y="14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4"/>
              <p:cNvSpPr/>
              <p:nvPr/>
            </p:nvSpPr>
            <p:spPr>
              <a:xfrm>
                <a:off x="4594108" y="489548"/>
                <a:ext cx="501591" cy="734247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825" extrusionOk="0">
                    <a:moveTo>
                      <a:pt x="2" y="2610"/>
                    </a:moveTo>
                    <a:cubicBezTo>
                      <a:pt x="5" y="2673"/>
                      <a:pt x="716" y="3616"/>
                      <a:pt x="1563" y="3783"/>
                    </a:cubicBezTo>
                    <a:cubicBezTo>
                      <a:pt x="1746" y="3819"/>
                      <a:pt x="1894" y="3825"/>
                      <a:pt x="2015" y="3810"/>
                    </a:cubicBezTo>
                    <a:cubicBezTo>
                      <a:pt x="2452" y="3757"/>
                      <a:pt x="2517" y="3431"/>
                      <a:pt x="2485" y="3265"/>
                    </a:cubicBezTo>
                    <a:cubicBezTo>
                      <a:pt x="2443" y="3053"/>
                      <a:pt x="2331" y="3214"/>
                      <a:pt x="2323" y="2725"/>
                    </a:cubicBezTo>
                    <a:cubicBezTo>
                      <a:pt x="2320" y="2508"/>
                      <a:pt x="2383" y="2185"/>
                      <a:pt x="2448" y="1871"/>
                    </a:cubicBezTo>
                    <a:cubicBezTo>
                      <a:pt x="2529" y="1478"/>
                      <a:pt x="2612" y="1099"/>
                      <a:pt x="2565" y="965"/>
                    </a:cubicBezTo>
                    <a:cubicBezTo>
                      <a:pt x="2483" y="727"/>
                      <a:pt x="514" y="1"/>
                      <a:pt x="514" y="1"/>
                    </a:cubicBezTo>
                    <a:cubicBezTo>
                      <a:pt x="514" y="1"/>
                      <a:pt x="354" y="593"/>
                      <a:pt x="391" y="1108"/>
                    </a:cubicBezTo>
                    <a:cubicBezTo>
                      <a:pt x="427" y="1625"/>
                      <a:pt x="322" y="2242"/>
                      <a:pt x="223" y="2396"/>
                    </a:cubicBezTo>
                    <a:cubicBezTo>
                      <a:pt x="125" y="2551"/>
                      <a:pt x="0" y="2548"/>
                      <a:pt x="2" y="261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4"/>
              <p:cNvSpPr/>
              <p:nvPr/>
            </p:nvSpPr>
            <p:spPr>
              <a:xfrm>
                <a:off x="4867266" y="848703"/>
                <a:ext cx="210004" cy="37221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939" extrusionOk="0">
                    <a:moveTo>
                      <a:pt x="617" y="1466"/>
                    </a:moveTo>
                    <a:cubicBezTo>
                      <a:pt x="634" y="1545"/>
                      <a:pt x="609" y="1791"/>
                      <a:pt x="592" y="1939"/>
                    </a:cubicBezTo>
                    <a:cubicBezTo>
                      <a:pt x="1029" y="1886"/>
                      <a:pt x="1094" y="1560"/>
                      <a:pt x="1062" y="1393"/>
                    </a:cubicBezTo>
                    <a:cubicBezTo>
                      <a:pt x="1020" y="1182"/>
                      <a:pt x="908" y="1343"/>
                      <a:pt x="900" y="854"/>
                    </a:cubicBezTo>
                    <a:cubicBezTo>
                      <a:pt x="897" y="637"/>
                      <a:pt x="960" y="314"/>
                      <a:pt x="1025" y="0"/>
                    </a:cubicBezTo>
                    <a:cubicBezTo>
                      <a:pt x="597" y="37"/>
                      <a:pt x="162" y="276"/>
                      <a:pt x="0" y="482"/>
                    </a:cubicBezTo>
                    <a:cubicBezTo>
                      <a:pt x="0" y="482"/>
                      <a:pt x="483" y="937"/>
                      <a:pt x="542" y="979"/>
                    </a:cubicBezTo>
                    <a:cubicBezTo>
                      <a:pt x="600" y="1019"/>
                      <a:pt x="592" y="1354"/>
                      <a:pt x="617" y="1466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4"/>
              <p:cNvSpPr/>
              <p:nvPr/>
            </p:nvSpPr>
            <p:spPr>
              <a:xfrm>
                <a:off x="4644593" y="134039"/>
                <a:ext cx="632892" cy="880329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4586" extrusionOk="0">
                    <a:moveTo>
                      <a:pt x="2643" y="1"/>
                    </a:moveTo>
                    <a:cubicBezTo>
                      <a:pt x="2625" y="1"/>
                      <a:pt x="1980" y="3"/>
                      <a:pt x="1436" y="204"/>
                    </a:cubicBezTo>
                    <a:cubicBezTo>
                      <a:pt x="1105" y="326"/>
                      <a:pt x="656" y="669"/>
                      <a:pt x="348" y="995"/>
                    </a:cubicBezTo>
                    <a:cubicBezTo>
                      <a:pt x="142" y="1213"/>
                      <a:pt x="0" y="1425"/>
                      <a:pt x="2" y="1558"/>
                    </a:cubicBezTo>
                    <a:cubicBezTo>
                      <a:pt x="4" y="1768"/>
                      <a:pt x="179" y="2171"/>
                      <a:pt x="319" y="2467"/>
                    </a:cubicBezTo>
                    <a:cubicBezTo>
                      <a:pt x="400" y="2634"/>
                      <a:pt x="470" y="2765"/>
                      <a:pt x="488" y="2804"/>
                    </a:cubicBezTo>
                    <a:cubicBezTo>
                      <a:pt x="510" y="2853"/>
                      <a:pt x="534" y="2956"/>
                      <a:pt x="565" y="3090"/>
                    </a:cubicBezTo>
                    <a:cubicBezTo>
                      <a:pt x="605" y="3254"/>
                      <a:pt x="653" y="3465"/>
                      <a:pt x="728" y="3688"/>
                    </a:cubicBezTo>
                    <a:cubicBezTo>
                      <a:pt x="865" y="4090"/>
                      <a:pt x="1456" y="4443"/>
                      <a:pt x="1540" y="4517"/>
                    </a:cubicBezTo>
                    <a:cubicBezTo>
                      <a:pt x="1578" y="4549"/>
                      <a:pt x="1802" y="4585"/>
                      <a:pt x="2045" y="4585"/>
                    </a:cubicBezTo>
                    <a:cubicBezTo>
                      <a:pt x="2350" y="4585"/>
                      <a:pt x="2687" y="4529"/>
                      <a:pt x="2734" y="4340"/>
                    </a:cubicBezTo>
                    <a:cubicBezTo>
                      <a:pt x="2789" y="4122"/>
                      <a:pt x="2954" y="3485"/>
                      <a:pt x="3071" y="3017"/>
                    </a:cubicBezTo>
                    <a:cubicBezTo>
                      <a:pt x="3135" y="2756"/>
                      <a:pt x="3188" y="2545"/>
                      <a:pt x="3195" y="2494"/>
                    </a:cubicBezTo>
                    <a:cubicBezTo>
                      <a:pt x="3220" y="2348"/>
                      <a:pt x="3297" y="1531"/>
                      <a:pt x="3232" y="996"/>
                    </a:cubicBezTo>
                    <a:lnTo>
                      <a:pt x="3232" y="993"/>
                    </a:lnTo>
                    <a:cubicBezTo>
                      <a:pt x="3231" y="979"/>
                      <a:pt x="3228" y="965"/>
                      <a:pt x="3225" y="952"/>
                    </a:cubicBezTo>
                    <a:cubicBezTo>
                      <a:pt x="3138" y="435"/>
                      <a:pt x="2643" y="1"/>
                      <a:pt x="2643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4"/>
              <p:cNvSpPr/>
              <p:nvPr/>
            </p:nvSpPr>
            <p:spPr>
              <a:xfrm>
                <a:off x="4547654" y="31341"/>
                <a:ext cx="742309" cy="729256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799" extrusionOk="0">
                    <a:moveTo>
                      <a:pt x="2074" y="0"/>
                    </a:moveTo>
                    <a:cubicBezTo>
                      <a:pt x="1262" y="0"/>
                      <a:pt x="396" y="512"/>
                      <a:pt x="170" y="1034"/>
                    </a:cubicBezTo>
                    <a:cubicBezTo>
                      <a:pt x="82" y="1240"/>
                      <a:pt x="38" y="1487"/>
                      <a:pt x="26" y="1740"/>
                    </a:cubicBezTo>
                    <a:cubicBezTo>
                      <a:pt x="1" y="2183"/>
                      <a:pt x="69" y="2649"/>
                      <a:pt x="139" y="2954"/>
                    </a:cubicBezTo>
                    <a:lnTo>
                      <a:pt x="141" y="2954"/>
                    </a:lnTo>
                    <a:cubicBezTo>
                      <a:pt x="199" y="3205"/>
                      <a:pt x="335" y="3425"/>
                      <a:pt x="449" y="3577"/>
                    </a:cubicBezTo>
                    <a:cubicBezTo>
                      <a:pt x="553" y="3714"/>
                      <a:pt x="639" y="3799"/>
                      <a:pt x="639" y="3799"/>
                    </a:cubicBezTo>
                    <a:cubicBezTo>
                      <a:pt x="639" y="3799"/>
                      <a:pt x="669" y="3728"/>
                      <a:pt x="698" y="3639"/>
                    </a:cubicBezTo>
                    <a:cubicBezTo>
                      <a:pt x="722" y="3563"/>
                      <a:pt x="745" y="3474"/>
                      <a:pt x="747" y="3409"/>
                    </a:cubicBezTo>
                    <a:cubicBezTo>
                      <a:pt x="748" y="3323"/>
                      <a:pt x="787" y="3140"/>
                      <a:pt x="824" y="3002"/>
                    </a:cubicBezTo>
                    <a:cubicBezTo>
                      <a:pt x="847" y="2917"/>
                      <a:pt x="868" y="2848"/>
                      <a:pt x="881" y="2833"/>
                    </a:cubicBezTo>
                    <a:cubicBezTo>
                      <a:pt x="915" y="2791"/>
                      <a:pt x="919" y="2722"/>
                      <a:pt x="919" y="2722"/>
                    </a:cubicBezTo>
                    <a:cubicBezTo>
                      <a:pt x="919" y="2722"/>
                      <a:pt x="964" y="2706"/>
                      <a:pt x="1021" y="2706"/>
                    </a:cubicBezTo>
                    <a:cubicBezTo>
                      <a:pt x="1090" y="2706"/>
                      <a:pt x="1177" y="2729"/>
                      <a:pt x="1225" y="2829"/>
                    </a:cubicBezTo>
                    <a:cubicBezTo>
                      <a:pt x="1264" y="2906"/>
                      <a:pt x="1285" y="2992"/>
                      <a:pt x="1302" y="3077"/>
                    </a:cubicBezTo>
                    <a:cubicBezTo>
                      <a:pt x="1310" y="3120"/>
                      <a:pt x="1305" y="3222"/>
                      <a:pt x="1336" y="3249"/>
                    </a:cubicBezTo>
                    <a:cubicBezTo>
                      <a:pt x="1344" y="3257"/>
                      <a:pt x="1355" y="3263"/>
                      <a:pt x="1364" y="3266"/>
                    </a:cubicBezTo>
                    <a:cubicBezTo>
                      <a:pt x="1405" y="3285"/>
                      <a:pt x="1447" y="3305"/>
                      <a:pt x="1490" y="3323"/>
                    </a:cubicBezTo>
                    <a:cubicBezTo>
                      <a:pt x="1500" y="3328"/>
                      <a:pt x="1511" y="3332"/>
                      <a:pt x="1522" y="3332"/>
                    </a:cubicBezTo>
                    <a:cubicBezTo>
                      <a:pt x="1526" y="3332"/>
                      <a:pt x="1530" y="3331"/>
                      <a:pt x="1535" y="3329"/>
                    </a:cubicBezTo>
                    <a:cubicBezTo>
                      <a:pt x="1550" y="3323"/>
                      <a:pt x="1593" y="3028"/>
                      <a:pt x="1608" y="2988"/>
                    </a:cubicBezTo>
                    <a:cubicBezTo>
                      <a:pt x="1656" y="2859"/>
                      <a:pt x="1728" y="2736"/>
                      <a:pt x="1834" y="2645"/>
                    </a:cubicBezTo>
                    <a:cubicBezTo>
                      <a:pt x="2034" y="2473"/>
                      <a:pt x="2096" y="2196"/>
                      <a:pt x="2098" y="2037"/>
                    </a:cubicBezTo>
                    <a:cubicBezTo>
                      <a:pt x="2101" y="1879"/>
                      <a:pt x="2078" y="1396"/>
                      <a:pt x="2078" y="1396"/>
                    </a:cubicBezTo>
                    <a:cubicBezTo>
                      <a:pt x="2078" y="1396"/>
                      <a:pt x="2090" y="1377"/>
                      <a:pt x="2130" y="1365"/>
                    </a:cubicBezTo>
                    <a:cubicBezTo>
                      <a:pt x="2150" y="1358"/>
                      <a:pt x="2178" y="1353"/>
                      <a:pt x="2216" y="1353"/>
                    </a:cubicBezTo>
                    <a:cubicBezTo>
                      <a:pt x="2246" y="1353"/>
                      <a:pt x="2283" y="1356"/>
                      <a:pt x="2327" y="1365"/>
                    </a:cubicBezTo>
                    <a:lnTo>
                      <a:pt x="2328" y="1365"/>
                    </a:lnTo>
                    <a:cubicBezTo>
                      <a:pt x="2356" y="1370"/>
                      <a:pt x="2384" y="1376"/>
                      <a:pt x="2416" y="1385"/>
                    </a:cubicBezTo>
                    <a:cubicBezTo>
                      <a:pt x="2690" y="1465"/>
                      <a:pt x="2833" y="1624"/>
                      <a:pt x="3225" y="1624"/>
                    </a:cubicBezTo>
                    <a:cubicBezTo>
                      <a:pt x="3231" y="1624"/>
                      <a:pt x="3236" y="1624"/>
                      <a:pt x="3242" y="1623"/>
                    </a:cubicBezTo>
                    <a:cubicBezTo>
                      <a:pt x="3550" y="1619"/>
                      <a:pt x="3636" y="1607"/>
                      <a:pt x="3702" y="1524"/>
                    </a:cubicBezTo>
                    <a:lnTo>
                      <a:pt x="3703" y="1524"/>
                    </a:lnTo>
                    <a:cubicBezTo>
                      <a:pt x="3711" y="1513"/>
                      <a:pt x="3719" y="1500"/>
                      <a:pt x="3730" y="1487"/>
                    </a:cubicBezTo>
                    <a:cubicBezTo>
                      <a:pt x="3740" y="1468"/>
                      <a:pt x="3753" y="1447"/>
                      <a:pt x="3766" y="1420"/>
                    </a:cubicBezTo>
                    <a:cubicBezTo>
                      <a:pt x="3866" y="1247"/>
                      <a:pt x="3674" y="930"/>
                      <a:pt x="3605" y="813"/>
                    </a:cubicBezTo>
                    <a:cubicBezTo>
                      <a:pt x="3476" y="590"/>
                      <a:pt x="3142" y="108"/>
                      <a:pt x="2277" y="11"/>
                    </a:cubicBezTo>
                    <a:cubicBezTo>
                      <a:pt x="2210" y="4"/>
                      <a:pt x="2143" y="0"/>
                      <a:pt x="2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4"/>
              <p:cNvSpPr/>
              <p:nvPr/>
            </p:nvSpPr>
            <p:spPr>
              <a:xfrm>
                <a:off x="4631540" y="500489"/>
                <a:ext cx="142626" cy="24686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286" extrusionOk="0">
                    <a:moveTo>
                      <a:pt x="98" y="582"/>
                    </a:moveTo>
                    <a:cubicBezTo>
                      <a:pt x="98" y="582"/>
                      <a:pt x="1" y="233"/>
                      <a:pt x="195" y="116"/>
                    </a:cubicBezTo>
                    <a:cubicBezTo>
                      <a:pt x="387" y="1"/>
                      <a:pt x="570" y="130"/>
                      <a:pt x="656" y="333"/>
                    </a:cubicBezTo>
                    <a:cubicBezTo>
                      <a:pt x="742" y="538"/>
                      <a:pt x="727" y="1098"/>
                      <a:pt x="638" y="1191"/>
                    </a:cubicBezTo>
                    <a:cubicBezTo>
                      <a:pt x="547" y="1285"/>
                      <a:pt x="381" y="1222"/>
                      <a:pt x="322" y="1151"/>
                    </a:cubicBezTo>
                    <a:cubicBezTo>
                      <a:pt x="265" y="1081"/>
                      <a:pt x="119" y="704"/>
                      <a:pt x="99" y="582"/>
                    </a:cubicBezTo>
                    <a:close/>
                  </a:path>
                </a:pathLst>
              </a:custGeom>
              <a:solidFill>
                <a:srgbClr val="FEC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4"/>
              <p:cNvSpPr/>
              <p:nvPr/>
            </p:nvSpPr>
            <p:spPr>
              <a:xfrm>
                <a:off x="4656687" y="531779"/>
                <a:ext cx="95596" cy="16259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847" extrusionOk="0">
                    <a:moveTo>
                      <a:pt x="1" y="279"/>
                    </a:moveTo>
                    <a:cubicBezTo>
                      <a:pt x="1" y="279"/>
                      <a:pt x="8" y="69"/>
                      <a:pt x="99" y="42"/>
                    </a:cubicBezTo>
                    <a:cubicBezTo>
                      <a:pt x="190" y="16"/>
                      <a:pt x="327" y="1"/>
                      <a:pt x="393" y="133"/>
                    </a:cubicBezTo>
                    <a:cubicBezTo>
                      <a:pt x="459" y="266"/>
                      <a:pt x="494" y="385"/>
                      <a:pt x="496" y="544"/>
                    </a:cubicBezTo>
                    <a:cubicBezTo>
                      <a:pt x="497" y="702"/>
                      <a:pt x="467" y="835"/>
                      <a:pt x="380" y="841"/>
                    </a:cubicBezTo>
                    <a:cubicBezTo>
                      <a:pt x="294" y="847"/>
                      <a:pt x="128" y="707"/>
                      <a:pt x="1" y="281"/>
                    </a:cubicBezTo>
                    <a:close/>
                  </a:path>
                </a:pathLst>
              </a:custGeom>
              <a:solidFill>
                <a:srgbClr val="F7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4"/>
              <p:cNvSpPr/>
              <p:nvPr/>
            </p:nvSpPr>
            <p:spPr>
              <a:xfrm>
                <a:off x="4527690" y="347882"/>
                <a:ext cx="172572" cy="367603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915" extrusionOk="0">
                    <a:moveTo>
                      <a:pt x="133" y="1"/>
                    </a:moveTo>
                    <a:lnTo>
                      <a:pt x="0" y="247"/>
                    </a:lnTo>
                    <a:lnTo>
                      <a:pt x="0" y="274"/>
                    </a:lnTo>
                    <a:lnTo>
                      <a:pt x="40" y="900"/>
                    </a:lnTo>
                    <a:lnTo>
                      <a:pt x="223" y="1733"/>
                    </a:lnTo>
                    <a:cubicBezTo>
                      <a:pt x="223" y="1733"/>
                      <a:pt x="466" y="1848"/>
                      <a:pt x="705" y="1914"/>
                    </a:cubicBezTo>
                    <a:cubicBezTo>
                      <a:pt x="706" y="1914"/>
                      <a:pt x="707" y="1915"/>
                      <a:pt x="708" y="1915"/>
                    </a:cubicBezTo>
                    <a:cubicBezTo>
                      <a:pt x="777" y="1915"/>
                      <a:pt x="531" y="1080"/>
                      <a:pt x="638" y="1080"/>
                    </a:cubicBezTo>
                    <a:cubicBezTo>
                      <a:pt x="640" y="1080"/>
                      <a:pt x="641" y="1080"/>
                      <a:pt x="643" y="1080"/>
                    </a:cubicBezTo>
                    <a:cubicBezTo>
                      <a:pt x="719" y="1097"/>
                      <a:pt x="805" y="1116"/>
                      <a:pt x="899" y="1136"/>
                    </a:cubicBezTo>
                    <a:cubicBezTo>
                      <a:pt x="891" y="931"/>
                      <a:pt x="880" y="727"/>
                      <a:pt x="866" y="522"/>
                    </a:cubicBezTo>
                    <a:cubicBezTo>
                      <a:pt x="453" y="390"/>
                      <a:pt x="131" y="254"/>
                      <a:pt x="131" y="254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4"/>
              <p:cNvSpPr/>
              <p:nvPr/>
            </p:nvSpPr>
            <p:spPr>
              <a:xfrm>
                <a:off x="4682601" y="437719"/>
                <a:ext cx="628861" cy="335546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1748" extrusionOk="0">
                    <a:moveTo>
                      <a:pt x="3276" y="0"/>
                    </a:moveTo>
                    <a:lnTo>
                      <a:pt x="3247" y="614"/>
                    </a:lnTo>
                    <a:cubicBezTo>
                      <a:pt x="3247" y="614"/>
                      <a:pt x="3207" y="1385"/>
                      <a:pt x="3063" y="1445"/>
                    </a:cubicBezTo>
                    <a:cubicBezTo>
                      <a:pt x="2919" y="1505"/>
                      <a:pt x="2908" y="1520"/>
                      <a:pt x="2813" y="1346"/>
                    </a:cubicBezTo>
                    <a:cubicBezTo>
                      <a:pt x="2717" y="1172"/>
                      <a:pt x="2396" y="1349"/>
                      <a:pt x="2367" y="1398"/>
                    </a:cubicBezTo>
                    <a:cubicBezTo>
                      <a:pt x="2336" y="1448"/>
                      <a:pt x="2234" y="1622"/>
                      <a:pt x="2002" y="1646"/>
                    </a:cubicBezTo>
                    <a:cubicBezTo>
                      <a:pt x="1771" y="1671"/>
                      <a:pt x="1179" y="1748"/>
                      <a:pt x="830" y="1566"/>
                    </a:cubicBezTo>
                    <a:cubicBezTo>
                      <a:pt x="481" y="1383"/>
                      <a:pt x="576" y="759"/>
                      <a:pt x="576" y="759"/>
                    </a:cubicBezTo>
                    <a:lnTo>
                      <a:pt x="1" y="128"/>
                    </a:lnTo>
                    <a:cubicBezTo>
                      <a:pt x="1" y="128"/>
                      <a:pt x="24" y="76"/>
                      <a:pt x="92" y="97"/>
                    </a:cubicBezTo>
                    <a:cubicBezTo>
                      <a:pt x="385" y="193"/>
                      <a:pt x="1291" y="431"/>
                      <a:pt x="2519" y="273"/>
                    </a:cubicBezTo>
                    <a:cubicBezTo>
                      <a:pt x="3273" y="174"/>
                      <a:pt x="3276" y="0"/>
                      <a:pt x="3276" y="0"/>
                    </a:cubicBezTo>
                    <a:close/>
                  </a:path>
                </a:pathLst>
              </a:custGeom>
              <a:solidFill>
                <a:srgbClr val="7EDC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4"/>
              <p:cNvSpPr/>
              <p:nvPr/>
            </p:nvSpPr>
            <p:spPr>
              <a:xfrm>
                <a:off x="4682601" y="437719"/>
                <a:ext cx="628861" cy="335546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1748" extrusionOk="0">
                    <a:moveTo>
                      <a:pt x="3276" y="0"/>
                    </a:moveTo>
                    <a:lnTo>
                      <a:pt x="3247" y="614"/>
                    </a:lnTo>
                    <a:cubicBezTo>
                      <a:pt x="3247" y="614"/>
                      <a:pt x="3207" y="1385"/>
                      <a:pt x="3063" y="1445"/>
                    </a:cubicBezTo>
                    <a:cubicBezTo>
                      <a:pt x="2919" y="1505"/>
                      <a:pt x="2908" y="1520"/>
                      <a:pt x="2813" y="1346"/>
                    </a:cubicBezTo>
                    <a:cubicBezTo>
                      <a:pt x="2717" y="1172"/>
                      <a:pt x="2396" y="1349"/>
                      <a:pt x="2367" y="1398"/>
                    </a:cubicBezTo>
                    <a:cubicBezTo>
                      <a:pt x="2336" y="1448"/>
                      <a:pt x="2234" y="1622"/>
                      <a:pt x="2002" y="1646"/>
                    </a:cubicBezTo>
                    <a:cubicBezTo>
                      <a:pt x="1771" y="1671"/>
                      <a:pt x="1179" y="1748"/>
                      <a:pt x="830" y="1566"/>
                    </a:cubicBezTo>
                    <a:cubicBezTo>
                      <a:pt x="481" y="1383"/>
                      <a:pt x="576" y="759"/>
                      <a:pt x="576" y="759"/>
                    </a:cubicBezTo>
                    <a:lnTo>
                      <a:pt x="1" y="128"/>
                    </a:lnTo>
                    <a:cubicBezTo>
                      <a:pt x="1" y="128"/>
                      <a:pt x="24" y="76"/>
                      <a:pt x="92" y="97"/>
                    </a:cubicBezTo>
                    <a:cubicBezTo>
                      <a:pt x="385" y="193"/>
                      <a:pt x="1291" y="431"/>
                      <a:pt x="2519" y="273"/>
                    </a:cubicBezTo>
                    <a:cubicBezTo>
                      <a:pt x="3273" y="174"/>
                      <a:pt x="3276" y="0"/>
                      <a:pt x="32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4"/>
              <p:cNvSpPr/>
              <p:nvPr/>
            </p:nvSpPr>
            <p:spPr>
              <a:xfrm>
                <a:off x="5804219" y="2212766"/>
                <a:ext cx="329979" cy="186777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973" extrusionOk="0">
                    <a:moveTo>
                      <a:pt x="335" y="0"/>
                    </a:moveTo>
                    <a:cubicBezTo>
                      <a:pt x="326" y="0"/>
                      <a:pt x="318" y="1"/>
                      <a:pt x="311" y="2"/>
                    </a:cubicBezTo>
                    <a:cubicBezTo>
                      <a:pt x="177" y="29"/>
                      <a:pt x="17" y="159"/>
                      <a:pt x="18" y="212"/>
                    </a:cubicBezTo>
                    <a:cubicBezTo>
                      <a:pt x="18" y="262"/>
                      <a:pt x="0" y="532"/>
                      <a:pt x="52" y="593"/>
                    </a:cubicBezTo>
                    <a:cubicBezTo>
                      <a:pt x="105" y="655"/>
                      <a:pt x="326" y="767"/>
                      <a:pt x="383" y="767"/>
                    </a:cubicBezTo>
                    <a:cubicBezTo>
                      <a:pt x="440" y="767"/>
                      <a:pt x="706" y="738"/>
                      <a:pt x="706" y="738"/>
                    </a:cubicBezTo>
                    <a:lnTo>
                      <a:pt x="951" y="712"/>
                    </a:lnTo>
                    <a:cubicBezTo>
                      <a:pt x="951" y="712"/>
                      <a:pt x="1197" y="930"/>
                      <a:pt x="1277" y="950"/>
                    </a:cubicBezTo>
                    <a:cubicBezTo>
                      <a:pt x="1322" y="961"/>
                      <a:pt x="1399" y="973"/>
                      <a:pt x="1469" y="973"/>
                    </a:cubicBezTo>
                    <a:cubicBezTo>
                      <a:pt x="1522" y="973"/>
                      <a:pt x="1571" y="966"/>
                      <a:pt x="1595" y="947"/>
                    </a:cubicBezTo>
                    <a:cubicBezTo>
                      <a:pt x="1652" y="905"/>
                      <a:pt x="1718" y="848"/>
                      <a:pt x="1718" y="802"/>
                    </a:cubicBezTo>
                    <a:cubicBezTo>
                      <a:pt x="1718" y="755"/>
                      <a:pt x="1687" y="679"/>
                      <a:pt x="1631" y="679"/>
                    </a:cubicBezTo>
                    <a:cubicBezTo>
                      <a:pt x="1630" y="679"/>
                      <a:pt x="1630" y="679"/>
                      <a:pt x="1629" y="679"/>
                    </a:cubicBezTo>
                    <a:cubicBezTo>
                      <a:pt x="1572" y="679"/>
                      <a:pt x="1460" y="681"/>
                      <a:pt x="1460" y="681"/>
                    </a:cubicBezTo>
                    <a:cubicBezTo>
                      <a:pt x="1460" y="681"/>
                      <a:pt x="1207" y="315"/>
                      <a:pt x="1166" y="295"/>
                    </a:cubicBezTo>
                    <a:cubicBezTo>
                      <a:pt x="1124" y="275"/>
                      <a:pt x="948" y="224"/>
                      <a:pt x="948" y="224"/>
                    </a:cubicBezTo>
                    <a:cubicBezTo>
                      <a:pt x="948" y="224"/>
                      <a:pt x="496" y="0"/>
                      <a:pt x="33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4"/>
              <p:cNvSpPr/>
              <p:nvPr/>
            </p:nvSpPr>
            <p:spPr>
              <a:xfrm>
                <a:off x="4525962" y="18288"/>
                <a:ext cx="785884" cy="506774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640" extrusionOk="0">
                    <a:moveTo>
                      <a:pt x="1892" y="1"/>
                    </a:moveTo>
                    <a:cubicBezTo>
                      <a:pt x="496" y="1"/>
                      <a:pt x="102" y="1057"/>
                      <a:pt x="20" y="1590"/>
                    </a:cubicBezTo>
                    <a:cubicBezTo>
                      <a:pt x="6" y="1676"/>
                      <a:pt x="0" y="1747"/>
                      <a:pt x="0" y="1798"/>
                    </a:cubicBezTo>
                    <a:cubicBezTo>
                      <a:pt x="0" y="1902"/>
                      <a:pt x="3" y="2005"/>
                      <a:pt x="9" y="2101"/>
                    </a:cubicBezTo>
                    <a:cubicBezTo>
                      <a:pt x="22" y="2387"/>
                      <a:pt x="49" y="2617"/>
                      <a:pt x="49" y="2617"/>
                    </a:cubicBezTo>
                    <a:lnTo>
                      <a:pt x="1137" y="2639"/>
                    </a:lnTo>
                    <a:lnTo>
                      <a:pt x="937" y="2402"/>
                    </a:lnTo>
                    <a:lnTo>
                      <a:pt x="806" y="2247"/>
                    </a:lnTo>
                    <a:lnTo>
                      <a:pt x="806" y="2247"/>
                    </a:lnTo>
                    <a:cubicBezTo>
                      <a:pt x="846" y="2262"/>
                      <a:pt x="1502" y="2511"/>
                      <a:pt x="2518" y="2511"/>
                    </a:cubicBezTo>
                    <a:cubicBezTo>
                      <a:pt x="2770" y="2511"/>
                      <a:pt x="3043" y="2495"/>
                      <a:pt x="3335" y="2458"/>
                    </a:cubicBezTo>
                    <a:cubicBezTo>
                      <a:pt x="3983" y="2373"/>
                      <a:pt x="4073" y="2279"/>
                      <a:pt x="4087" y="2253"/>
                    </a:cubicBezTo>
                    <a:lnTo>
                      <a:pt x="4087" y="2251"/>
                    </a:lnTo>
                    <a:cubicBezTo>
                      <a:pt x="4092" y="2188"/>
                      <a:pt x="4093" y="2068"/>
                      <a:pt x="4081" y="1921"/>
                    </a:cubicBezTo>
                    <a:cubicBezTo>
                      <a:pt x="4035" y="1324"/>
                      <a:pt x="3752" y="224"/>
                      <a:pt x="2312" y="30"/>
                    </a:cubicBezTo>
                    <a:cubicBezTo>
                      <a:pt x="2163" y="10"/>
                      <a:pt x="2023" y="1"/>
                      <a:pt x="1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4"/>
              <p:cNvSpPr/>
              <p:nvPr/>
            </p:nvSpPr>
            <p:spPr>
              <a:xfrm>
                <a:off x="4808526" y="18479"/>
                <a:ext cx="503511" cy="47011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449" extrusionOk="0">
                    <a:moveTo>
                      <a:pt x="427" y="1"/>
                    </a:moveTo>
                    <a:cubicBezTo>
                      <a:pt x="273" y="1"/>
                      <a:pt x="131" y="13"/>
                      <a:pt x="0" y="37"/>
                    </a:cubicBezTo>
                    <a:cubicBezTo>
                      <a:pt x="37" y="34"/>
                      <a:pt x="122" y="25"/>
                      <a:pt x="240" y="25"/>
                    </a:cubicBezTo>
                    <a:cubicBezTo>
                      <a:pt x="629" y="25"/>
                      <a:pt x="1374" y="126"/>
                      <a:pt x="1921" y="906"/>
                    </a:cubicBezTo>
                    <a:lnTo>
                      <a:pt x="1921" y="904"/>
                    </a:lnTo>
                    <a:lnTo>
                      <a:pt x="1921" y="904"/>
                    </a:lnTo>
                    <a:cubicBezTo>
                      <a:pt x="2240" y="1358"/>
                      <a:pt x="2411" y="2305"/>
                      <a:pt x="2018" y="2434"/>
                    </a:cubicBezTo>
                    <a:lnTo>
                      <a:pt x="2018" y="2434"/>
                    </a:lnTo>
                    <a:cubicBezTo>
                      <a:pt x="2526" y="2357"/>
                      <a:pt x="2602" y="2275"/>
                      <a:pt x="2615" y="2252"/>
                    </a:cubicBezTo>
                    <a:lnTo>
                      <a:pt x="2615" y="2250"/>
                    </a:lnTo>
                    <a:cubicBezTo>
                      <a:pt x="2620" y="2187"/>
                      <a:pt x="2623" y="2069"/>
                      <a:pt x="2611" y="1920"/>
                    </a:cubicBezTo>
                    <a:cubicBezTo>
                      <a:pt x="2564" y="1323"/>
                      <a:pt x="2281" y="223"/>
                      <a:pt x="840" y="29"/>
                    </a:cubicBezTo>
                    <a:cubicBezTo>
                      <a:pt x="694" y="10"/>
                      <a:pt x="556" y="1"/>
                      <a:pt x="427" y="1"/>
                    </a:cubicBezTo>
                    <a:close/>
                    <a:moveTo>
                      <a:pt x="2018" y="2434"/>
                    </a:moveTo>
                    <a:cubicBezTo>
                      <a:pt x="1986" y="2439"/>
                      <a:pt x="1952" y="2444"/>
                      <a:pt x="1917" y="2449"/>
                    </a:cubicBezTo>
                    <a:cubicBezTo>
                      <a:pt x="1918" y="2449"/>
                      <a:pt x="1920" y="2449"/>
                      <a:pt x="1921" y="2449"/>
                    </a:cubicBezTo>
                    <a:cubicBezTo>
                      <a:pt x="1957" y="2449"/>
                      <a:pt x="1989" y="2444"/>
                      <a:pt x="2018" y="24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4"/>
              <p:cNvSpPr/>
              <p:nvPr/>
            </p:nvSpPr>
            <p:spPr>
              <a:xfrm>
                <a:off x="4556868" y="449428"/>
                <a:ext cx="251852" cy="273543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425" extrusionOk="0">
                    <a:moveTo>
                      <a:pt x="566" y="0"/>
                    </a:moveTo>
                    <a:cubicBezTo>
                      <a:pt x="354" y="0"/>
                      <a:pt x="169" y="144"/>
                      <a:pt x="99" y="393"/>
                    </a:cubicBezTo>
                    <a:cubicBezTo>
                      <a:pt x="1" y="745"/>
                      <a:pt x="170" y="1173"/>
                      <a:pt x="477" y="1350"/>
                    </a:cubicBezTo>
                    <a:cubicBezTo>
                      <a:pt x="567" y="1401"/>
                      <a:pt x="658" y="1425"/>
                      <a:pt x="745" y="1425"/>
                    </a:cubicBezTo>
                    <a:cubicBezTo>
                      <a:pt x="957" y="1425"/>
                      <a:pt x="1143" y="1281"/>
                      <a:pt x="1213" y="1031"/>
                    </a:cubicBezTo>
                    <a:cubicBezTo>
                      <a:pt x="1311" y="681"/>
                      <a:pt x="1142" y="252"/>
                      <a:pt x="834" y="76"/>
                    </a:cubicBezTo>
                    <a:cubicBezTo>
                      <a:pt x="745" y="25"/>
                      <a:pt x="653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4"/>
              <p:cNvSpPr/>
              <p:nvPr/>
            </p:nvSpPr>
            <p:spPr>
              <a:xfrm>
                <a:off x="4589309" y="484941"/>
                <a:ext cx="186585" cy="202518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55" extrusionOk="0">
                    <a:moveTo>
                      <a:pt x="421" y="0"/>
                    </a:moveTo>
                    <a:cubicBezTo>
                      <a:pt x="264" y="0"/>
                      <a:pt x="126" y="107"/>
                      <a:pt x="75" y="291"/>
                    </a:cubicBezTo>
                    <a:cubicBezTo>
                      <a:pt x="1" y="551"/>
                      <a:pt x="127" y="868"/>
                      <a:pt x="355" y="999"/>
                    </a:cubicBezTo>
                    <a:cubicBezTo>
                      <a:pt x="421" y="1037"/>
                      <a:pt x="489" y="1055"/>
                      <a:pt x="554" y="1055"/>
                    </a:cubicBezTo>
                    <a:cubicBezTo>
                      <a:pt x="710" y="1055"/>
                      <a:pt x="848" y="948"/>
                      <a:pt x="899" y="763"/>
                    </a:cubicBezTo>
                    <a:cubicBezTo>
                      <a:pt x="971" y="503"/>
                      <a:pt x="847" y="186"/>
                      <a:pt x="619" y="56"/>
                    </a:cubicBezTo>
                    <a:cubicBezTo>
                      <a:pt x="553" y="18"/>
                      <a:pt x="485" y="0"/>
                      <a:pt x="4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4"/>
              <p:cNvSpPr/>
              <p:nvPr/>
            </p:nvSpPr>
            <p:spPr>
              <a:xfrm>
                <a:off x="4607929" y="504904"/>
                <a:ext cx="149729" cy="162782"/>
              </a:xfrm>
              <a:custGeom>
                <a:avLst/>
                <a:gdLst/>
                <a:ahLst/>
                <a:cxnLst/>
                <a:rect l="l" t="t" r="r" b="b"/>
                <a:pathLst>
                  <a:path w="780" h="848" extrusionOk="0">
                    <a:moveTo>
                      <a:pt x="336" y="0"/>
                    </a:moveTo>
                    <a:cubicBezTo>
                      <a:pt x="210" y="0"/>
                      <a:pt x="101" y="85"/>
                      <a:pt x="59" y="233"/>
                    </a:cubicBezTo>
                    <a:cubicBezTo>
                      <a:pt x="1" y="442"/>
                      <a:pt x="101" y="698"/>
                      <a:pt x="284" y="802"/>
                    </a:cubicBezTo>
                    <a:cubicBezTo>
                      <a:pt x="337" y="833"/>
                      <a:pt x="391" y="847"/>
                      <a:pt x="443" y="847"/>
                    </a:cubicBezTo>
                    <a:cubicBezTo>
                      <a:pt x="569" y="847"/>
                      <a:pt x="679" y="762"/>
                      <a:pt x="721" y="613"/>
                    </a:cubicBezTo>
                    <a:cubicBezTo>
                      <a:pt x="779" y="404"/>
                      <a:pt x="679" y="150"/>
                      <a:pt x="496" y="46"/>
                    </a:cubicBezTo>
                    <a:cubicBezTo>
                      <a:pt x="442" y="15"/>
                      <a:pt x="388" y="0"/>
                      <a:pt x="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4"/>
              <p:cNvSpPr/>
              <p:nvPr/>
            </p:nvSpPr>
            <p:spPr>
              <a:xfrm>
                <a:off x="4699302" y="38635"/>
                <a:ext cx="285253" cy="135332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705" extrusionOk="0">
                    <a:moveTo>
                      <a:pt x="863" y="1"/>
                    </a:moveTo>
                    <a:cubicBezTo>
                      <a:pt x="812" y="1"/>
                      <a:pt x="761" y="3"/>
                      <a:pt x="708" y="9"/>
                    </a:cubicBezTo>
                    <a:cubicBezTo>
                      <a:pt x="308" y="49"/>
                      <a:pt x="0" y="235"/>
                      <a:pt x="18" y="426"/>
                    </a:cubicBezTo>
                    <a:cubicBezTo>
                      <a:pt x="36" y="592"/>
                      <a:pt x="294" y="704"/>
                      <a:pt x="625" y="704"/>
                    </a:cubicBezTo>
                    <a:cubicBezTo>
                      <a:pt x="674" y="704"/>
                      <a:pt x="725" y="702"/>
                      <a:pt x="777" y="696"/>
                    </a:cubicBezTo>
                    <a:cubicBezTo>
                      <a:pt x="1177" y="656"/>
                      <a:pt x="1486" y="469"/>
                      <a:pt x="1466" y="280"/>
                    </a:cubicBezTo>
                    <a:cubicBezTo>
                      <a:pt x="1450" y="114"/>
                      <a:pt x="1192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4"/>
              <p:cNvSpPr/>
              <p:nvPr/>
            </p:nvSpPr>
            <p:spPr>
              <a:xfrm>
                <a:off x="4508686" y="327150"/>
                <a:ext cx="819669" cy="188313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981" extrusionOk="0">
                    <a:moveTo>
                      <a:pt x="107" y="1"/>
                    </a:moveTo>
                    <a:lnTo>
                      <a:pt x="32" y="84"/>
                    </a:lnTo>
                    <a:lnTo>
                      <a:pt x="1" y="447"/>
                    </a:lnTo>
                    <a:cubicBezTo>
                      <a:pt x="1" y="447"/>
                      <a:pt x="1277" y="980"/>
                      <a:pt x="2537" y="980"/>
                    </a:cubicBezTo>
                    <a:cubicBezTo>
                      <a:pt x="2598" y="980"/>
                      <a:pt x="2659" y="979"/>
                      <a:pt x="2720" y="976"/>
                    </a:cubicBezTo>
                    <a:cubicBezTo>
                      <a:pt x="4037" y="918"/>
                      <a:pt x="4269" y="698"/>
                      <a:pt x="4269" y="698"/>
                    </a:cubicBezTo>
                    <a:lnTo>
                      <a:pt x="4269" y="327"/>
                    </a:lnTo>
                    <a:lnTo>
                      <a:pt x="4163" y="219"/>
                    </a:lnTo>
                    <a:cubicBezTo>
                      <a:pt x="3684" y="396"/>
                      <a:pt x="3165" y="460"/>
                      <a:pt x="2663" y="460"/>
                    </a:cubicBezTo>
                    <a:cubicBezTo>
                      <a:pt x="1322" y="460"/>
                      <a:pt x="107" y="1"/>
                      <a:pt x="1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4744412" y="369189"/>
                <a:ext cx="583558" cy="146274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762" extrusionOk="0">
                    <a:moveTo>
                      <a:pt x="2935" y="0"/>
                    </a:moveTo>
                    <a:cubicBezTo>
                      <a:pt x="2456" y="176"/>
                      <a:pt x="1938" y="241"/>
                      <a:pt x="1436" y="241"/>
                    </a:cubicBezTo>
                    <a:cubicBezTo>
                      <a:pt x="991" y="241"/>
                      <a:pt x="560" y="190"/>
                      <a:pt x="182" y="122"/>
                    </a:cubicBezTo>
                    <a:lnTo>
                      <a:pt x="27" y="139"/>
                    </a:lnTo>
                    <a:lnTo>
                      <a:pt x="0" y="603"/>
                    </a:lnTo>
                    <a:cubicBezTo>
                      <a:pt x="397" y="692"/>
                      <a:pt x="851" y="761"/>
                      <a:pt x="1303" y="761"/>
                    </a:cubicBezTo>
                    <a:cubicBezTo>
                      <a:pt x="1366" y="761"/>
                      <a:pt x="1429" y="760"/>
                      <a:pt x="1492" y="757"/>
                    </a:cubicBezTo>
                    <a:cubicBezTo>
                      <a:pt x="2809" y="699"/>
                      <a:pt x="3040" y="480"/>
                      <a:pt x="3040" y="480"/>
                    </a:cubicBezTo>
                    <a:lnTo>
                      <a:pt x="3040" y="108"/>
                    </a:lnTo>
                    <a:lnTo>
                      <a:pt x="2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4514637" y="327150"/>
                <a:ext cx="812759" cy="115944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604" extrusionOk="0">
                    <a:moveTo>
                      <a:pt x="76" y="1"/>
                    </a:moveTo>
                    <a:lnTo>
                      <a:pt x="1" y="82"/>
                    </a:lnTo>
                    <a:cubicBezTo>
                      <a:pt x="204" y="164"/>
                      <a:pt x="1361" y="603"/>
                      <a:pt x="2505" y="603"/>
                    </a:cubicBezTo>
                    <a:cubicBezTo>
                      <a:pt x="2566" y="603"/>
                      <a:pt x="2628" y="602"/>
                      <a:pt x="2689" y="599"/>
                    </a:cubicBezTo>
                    <a:cubicBezTo>
                      <a:pt x="3918" y="544"/>
                      <a:pt x="4201" y="350"/>
                      <a:pt x="4234" y="324"/>
                    </a:cubicBezTo>
                    <a:lnTo>
                      <a:pt x="4132" y="219"/>
                    </a:lnTo>
                    <a:lnTo>
                      <a:pt x="4132" y="218"/>
                    </a:lnTo>
                    <a:cubicBezTo>
                      <a:pt x="3652" y="395"/>
                      <a:pt x="3132" y="459"/>
                      <a:pt x="2630" y="459"/>
                    </a:cubicBezTo>
                    <a:cubicBezTo>
                      <a:pt x="1290" y="459"/>
                      <a:pt x="76" y="1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p44"/>
            <p:cNvSpPr/>
            <p:nvPr/>
          </p:nvSpPr>
          <p:spPr>
            <a:xfrm>
              <a:off x="6027083" y="2250582"/>
              <a:ext cx="160862" cy="350135"/>
            </a:xfrm>
            <a:custGeom>
              <a:avLst/>
              <a:gdLst/>
              <a:ahLst/>
              <a:cxnLst/>
              <a:rect l="l" t="t" r="r" b="b"/>
              <a:pathLst>
                <a:path w="838" h="1824" extrusionOk="0">
                  <a:moveTo>
                    <a:pt x="805" y="0"/>
                  </a:moveTo>
                  <a:cubicBezTo>
                    <a:pt x="790" y="0"/>
                    <a:pt x="776" y="10"/>
                    <a:pt x="773" y="27"/>
                  </a:cubicBezTo>
                  <a:lnTo>
                    <a:pt x="674" y="555"/>
                  </a:lnTo>
                  <a:lnTo>
                    <a:pt x="656" y="591"/>
                  </a:lnTo>
                  <a:lnTo>
                    <a:pt x="503" y="1457"/>
                  </a:lnTo>
                  <a:lnTo>
                    <a:pt x="410" y="1427"/>
                  </a:lnTo>
                  <a:cubicBezTo>
                    <a:pt x="406" y="1425"/>
                    <a:pt x="403" y="1425"/>
                    <a:pt x="400" y="1425"/>
                  </a:cubicBezTo>
                  <a:cubicBezTo>
                    <a:pt x="394" y="1427"/>
                    <a:pt x="386" y="1430"/>
                    <a:pt x="380" y="1436"/>
                  </a:cubicBezTo>
                  <a:cubicBezTo>
                    <a:pt x="379" y="1436"/>
                    <a:pt x="377" y="1438"/>
                    <a:pt x="377" y="1439"/>
                  </a:cubicBezTo>
                  <a:cubicBezTo>
                    <a:pt x="368" y="1448"/>
                    <a:pt x="362" y="1459"/>
                    <a:pt x="357" y="1471"/>
                  </a:cubicBezTo>
                  <a:cubicBezTo>
                    <a:pt x="354" y="1477"/>
                    <a:pt x="353" y="1484"/>
                    <a:pt x="351" y="1491"/>
                  </a:cubicBezTo>
                  <a:cubicBezTo>
                    <a:pt x="350" y="1501"/>
                    <a:pt x="350" y="1510"/>
                    <a:pt x="351" y="1519"/>
                  </a:cubicBezTo>
                  <a:cubicBezTo>
                    <a:pt x="354" y="1533"/>
                    <a:pt x="362" y="1542"/>
                    <a:pt x="371" y="1545"/>
                  </a:cubicBezTo>
                  <a:lnTo>
                    <a:pt x="491" y="1585"/>
                  </a:lnTo>
                  <a:cubicBezTo>
                    <a:pt x="496" y="1604"/>
                    <a:pt x="503" y="1621"/>
                    <a:pt x="520" y="1631"/>
                  </a:cubicBezTo>
                  <a:cubicBezTo>
                    <a:pt x="533" y="1640"/>
                    <a:pt x="547" y="1644"/>
                    <a:pt x="561" y="1644"/>
                  </a:cubicBezTo>
                  <a:cubicBezTo>
                    <a:pt x="598" y="1644"/>
                    <a:pt x="633" y="1617"/>
                    <a:pt x="637" y="1577"/>
                  </a:cubicBezTo>
                  <a:lnTo>
                    <a:pt x="774" y="608"/>
                  </a:lnTo>
                  <a:lnTo>
                    <a:pt x="768" y="561"/>
                  </a:lnTo>
                  <a:lnTo>
                    <a:pt x="836" y="36"/>
                  </a:lnTo>
                  <a:cubicBezTo>
                    <a:pt x="837" y="25"/>
                    <a:pt x="831" y="13"/>
                    <a:pt x="822" y="5"/>
                  </a:cubicBezTo>
                  <a:cubicBezTo>
                    <a:pt x="816" y="2"/>
                    <a:pt x="811" y="0"/>
                    <a:pt x="805" y="0"/>
                  </a:cubicBezTo>
                  <a:close/>
                  <a:moveTo>
                    <a:pt x="454" y="180"/>
                  </a:moveTo>
                  <a:cubicBezTo>
                    <a:pt x="440" y="180"/>
                    <a:pt x="427" y="190"/>
                    <a:pt x="423" y="205"/>
                  </a:cubicBezTo>
                  <a:lnTo>
                    <a:pt x="325" y="735"/>
                  </a:lnTo>
                  <a:lnTo>
                    <a:pt x="305" y="771"/>
                  </a:lnTo>
                  <a:lnTo>
                    <a:pt x="154" y="1637"/>
                  </a:lnTo>
                  <a:lnTo>
                    <a:pt x="60" y="1605"/>
                  </a:lnTo>
                  <a:lnTo>
                    <a:pt x="50" y="1605"/>
                  </a:lnTo>
                  <a:cubicBezTo>
                    <a:pt x="43" y="1605"/>
                    <a:pt x="37" y="1608"/>
                    <a:pt x="31" y="1614"/>
                  </a:cubicBezTo>
                  <a:cubicBezTo>
                    <a:pt x="30" y="1616"/>
                    <a:pt x="28" y="1617"/>
                    <a:pt x="26" y="1619"/>
                  </a:cubicBezTo>
                  <a:cubicBezTo>
                    <a:pt x="19" y="1627"/>
                    <a:pt x="11" y="1637"/>
                    <a:pt x="7" y="1650"/>
                  </a:cubicBezTo>
                  <a:cubicBezTo>
                    <a:pt x="5" y="1656"/>
                    <a:pt x="3" y="1664"/>
                    <a:pt x="2" y="1670"/>
                  </a:cubicBezTo>
                  <a:cubicBezTo>
                    <a:pt x="0" y="1679"/>
                    <a:pt x="0" y="1690"/>
                    <a:pt x="2" y="1697"/>
                  </a:cubicBezTo>
                  <a:cubicBezTo>
                    <a:pt x="5" y="1713"/>
                    <a:pt x="11" y="1722"/>
                    <a:pt x="20" y="1725"/>
                  </a:cubicBezTo>
                  <a:lnTo>
                    <a:pt x="140" y="1765"/>
                  </a:lnTo>
                  <a:cubicBezTo>
                    <a:pt x="145" y="1784"/>
                    <a:pt x="154" y="1799"/>
                    <a:pt x="170" y="1810"/>
                  </a:cubicBezTo>
                  <a:cubicBezTo>
                    <a:pt x="183" y="1819"/>
                    <a:pt x="198" y="1823"/>
                    <a:pt x="212" y="1823"/>
                  </a:cubicBezTo>
                  <a:cubicBezTo>
                    <a:pt x="249" y="1823"/>
                    <a:pt x="282" y="1797"/>
                    <a:pt x="288" y="1756"/>
                  </a:cubicBezTo>
                  <a:lnTo>
                    <a:pt x="423" y="787"/>
                  </a:lnTo>
                  <a:lnTo>
                    <a:pt x="419" y="741"/>
                  </a:lnTo>
                  <a:lnTo>
                    <a:pt x="485" y="216"/>
                  </a:lnTo>
                  <a:cubicBezTo>
                    <a:pt x="486" y="204"/>
                    <a:pt x="482" y="192"/>
                    <a:pt x="471" y="185"/>
                  </a:cubicBezTo>
                  <a:cubicBezTo>
                    <a:pt x="466" y="182"/>
                    <a:pt x="460" y="180"/>
                    <a:pt x="454" y="1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44"/>
          <p:cNvGrpSpPr/>
          <p:nvPr/>
        </p:nvGrpSpPr>
        <p:grpSpPr>
          <a:xfrm>
            <a:off x="4821689" y="601918"/>
            <a:ext cx="3042635" cy="1812471"/>
            <a:chOff x="3024078" y="1987423"/>
            <a:chExt cx="3101881" cy="1847763"/>
          </a:xfrm>
        </p:grpSpPr>
        <p:grpSp>
          <p:nvGrpSpPr>
            <p:cNvPr id="1076" name="Google Shape;1076;p44"/>
            <p:cNvGrpSpPr/>
            <p:nvPr/>
          </p:nvGrpSpPr>
          <p:grpSpPr>
            <a:xfrm>
              <a:off x="3339466" y="2138929"/>
              <a:ext cx="2455292" cy="1617889"/>
              <a:chOff x="-3209756" y="1803812"/>
              <a:chExt cx="2235335" cy="1472951"/>
            </a:xfrm>
          </p:grpSpPr>
          <p:grpSp>
            <p:nvGrpSpPr>
              <p:cNvPr id="1077" name="Google Shape;1077;p44"/>
              <p:cNvGrpSpPr/>
              <p:nvPr/>
            </p:nvGrpSpPr>
            <p:grpSpPr>
              <a:xfrm>
                <a:off x="-1885420" y="1803812"/>
                <a:ext cx="163333" cy="251385"/>
                <a:chOff x="-3916750" y="2838725"/>
                <a:chExt cx="106150" cy="163375"/>
              </a:xfrm>
            </p:grpSpPr>
            <p:sp>
              <p:nvSpPr>
                <p:cNvPr id="1078" name="Google Shape;1078;p44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4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4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4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4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44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4" name="Google Shape;1084;p44"/>
              <p:cNvGrpSpPr/>
              <p:nvPr/>
            </p:nvGrpSpPr>
            <p:grpSpPr>
              <a:xfrm>
                <a:off x="-1137754" y="2214606"/>
                <a:ext cx="163333" cy="251385"/>
                <a:chOff x="-3916750" y="2838725"/>
                <a:chExt cx="106150" cy="163375"/>
              </a:xfrm>
            </p:grpSpPr>
            <p:sp>
              <p:nvSpPr>
                <p:cNvPr id="1085" name="Google Shape;1085;p44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44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44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44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44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44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1" name="Google Shape;1091;p44"/>
              <p:cNvSpPr/>
              <p:nvPr/>
            </p:nvSpPr>
            <p:spPr>
              <a:xfrm>
                <a:off x="-2508114" y="2583837"/>
                <a:ext cx="569742" cy="593015"/>
              </a:xfrm>
              <a:custGeom>
                <a:avLst/>
                <a:gdLst/>
                <a:ahLst/>
                <a:cxnLst/>
                <a:rect l="l" t="t" r="r" b="b"/>
                <a:pathLst>
                  <a:path w="14811" h="15416" extrusionOk="0">
                    <a:moveTo>
                      <a:pt x="6981" y="0"/>
                    </a:moveTo>
                    <a:cubicBezTo>
                      <a:pt x="5825" y="1041"/>
                      <a:pt x="4648" y="2057"/>
                      <a:pt x="3462" y="3061"/>
                    </a:cubicBezTo>
                    <a:cubicBezTo>
                      <a:pt x="2871" y="3564"/>
                      <a:pt x="2279" y="4069"/>
                      <a:pt x="1681" y="4562"/>
                    </a:cubicBezTo>
                    <a:lnTo>
                      <a:pt x="785" y="5307"/>
                    </a:lnTo>
                    <a:cubicBezTo>
                      <a:pt x="642" y="5424"/>
                      <a:pt x="464" y="5562"/>
                      <a:pt x="336" y="5742"/>
                    </a:cubicBezTo>
                    <a:cubicBezTo>
                      <a:pt x="207" y="5918"/>
                      <a:pt x="122" y="6124"/>
                      <a:pt x="82" y="6336"/>
                    </a:cubicBezTo>
                    <a:cubicBezTo>
                      <a:pt x="1" y="6761"/>
                      <a:pt x="107" y="7214"/>
                      <a:pt x="375" y="7550"/>
                    </a:cubicBezTo>
                    <a:cubicBezTo>
                      <a:pt x="505" y="7717"/>
                      <a:pt x="682" y="7853"/>
                      <a:pt x="858" y="7951"/>
                    </a:cubicBezTo>
                    <a:lnTo>
                      <a:pt x="1364" y="8239"/>
                    </a:lnTo>
                    <a:lnTo>
                      <a:pt x="3390" y="9389"/>
                    </a:lnTo>
                    <a:cubicBezTo>
                      <a:pt x="4742" y="10154"/>
                      <a:pt x="6080" y="10938"/>
                      <a:pt x="7426" y="11714"/>
                    </a:cubicBezTo>
                    <a:lnTo>
                      <a:pt x="11436" y="14084"/>
                    </a:lnTo>
                    <a:lnTo>
                      <a:pt x="13434" y="15279"/>
                    </a:lnTo>
                    <a:cubicBezTo>
                      <a:pt x="13571" y="15364"/>
                      <a:pt x="13741" y="15415"/>
                      <a:pt x="13910" y="15415"/>
                    </a:cubicBezTo>
                    <a:cubicBezTo>
                      <a:pt x="13968" y="15415"/>
                      <a:pt x="14026" y="15409"/>
                      <a:pt x="14083" y="15396"/>
                    </a:cubicBezTo>
                    <a:cubicBezTo>
                      <a:pt x="14306" y="15353"/>
                      <a:pt x="14508" y="15221"/>
                      <a:pt x="14642" y="15035"/>
                    </a:cubicBezTo>
                    <a:cubicBezTo>
                      <a:pt x="14712" y="14944"/>
                      <a:pt x="14754" y="14833"/>
                      <a:pt x="14785" y="14722"/>
                    </a:cubicBezTo>
                    <a:cubicBezTo>
                      <a:pt x="14811" y="14613"/>
                      <a:pt x="14811" y="14484"/>
                      <a:pt x="14808" y="14396"/>
                    </a:cubicBezTo>
                    <a:lnTo>
                      <a:pt x="14794" y="13813"/>
                    </a:lnTo>
                    <a:cubicBezTo>
                      <a:pt x="14755" y="12261"/>
                      <a:pt x="14731" y="10708"/>
                      <a:pt x="14726" y="9154"/>
                    </a:cubicBezTo>
                    <a:cubicBezTo>
                      <a:pt x="14714" y="7600"/>
                      <a:pt x="14715" y="6047"/>
                      <a:pt x="14748" y="4492"/>
                    </a:cubicBezTo>
                    <a:lnTo>
                      <a:pt x="14748" y="4492"/>
                    </a:lnTo>
                    <a:lnTo>
                      <a:pt x="13742" y="4533"/>
                    </a:lnTo>
                    <a:cubicBezTo>
                      <a:pt x="13905" y="6081"/>
                      <a:pt x="14037" y="7630"/>
                      <a:pt x="14154" y="9179"/>
                    </a:cubicBezTo>
                    <a:cubicBezTo>
                      <a:pt x="14280" y="10728"/>
                      <a:pt x="14385" y="12277"/>
                      <a:pt x="14477" y="13827"/>
                    </a:cubicBezTo>
                    <a:lnTo>
                      <a:pt x="14512" y="14408"/>
                    </a:lnTo>
                    <a:cubicBezTo>
                      <a:pt x="14519" y="14513"/>
                      <a:pt x="14520" y="14579"/>
                      <a:pt x="14506" y="14661"/>
                    </a:cubicBezTo>
                    <a:cubicBezTo>
                      <a:pt x="14488" y="14736"/>
                      <a:pt x="14463" y="14813"/>
                      <a:pt x="14416" y="14878"/>
                    </a:cubicBezTo>
                    <a:cubicBezTo>
                      <a:pt x="14301" y="15057"/>
                      <a:pt x="14092" y="15160"/>
                      <a:pt x="13880" y="15160"/>
                    </a:cubicBezTo>
                    <a:cubicBezTo>
                      <a:pt x="13769" y="15160"/>
                      <a:pt x="13657" y="15132"/>
                      <a:pt x="13557" y="15070"/>
                    </a:cubicBezTo>
                    <a:lnTo>
                      <a:pt x="11531" y="13919"/>
                    </a:lnTo>
                    <a:lnTo>
                      <a:pt x="7494" y="11597"/>
                    </a:lnTo>
                    <a:cubicBezTo>
                      <a:pt x="6157" y="10808"/>
                      <a:pt x="4814" y="10028"/>
                      <a:pt x="3483" y="9228"/>
                    </a:cubicBezTo>
                    <a:lnTo>
                      <a:pt x="1485" y="8033"/>
                    </a:lnTo>
                    <a:lnTo>
                      <a:pt x="985" y="7734"/>
                    </a:lnTo>
                    <a:cubicBezTo>
                      <a:pt x="825" y="7637"/>
                      <a:pt x="692" y="7531"/>
                      <a:pt x="587" y="7387"/>
                    </a:cubicBezTo>
                    <a:cubicBezTo>
                      <a:pt x="378" y="7107"/>
                      <a:pt x="307" y="6734"/>
                      <a:pt x="384" y="6399"/>
                    </a:cubicBezTo>
                    <a:cubicBezTo>
                      <a:pt x="422" y="6231"/>
                      <a:pt x="495" y="6073"/>
                      <a:pt x="601" y="5939"/>
                    </a:cubicBezTo>
                    <a:cubicBezTo>
                      <a:pt x="705" y="5804"/>
                      <a:pt x="839" y="5705"/>
                      <a:pt x="1002" y="5582"/>
                    </a:cubicBezTo>
                    <a:lnTo>
                      <a:pt x="1934" y="4885"/>
                    </a:lnTo>
                    <a:cubicBezTo>
                      <a:pt x="2554" y="4418"/>
                      <a:pt x="3182" y="3959"/>
                      <a:pt x="3810" y="3503"/>
                    </a:cubicBezTo>
                    <a:cubicBezTo>
                      <a:pt x="5062" y="2581"/>
                      <a:pt x="6323" y="1674"/>
                      <a:pt x="7604" y="791"/>
                    </a:cubicBez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4"/>
              <p:cNvSpPr/>
              <p:nvPr/>
            </p:nvSpPr>
            <p:spPr>
              <a:xfrm>
                <a:off x="-2190723" y="2528482"/>
                <a:ext cx="543546" cy="486191"/>
              </a:xfrm>
              <a:custGeom>
                <a:avLst/>
                <a:gdLst/>
                <a:ahLst/>
                <a:cxnLst/>
                <a:rect l="l" t="t" r="r" b="b"/>
                <a:pathLst>
                  <a:path w="14130" h="12639" extrusionOk="0">
                    <a:moveTo>
                      <a:pt x="3171" y="1"/>
                    </a:moveTo>
                    <a:cubicBezTo>
                      <a:pt x="2374" y="973"/>
                      <a:pt x="1559" y="1928"/>
                      <a:pt x="730" y="2871"/>
                    </a:cubicBezTo>
                    <a:cubicBezTo>
                      <a:pt x="625" y="2993"/>
                      <a:pt x="525" y="3100"/>
                      <a:pt x="416" y="3231"/>
                    </a:cubicBezTo>
                    <a:cubicBezTo>
                      <a:pt x="293" y="3371"/>
                      <a:pt x="202" y="3537"/>
                      <a:pt x="136" y="3710"/>
                    </a:cubicBezTo>
                    <a:cubicBezTo>
                      <a:pt x="10" y="4056"/>
                      <a:pt x="1" y="4442"/>
                      <a:pt x="124" y="4782"/>
                    </a:cubicBezTo>
                    <a:cubicBezTo>
                      <a:pt x="239" y="5125"/>
                      <a:pt x="482" y="5420"/>
                      <a:pt x="787" y="5598"/>
                    </a:cubicBezTo>
                    <a:lnTo>
                      <a:pt x="1614" y="6060"/>
                    </a:lnTo>
                    <a:cubicBezTo>
                      <a:pt x="3808" y="7278"/>
                      <a:pt x="5988" y="8516"/>
                      <a:pt x="8158" y="9773"/>
                    </a:cubicBezTo>
                    <a:lnTo>
                      <a:pt x="11394" y="11688"/>
                    </a:lnTo>
                    <a:lnTo>
                      <a:pt x="12200" y="12174"/>
                    </a:lnTo>
                    <a:lnTo>
                      <a:pt x="12603" y="12416"/>
                    </a:lnTo>
                    <a:cubicBezTo>
                      <a:pt x="12674" y="12457"/>
                      <a:pt x="12730" y="12496"/>
                      <a:pt x="12813" y="12539"/>
                    </a:cubicBezTo>
                    <a:cubicBezTo>
                      <a:pt x="12891" y="12580"/>
                      <a:pt x="12977" y="12610"/>
                      <a:pt x="13068" y="12625"/>
                    </a:cubicBezTo>
                    <a:cubicBezTo>
                      <a:pt x="13117" y="12634"/>
                      <a:pt x="13166" y="12638"/>
                      <a:pt x="13214" y="12638"/>
                    </a:cubicBezTo>
                    <a:cubicBezTo>
                      <a:pt x="13531" y="12638"/>
                      <a:pt x="13838" y="12455"/>
                      <a:pt x="13992" y="12177"/>
                    </a:cubicBezTo>
                    <a:cubicBezTo>
                      <a:pt x="14086" y="12019"/>
                      <a:pt x="14129" y="11827"/>
                      <a:pt x="14108" y="11640"/>
                    </a:cubicBezTo>
                    <a:cubicBezTo>
                      <a:pt x="14099" y="11547"/>
                      <a:pt x="14072" y="11456"/>
                      <a:pt x="14036" y="11371"/>
                    </a:cubicBezTo>
                    <a:lnTo>
                      <a:pt x="13937" y="11153"/>
                    </a:lnTo>
                    <a:cubicBezTo>
                      <a:pt x="12886" y="8875"/>
                      <a:pt x="11868" y="6583"/>
                      <a:pt x="10939" y="4245"/>
                    </a:cubicBezTo>
                    <a:lnTo>
                      <a:pt x="10035" y="4688"/>
                    </a:lnTo>
                    <a:cubicBezTo>
                      <a:pt x="11313" y="6854"/>
                      <a:pt x="12500" y="9066"/>
                      <a:pt x="13657" y="11291"/>
                    </a:cubicBezTo>
                    <a:lnTo>
                      <a:pt x="13762" y="11496"/>
                    </a:lnTo>
                    <a:cubicBezTo>
                      <a:pt x="13791" y="11554"/>
                      <a:pt x="13811" y="11614"/>
                      <a:pt x="13820" y="11677"/>
                    </a:cubicBezTo>
                    <a:cubicBezTo>
                      <a:pt x="13840" y="11802"/>
                      <a:pt x="13819" y="11931"/>
                      <a:pt x="13759" y="12047"/>
                    </a:cubicBezTo>
                    <a:cubicBezTo>
                      <a:pt x="13652" y="12253"/>
                      <a:pt x="13425" y="12396"/>
                      <a:pt x="13192" y="12396"/>
                    </a:cubicBezTo>
                    <a:cubicBezTo>
                      <a:pt x="13163" y="12396"/>
                      <a:pt x="13134" y="12394"/>
                      <a:pt x="13105" y="12390"/>
                    </a:cubicBezTo>
                    <a:cubicBezTo>
                      <a:pt x="12974" y="12376"/>
                      <a:pt x="12859" y="12303"/>
                      <a:pt x="12716" y="12222"/>
                    </a:cubicBezTo>
                    <a:lnTo>
                      <a:pt x="12307" y="11991"/>
                    </a:lnTo>
                    <a:lnTo>
                      <a:pt x="11487" y="11530"/>
                    </a:lnTo>
                    <a:lnTo>
                      <a:pt x="8226" y="9656"/>
                    </a:lnTo>
                    <a:cubicBezTo>
                      <a:pt x="6063" y="8387"/>
                      <a:pt x="3911" y="7100"/>
                      <a:pt x="1771" y="5791"/>
                    </a:cubicBezTo>
                    <a:cubicBezTo>
                      <a:pt x="1507" y="5628"/>
                      <a:pt x="1228" y="5463"/>
                      <a:pt x="978" y="5300"/>
                    </a:cubicBezTo>
                    <a:cubicBezTo>
                      <a:pt x="752" y="5146"/>
                      <a:pt x="587" y="4914"/>
                      <a:pt x="519" y="4657"/>
                    </a:cubicBezTo>
                    <a:cubicBezTo>
                      <a:pt x="445" y="4402"/>
                      <a:pt x="469" y="4122"/>
                      <a:pt x="579" y="3889"/>
                    </a:cubicBezTo>
                    <a:cubicBezTo>
                      <a:pt x="636" y="3776"/>
                      <a:pt x="705" y="3666"/>
                      <a:pt x="799" y="3579"/>
                    </a:cubicBezTo>
                    <a:lnTo>
                      <a:pt x="1132" y="3256"/>
                    </a:lnTo>
                    <a:cubicBezTo>
                      <a:pt x="2039" y="2390"/>
                      <a:pt x="2959" y="1534"/>
                      <a:pt x="3899" y="698"/>
                    </a:cubicBezTo>
                    <a:lnTo>
                      <a:pt x="3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4"/>
              <p:cNvSpPr/>
              <p:nvPr/>
            </p:nvSpPr>
            <p:spPr>
              <a:xfrm>
                <a:off x="-1901798" y="2889614"/>
                <a:ext cx="61933" cy="65664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707" extrusionOk="0">
                    <a:moveTo>
                      <a:pt x="1161" y="1"/>
                    </a:moveTo>
                    <a:lnTo>
                      <a:pt x="1" y="1434"/>
                    </a:lnTo>
                    <a:lnTo>
                      <a:pt x="164" y="1706"/>
                    </a:lnTo>
                    <a:lnTo>
                      <a:pt x="1610" y="19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4"/>
              <p:cNvSpPr/>
              <p:nvPr/>
            </p:nvSpPr>
            <p:spPr>
              <a:xfrm>
                <a:off x="-1895489" y="2895346"/>
                <a:ext cx="67049" cy="59932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558" extrusionOk="0">
                    <a:moveTo>
                      <a:pt x="1743" y="1"/>
                    </a:moveTo>
                    <a:lnTo>
                      <a:pt x="872" y="504"/>
                    </a:lnTo>
                    <a:lnTo>
                      <a:pt x="0" y="1557"/>
                    </a:lnTo>
                    <a:lnTo>
                      <a:pt x="871" y="1054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-1896528" y="2935890"/>
                <a:ext cx="34544" cy="4412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147" extrusionOk="0">
                    <a:moveTo>
                      <a:pt x="898" y="0"/>
                    </a:moveTo>
                    <a:lnTo>
                      <a:pt x="27" y="503"/>
                    </a:lnTo>
                    <a:lnTo>
                      <a:pt x="1" y="1146"/>
                    </a:lnTo>
                    <a:lnTo>
                      <a:pt x="872" y="643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-1902798" y="2944776"/>
                <a:ext cx="7347" cy="3523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916" extrusionOk="0">
                    <a:moveTo>
                      <a:pt x="27" y="0"/>
                    </a:moveTo>
                    <a:lnTo>
                      <a:pt x="1" y="643"/>
                    </a:lnTo>
                    <a:lnTo>
                      <a:pt x="164" y="915"/>
                    </a:lnTo>
                    <a:lnTo>
                      <a:pt x="190" y="27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-1891411" y="2934390"/>
                <a:ext cx="49200" cy="52547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366" extrusionOk="0">
                    <a:moveTo>
                      <a:pt x="600" y="0"/>
                    </a:moveTo>
                    <a:cubicBezTo>
                      <a:pt x="545" y="0"/>
                      <a:pt x="482" y="18"/>
                      <a:pt x="415" y="56"/>
                    </a:cubicBezTo>
                    <a:cubicBezTo>
                      <a:pt x="186" y="189"/>
                      <a:pt x="0" y="510"/>
                      <a:pt x="0" y="773"/>
                    </a:cubicBezTo>
                    <a:cubicBezTo>
                      <a:pt x="0" y="909"/>
                      <a:pt x="49" y="1002"/>
                      <a:pt x="129" y="1042"/>
                    </a:cubicBezTo>
                    <a:lnTo>
                      <a:pt x="129" y="1044"/>
                    </a:lnTo>
                    <a:lnTo>
                      <a:pt x="694" y="1365"/>
                    </a:lnTo>
                    <a:lnTo>
                      <a:pt x="751" y="1268"/>
                    </a:lnTo>
                    <a:cubicBezTo>
                      <a:pt x="769" y="1261"/>
                      <a:pt x="788" y="1252"/>
                      <a:pt x="808" y="1241"/>
                    </a:cubicBezTo>
                    <a:cubicBezTo>
                      <a:pt x="1037" y="1108"/>
                      <a:pt x="1222" y="789"/>
                      <a:pt x="1222" y="526"/>
                    </a:cubicBezTo>
                    <a:cubicBezTo>
                      <a:pt x="1222" y="504"/>
                      <a:pt x="1220" y="484"/>
                      <a:pt x="1218" y="466"/>
                    </a:cubicBezTo>
                    <a:lnTo>
                      <a:pt x="1278" y="361"/>
                    </a:lnTo>
                    <a:lnTo>
                      <a:pt x="740" y="49"/>
                    </a:lnTo>
                    <a:lnTo>
                      <a:pt x="739" y="49"/>
                    </a:lnTo>
                    <a:cubicBezTo>
                      <a:pt x="701" y="17"/>
                      <a:pt x="654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-1870639" y="2946354"/>
                <a:ext cx="31928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067" extrusionOk="0">
                    <a:moveTo>
                      <a:pt x="600" y="1"/>
                    </a:moveTo>
                    <a:cubicBezTo>
                      <a:pt x="544" y="1"/>
                      <a:pt x="481" y="19"/>
                      <a:pt x="414" y="58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8"/>
                      <a:pt x="829" y="294"/>
                    </a:cubicBezTo>
                    <a:cubicBezTo>
                      <a:pt x="829" y="108"/>
                      <a:pt x="736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-1809477" y="2938122"/>
                <a:ext cx="32005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7" extrusionOk="0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-1811669" y="2940045"/>
                <a:ext cx="29158" cy="41737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085" extrusionOk="0">
                    <a:moveTo>
                      <a:pt x="148" y="0"/>
                    </a:moveTo>
                    <a:lnTo>
                      <a:pt x="1" y="79"/>
                    </a:lnTo>
                    <a:lnTo>
                      <a:pt x="585" y="1085"/>
                    </a:lnTo>
                    <a:lnTo>
                      <a:pt x="757" y="994"/>
                    </a:lnTo>
                    <a:lnTo>
                      <a:pt x="757" y="451"/>
                    </a:lnTo>
                    <a:lnTo>
                      <a:pt x="379" y="1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-1815170" y="2941199"/>
                <a:ext cx="32005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7" extrusionOk="0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2" y="959"/>
                      <a:pt x="832" y="773"/>
                    </a:cubicBezTo>
                    <a:cubicBezTo>
                      <a:pt x="832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-1863600" y="2938122"/>
                <a:ext cx="79358" cy="79397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064" extrusionOk="0">
                    <a:moveTo>
                      <a:pt x="1032" y="1"/>
                    </a:moveTo>
                    <a:cubicBezTo>
                      <a:pt x="462" y="1"/>
                      <a:pt x="0" y="462"/>
                      <a:pt x="0" y="1031"/>
                    </a:cubicBezTo>
                    <a:cubicBezTo>
                      <a:pt x="0" y="1601"/>
                      <a:pt x="462" y="2064"/>
                      <a:pt x="1032" y="2064"/>
                    </a:cubicBezTo>
                    <a:cubicBezTo>
                      <a:pt x="1601" y="2064"/>
                      <a:pt x="2063" y="1601"/>
                      <a:pt x="2063" y="1031"/>
                    </a:cubicBezTo>
                    <a:cubicBezTo>
                      <a:pt x="2063" y="462"/>
                      <a:pt x="1601" y="1"/>
                      <a:pt x="1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-1815785" y="2972511"/>
                <a:ext cx="31928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067" extrusionOk="0">
                    <a:moveTo>
                      <a:pt x="601" y="0"/>
                    </a:moveTo>
                    <a:cubicBezTo>
                      <a:pt x="545" y="0"/>
                      <a:pt x="481" y="19"/>
                      <a:pt x="414" y="57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6"/>
                      <a:pt x="829" y="293"/>
                    </a:cubicBezTo>
                    <a:cubicBezTo>
                      <a:pt x="829" y="107"/>
                      <a:pt x="736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-1811977" y="2977435"/>
                <a:ext cx="24273" cy="3115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810" extrusionOk="0">
                    <a:moveTo>
                      <a:pt x="457" y="0"/>
                    </a:moveTo>
                    <a:cubicBezTo>
                      <a:pt x="414" y="0"/>
                      <a:pt x="366" y="14"/>
                      <a:pt x="315" y="43"/>
                    </a:cubicBezTo>
                    <a:cubicBezTo>
                      <a:pt x="141" y="143"/>
                      <a:pt x="1" y="388"/>
                      <a:pt x="1" y="586"/>
                    </a:cubicBezTo>
                    <a:cubicBezTo>
                      <a:pt x="1" y="728"/>
                      <a:pt x="71" y="810"/>
                      <a:pt x="174" y="810"/>
                    </a:cubicBezTo>
                    <a:cubicBezTo>
                      <a:pt x="216" y="810"/>
                      <a:pt x="264" y="796"/>
                      <a:pt x="315" y="766"/>
                    </a:cubicBezTo>
                    <a:cubicBezTo>
                      <a:pt x="490" y="666"/>
                      <a:pt x="630" y="423"/>
                      <a:pt x="630" y="223"/>
                    </a:cubicBezTo>
                    <a:cubicBezTo>
                      <a:pt x="630" y="82"/>
                      <a:pt x="560" y="0"/>
                      <a:pt x="4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-1875371" y="2973396"/>
                <a:ext cx="31966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067" extrusionOk="0">
                    <a:moveTo>
                      <a:pt x="228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5" y="1010"/>
                    </a:cubicBezTo>
                    <a:cubicBezTo>
                      <a:pt x="482" y="1048"/>
                      <a:pt x="546" y="1067"/>
                      <a:pt x="602" y="1067"/>
                    </a:cubicBezTo>
                    <a:cubicBezTo>
                      <a:pt x="737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5" y="58"/>
                    </a:cubicBezTo>
                    <a:cubicBezTo>
                      <a:pt x="348" y="19"/>
                      <a:pt x="285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>
                <a:off x="-1877563" y="2975281"/>
                <a:ext cx="29120" cy="4177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086" extrusionOk="0">
                    <a:moveTo>
                      <a:pt x="148" y="1"/>
                    </a:moveTo>
                    <a:lnTo>
                      <a:pt x="0" y="79"/>
                    </a:lnTo>
                    <a:lnTo>
                      <a:pt x="585" y="1085"/>
                    </a:lnTo>
                    <a:lnTo>
                      <a:pt x="757" y="995"/>
                    </a:lnTo>
                    <a:lnTo>
                      <a:pt x="757" y="452"/>
                    </a:lnTo>
                    <a:lnTo>
                      <a:pt x="379" y="1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>
                <a:off x="-1881064" y="2976474"/>
                <a:ext cx="31966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066" extrusionOk="0">
                    <a:moveTo>
                      <a:pt x="229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6" y="1010"/>
                    </a:cubicBezTo>
                    <a:cubicBezTo>
                      <a:pt x="483" y="1048"/>
                      <a:pt x="546" y="1066"/>
                      <a:pt x="602" y="1066"/>
                    </a:cubicBezTo>
                    <a:cubicBezTo>
                      <a:pt x="738" y="1066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8" y="19"/>
                      <a:pt x="285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-1859715" y="2891999"/>
                <a:ext cx="71626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127" extrusionOk="0">
                    <a:moveTo>
                      <a:pt x="13" y="0"/>
                    </a:moveTo>
                    <a:lnTo>
                      <a:pt x="13" y="563"/>
                    </a:lnTo>
                    <a:cubicBezTo>
                      <a:pt x="1" y="709"/>
                      <a:pt x="91" y="857"/>
                      <a:pt x="285" y="969"/>
                    </a:cubicBezTo>
                    <a:cubicBezTo>
                      <a:pt x="467" y="1074"/>
                      <a:pt x="705" y="1127"/>
                      <a:pt x="942" y="1127"/>
                    </a:cubicBezTo>
                    <a:cubicBezTo>
                      <a:pt x="1178" y="1127"/>
                      <a:pt x="1413" y="1075"/>
                      <a:pt x="1593" y="971"/>
                    </a:cubicBezTo>
                    <a:cubicBezTo>
                      <a:pt x="1771" y="868"/>
                      <a:pt x="1860" y="732"/>
                      <a:pt x="1862" y="597"/>
                    </a:cubicBezTo>
                    <a:lnTo>
                      <a:pt x="1862" y="595"/>
                    </a:lnTo>
                    <a:lnTo>
                      <a:pt x="1862" y="2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-1862792" y="2872612"/>
                <a:ext cx="78204" cy="41122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069" extrusionOk="0">
                    <a:moveTo>
                      <a:pt x="1010" y="0"/>
                    </a:moveTo>
                    <a:cubicBezTo>
                      <a:pt x="774" y="0"/>
                      <a:pt x="540" y="52"/>
                      <a:pt x="361" y="155"/>
                    </a:cubicBezTo>
                    <a:cubicBezTo>
                      <a:pt x="1" y="363"/>
                      <a:pt x="2" y="701"/>
                      <a:pt x="365" y="910"/>
                    </a:cubicBezTo>
                    <a:cubicBezTo>
                      <a:pt x="547" y="1015"/>
                      <a:pt x="785" y="1068"/>
                      <a:pt x="1023" y="1068"/>
                    </a:cubicBezTo>
                    <a:cubicBezTo>
                      <a:pt x="1259" y="1068"/>
                      <a:pt x="1494" y="1017"/>
                      <a:pt x="1673" y="913"/>
                    </a:cubicBezTo>
                    <a:cubicBezTo>
                      <a:pt x="2033" y="704"/>
                      <a:pt x="2031" y="367"/>
                      <a:pt x="1668" y="158"/>
                    </a:cubicBezTo>
                    <a:cubicBezTo>
                      <a:pt x="1486" y="53"/>
                      <a:pt x="1248" y="0"/>
                      <a:pt x="1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-1857176" y="2853878"/>
                <a:ext cx="33544" cy="5777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502" extrusionOk="0">
                    <a:moveTo>
                      <a:pt x="1" y="0"/>
                    </a:moveTo>
                    <a:lnTo>
                      <a:pt x="1" y="999"/>
                    </a:lnTo>
                    <a:lnTo>
                      <a:pt x="871" y="1502"/>
                    </a:lnTo>
                    <a:lnTo>
                      <a:pt x="871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-1857176" y="2834529"/>
                <a:ext cx="67049" cy="38814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009" extrusionOk="0">
                    <a:moveTo>
                      <a:pt x="871" y="0"/>
                    </a:moveTo>
                    <a:lnTo>
                      <a:pt x="1" y="505"/>
                    </a:lnTo>
                    <a:lnTo>
                      <a:pt x="871" y="1008"/>
                    </a:lnTo>
                    <a:lnTo>
                      <a:pt x="1742" y="50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2A2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-1823671" y="2853878"/>
                <a:ext cx="33544" cy="5777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502" extrusionOk="0">
                    <a:moveTo>
                      <a:pt x="871" y="0"/>
                    </a:moveTo>
                    <a:lnTo>
                      <a:pt x="0" y="503"/>
                    </a:lnTo>
                    <a:lnTo>
                      <a:pt x="0" y="1502"/>
                    </a:lnTo>
                    <a:lnTo>
                      <a:pt x="871" y="99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-1858599" y="1985246"/>
                <a:ext cx="63664" cy="36006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936" extrusionOk="0">
                    <a:moveTo>
                      <a:pt x="1" y="1"/>
                    </a:moveTo>
                    <a:lnTo>
                      <a:pt x="1654" y="936"/>
                    </a:lnTo>
                    <a:lnTo>
                      <a:pt x="1442" y="561"/>
                    </a:lnTo>
                    <a:lnTo>
                      <a:pt x="129" y="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-2086554" y="1985246"/>
                <a:ext cx="232921" cy="337552"/>
              </a:xfrm>
              <a:custGeom>
                <a:avLst/>
                <a:gdLst/>
                <a:ahLst/>
                <a:cxnLst/>
                <a:rect l="l" t="t" r="r" b="b"/>
                <a:pathLst>
                  <a:path w="6055" h="8775" extrusionOk="0">
                    <a:moveTo>
                      <a:pt x="5927" y="1"/>
                    </a:moveTo>
                    <a:lnTo>
                      <a:pt x="0" y="8775"/>
                    </a:lnTo>
                    <a:lnTo>
                      <a:pt x="442" y="8510"/>
                    </a:lnTo>
                    <a:lnTo>
                      <a:pt x="6055" y="64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-2069591" y="1987669"/>
                <a:ext cx="266503" cy="352362"/>
              </a:xfrm>
              <a:custGeom>
                <a:avLst/>
                <a:gdLst/>
                <a:ahLst/>
                <a:cxnLst/>
                <a:rect l="l" t="t" r="r" b="b"/>
                <a:pathLst>
                  <a:path w="6928" h="9160" extrusionOk="0">
                    <a:moveTo>
                      <a:pt x="5614" y="1"/>
                    </a:moveTo>
                    <a:lnTo>
                      <a:pt x="1703" y="5886"/>
                    </a:lnTo>
                    <a:lnTo>
                      <a:pt x="1433" y="6292"/>
                    </a:lnTo>
                    <a:lnTo>
                      <a:pt x="1" y="8447"/>
                    </a:lnTo>
                    <a:lnTo>
                      <a:pt x="1886" y="9159"/>
                    </a:lnTo>
                    <a:lnTo>
                      <a:pt x="3148" y="6992"/>
                    </a:lnTo>
                    <a:lnTo>
                      <a:pt x="3402" y="6558"/>
                    </a:lnTo>
                    <a:lnTo>
                      <a:pt x="6927" y="496"/>
                    </a:lnTo>
                    <a:lnTo>
                      <a:pt x="5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-2086554" y="2312565"/>
                <a:ext cx="94092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1191" extrusionOk="0">
                    <a:moveTo>
                      <a:pt x="442" y="1"/>
                    </a:moveTo>
                    <a:lnTo>
                      <a:pt x="0" y="266"/>
                    </a:lnTo>
                    <a:lnTo>
                      <a:pt x="2446" y="1190"/>
                    </a:lnTo>
                    <a:lnTo>
                      <a:pt x="2327" y="713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-1994311" y="2021213"/>
                <a:ext cx="204993" cy="392830"/>
              </a:xfrm>
              <a:custGeom>
                <a:avLst/>
                <a:gdLst/>
                <a:ahLst/>
                <a:cxnLst/>
                <a:rect l="l" t="t" r="r" b="b"/>
                <a:pathLst>
                  <a:path w="5329" h="10212" extrusionOk="0">
                    <a:moveTo>
                      <a:pt x="0" y="10211"/>
                    </a:moveTo>
                    <a:lnTo>
                      <a:pt x="1306" y="7869"/>
                    </a:lnTo>
                    <a:lnTo>
                      <a:pt x="1783" y="7014"/>
                    </a:lnTo>
                    <a:lnTo>
                      <a:pt x="5329" y="653"/>
                    </a:lnTo>
                    <a:lnTo>
                      <a:pt x="5182" y="1"/>
                    </a:lnTo>
                    <a:lnTo>
                      <a:pt x="1689" y="5963"/>
                    </a:lnTo>
                    <a:lnTo>
                      <a:pt x="1306" y="6617"/>
                    </a:lnTo>
                    <a:lnTo>
                      <a:pt x="48" y="87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-2088401" y="2322759"/>
                <a:ext cx="95938" cy="69819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815" extrusionOk="0">
                    <a:moveTo>
                      <a:pt x="48" y="1"/>
                    </a:moveTo>
                    <a:lnTo>
                      <a:pt x="0" y="890"/>
                    </a:lnTo>
                    <a:lnTo>
                      <a:pt x="2446" y="1814"/>
                    </a:lnTo>
                    <a:lnTo>
                      <a:pt x="2494" y="9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-1997042" y="2006787"/>
                <a:ext cx="202108" cy="351593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9140" extrusionOk="0">
                    <a:moveTo>
                      <a:pt x="0" y="8662"/>
                    </a:moveTo>
                    <a:lnTo>
                      <a:pt x="119" y="9139"/>
                    </a:lnTo>
                    <a:lnTo>
                      <a:pt x="5253" y="376"/>
                    </a:lnTo>
                    <a:lnTo>
                      <a:pt x="50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-2003273" y="2326375"/>
                <a:ext cx="31313" cy="66203"/>
              </a:xfrm>
              <a:custGeom>
                <a:avLst/>
                <a:gdLst/>
                <a:ahLst/>
                <a:cxnLst/>
                <a:rect l="l" t="t" r="r" b="b"/>
                <a:pathLst>
                  <a:path w="814" h="1721" extrusionOk="0">
                    <a:moveTo>
                      <a:pt x="813" y="0"/>
                    </a:moveTo>
                    <a:lnTo>
                      <a:pt x="581" y="236"/>
                    </a:lnTo>
                    <a:lnTo>
                      <a:pt x="1" y="1720"/>
                    </a:lnTo>
                    <a:lnTo>
                      <a:pt x="813" y="1720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-1695691" y="2377190"/>
                <a:ext cx="575705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14966" h="4779" extrusionOk="0">
                    <a:moveTo>
                      <a:pt x="14966" y="1"/>
                    </a:moveTo>
                    <a:lnTo>
                      <a:pt x="14806" y="39"/>
                    </a:lnTo>
                    <a:lnTo>
                      <a:pt x="11234" y="1192"/>
                    </a:lnTo>
                    <a:lnTo>
                      <a:pt x="14966" y="1"/>
                    </a:lnTo>
                    <a:close/>
                    <a:moveTo>
                      <a:pt x="11234" y="1192"/>
                    </a:moveTo>
                    <a:lnTo>
                      <a:pt x="1" y="4778"/>
                    </a:lnTo>
                    <a:lnTo>
                      <a:pt x="419" y="4683"/>
                    </a:lnTo>
                    <a:lnTo>
                      <a:pt x="11234" y="1192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-1679612" y="2378690"/>
                <a:ext cx="576205" cy="226073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5877" extrusionOk="0">
                    <a:moveTo>
                      <a:pt x="14388" y="0"/>
                    </a:moveTo>
                    <a:lnTo>
                      <a:pt x="4034" y="3343"/>
                    </a:lnTo>
                    <a:lnTo>
                      <a:pt x="3568" y="3493"/>
                    </a:lnTo>
                    <a:lnTo>
                      <a:pt x="1" y="4644"/>
                    </a:lnTo>
                    <a:lnTo>
                      <a:pt x="852" y="5876"/>
                    </a:lnTo>
                    <a:lnTo>
                      <a:pt x="4243" y="4670"/>
                    </a:lnTo>
                    <a:lnTo>
                      <a:pt x="4720" y="4501"/>
                    </a:lnTo>
                    <a:lnTo>
                      <a:pt x="14979" y="857"/>
                    </a:lnTo>
                    <a:lnTo>
                      <a:pt x="143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>
                <a:off x="-1695691" y="2557333"/>
                <a:ext cx="48854" cy="6504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691" extrusionOk="0">
                    <a:moveTo>
                      <a:pt x="419" y="0"/>
                    </a:moveTo>
                    <a:lnTo>
                      <a:pt x="1" y="95"/>
                    </a:lnTo>
                    <a:lnTo>
                      <a:pt x="1102" y="1690"/>
                    </a:lnTo>
                    <a:lnTo>
                      <a:pt x="1270" y="1232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>
                <a:off x="-1654378" y="2423582"/>
                <a:ext cx="566395" cy="254963"/>
              </a:xfrm>
              <a:custGeom>
                <a:avLst/>
                <a:gdLst/>
                <a:ahLst/>
                <a:cxnLst/>
                <a:rect l="l" t="t" r="r" b="b"/>
                <a:pathLst>
                  <a:path w="14724" h="6628" extrusionOk="0">
                    <a:moveTo>
                      <a:pt x="0" y="6627"/>
                    </a:moveTo>
                    <a:lnTo>
                      <a:pt x="3587" y="5229"/>
                    </a:lnTo>
                    <a:lnTo>
                      <a:pt x="4064" y="5044"/>
                    </a:lnTo>
                    <a:lnTo>
                      <a:pt x="14698" y="902"/>
                    </a:lnTo>
                    <a:lnTo>
                      <a:pt x="14724" y="1"/>
                    </a:lnTo>
                    <a:lnTo>
                      <a:pt x="4064" y="3748"/>
                    </a:lnTo>
                    <a:lnTo>
                      <a:pt x="3587" y="3915"/>
                    </a:lnTo>
                    <a:lnTo>
                      <a:pt x="28" y="51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>
                <a:off x="-1696692" y="2560987"/>
                <a:ext cx="43391" cy="9601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496" extrusionOk="0">
                    <a:moveTo>
                      <a:pt x="27" y="0"/>
                    </a:moveTo>
                    <a:lnTo>
                      <a:pt x="0" y="900"/>
                    </a:lnTo>
                    <a:lnTo>
                      <a:pt x="1100" y="2495"/>
                    </a:lnTo>
                    <a:lnTo>
                      <a:pt x="1128" y="159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4"/>
              <p:cNvSpPr/>
              <p:nvPr/>
            </p:nvSpPr>
            <p:spPr>
              <a:xfrm>
                <a:off x="-1653339" y="2411618"/>
                <a:ext cx="565357" cy="210763"/>
              </a:xfrm>
              <a:custGeom>
                <a:avLst/>
                <a:gdLst/>
                <a:ahLst/>
                <a:cxnLst/>
                <a:rect l="l" t="t" r="r" b="b"/>
                <a:pathLst>
                  <a:path w="14697" h="5479" extrusionOk="0">
                    <a:moveTo>
                      <a:pt x="169" y="5020"/>
                    </a:moveTo>
                    <a:lnTo>
                      <a:pt x="1" y="5478"/>
                    </a:lnTo>
                    <a:lnTo>
                      <a:pt x="14697" y="312"/>
                    </a:lnTo>
                    <a:lnTo>
                      <a:pt x="142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4"/>
              <p:cNvSpPr/>
              <p:nvPr/>
            </p:nvSpPr>
            <p:spPr>
              <a:xfrm>
                <a:off x="-2422371" y="2386884"/>
                <a:ext cx="844785" cy="456571"/>
              </a:xfrm>
              <a:custGeom>
                <a:avLst/>
                <a:gdLst/>
                <a:ahLst/>
                <a:cxnLst/>
                <a:rect l="l" t="t" r="r" b="b"/>
                <a:pathLst>
                  <a:path w="21961" h="11869" extrusionOk="0">
                    <a:moveTo>
                      <a:pt x="1537" y="166"/>
                    </a:moveTo>
                    <a:lnTo>
                      <a:pt x="9635" y="1"/>
                    </a:lnTo>
                    <a:lnTo>
                      <a:pt x="21960" y="8161"/>
                    </a:lnTo>
                    <a:lnTo>
                      <a:pt x="21213" y="10345"/>
                    </a:lnTo>
                    <a:lnTo>
                      <a:pt x="19276" y="11868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>
                <a:off x="-2505268" y="2462703"/>
                <a:ext cx="824435" cy="438183"/>
              </a:xfrm>
              <a:custGeom>
                <a:avLst/>
                <a:gdLst/>
                <a:ahLst/>
                <a:cxnLst/>
                <a:rect l="l" t="t" r="r" b="b"/>
                <a:pathLst>
                  <a:path w="21432" h="11391" extrusionOk="0">
                    <a:moveTo>
                      <a:pt x="185" y="1352"/>
                    </a:moveTo>
                    <a:lnTo>
                      <a:pt x="1" y="0"/>
                    </a:lnTo>
                    <a:lnTo>
                      <a:pt x="19358" y="8499"/>
                    </a:lnTo>
                    <a:lnTo>
                      <a:pt x="21431" y="9897"/>
                    </a:lnTo>
                    <a:lnTo>
                      <a:pt x="18144" y="11391"/>
                    </a:lnTo>
                    <a:lnTo>
                      <a:pt x="11722" y="10977"/>
                    </a:lnTo>
                    <a:lnTo>
                      <a:pt x="1344" y="5944"/>
                    </a:lnTo>
                    <a:lnTo>
                      <a:pt x="688" y="364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4"/>
              <p:cNvSpPr/>
              <p:nvPr/>
            </p:nvSpPr>
            <p:spPr>
              <a:xfrm>
                <a:off x="-2363247" y="2286792"/>
                <a:ext cx="785660" cy="414064"/>
              </a:xfrm>
              <a:custGeom>
                <a:avLst/>
                <a:gdLst/>
                <a:ahLst/>
                <a:cxnLst/>
                <a:rect l="l" t="t" r="r" b="b"/>
                <a:pathLst>
                  <a:path w="20424" h="10764" extrusionOk="0">
                    <a:moveTo>
                      <a:pt x="8098" y="0"/>
                    </a:moveTo>
                    <a:lnTo>
                      <a:pt x="0" y="165"/>
                    </a:lnTo>
                    <a:lnTo>
                      <a:pt x="2214" y="519"/>
                    </a:lnTo>
                    <a:lnTo>
                      <a:pt x="8098" y="0"/>
                    </a:lnTo>
                    <a:close/>
                    <a:moveTo>
                      <a:pt x="8098" y="0"/>
                    </a:moveTo>
                    <a:lnTo>
                      <a:pt x="10830" y="1878"/>
                    </a:lnTo>
                    <a:lnTo>
                      <a:pt x="9539" y="977"/>
                    </a:lnTo>
                    <a:lnTo>
                      <a:pt x="8098" y="0"/>
                    </a:lnTo>
                    <a:close/>
                    <a:moveTo>
                      <a:pt x="10830" y="1878"/>
                    </a:moveTo>
                    <a:lnTo>
                      <a:pt x="16922" y="6129"/>
                    </a:lnTo>
                    <a:lnTo>
                      <a:pt x="16922" y="6129"/>
                    </a:lnTo>
                    <a:lnTo>
                      <a:pt x="16816" y="5992"/>
                    </a:lnTo>
                    <a:lnTo>
                      <a:pt x="10830" y="1878"/>
                    </a:lnTo>
                    <a:close/>
                    <a:moveTo>
                      <a:pt x="16922" y="6129"/>
                    </a:moveTo>
                    <a:lnTo>
                      <a:pt x="19676" y="9700"/>
                    </a:lnTo>
                    <a:lnTo>
                      <a:pt x="20423" y="10763"/>
                    </a:lnTo>
                    <a:lnTo>
                      <a:pt x="18187" y="7011"/>
                    </a:lnTo>
                    <a:lnTo>
                      <a:pt x="16922" y="61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4"/>
              <p:cNvSpPr/>
              <p:nvPr/>
            </p:nvSpPr>
            <p:spPr>
              <a:xfrm>
                <a:off x="-2422371" y="2286792"/>
                <a:ext cx="816011" cy="451493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11737" extrusionOk="0">
                    <a:moveTo>
                      <a:pt x="1537" y="165"/>
                    </a:moveTo>
                    <a:lnTo>
                      <a:pt x="9635" y="0"/>
                    </a:lnTo>
                    <a:lnTo>
                      <a:pt x="18353" y="5992"/>
                    </a:lnTo>
                    <a:lnTo>
                      <a:pt x="21213" y="9700"/>
                    </a:lnTo>
                    <a:lnTo>
                      <a:pt x="19518" y="11737"/>
                    </a:lnTo>
                    <a:lnTo>
                      <a:pt x="4811" y="2046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4"/>
              <p:cNvSpPr/>
              <p:nvPr/>
            </p:nvSpPr>
            <p:spPr>
              <a:xfrm>
                <a:off x="-2481457" y="2327259"/>
                <a:ext cx="809895" cy="448723"/>
              </a:xfrm>
              <a:custGeom>
                <a:avLst/>
                <a:gdLst/>
                <a:ahLst/>
                <a:cxnLst/>
                <a:rect l="l" t="t" r="r" b="b"/>
                <a:pathLst>
                  <a:path w="21054" h="11665" extrusionOk="0">
                    <a:moveTo>
                      <a:pt x="1537" y="0"/>
                    </a:moveTo>
                    <a:lnTo>
                      <a:pt x="0" y="888"/>
                    </a:lnTo>
                    <a:lnTo>
                      <a:pt x="725" y="4980"/>
                    </a:lnTo>
                    <a:lnTo>
                      <a:pt x="11103" y="10014"/>
                    </a:lnTo>
                    <a:lnTo>
                      <a:pt x="17525" y="11665"/>
                    </a:lnTo>
                    <a:lnTo>
                      <a:pt x="21054" y="10685"/>
                    </a:lnTo>
                    <a:lnTo>
                      <a:pt x="17068" y="7184"/>
                    </a:lnTo>
                    <a:lnTo>
                      <a:pt x="6347" y="994"/>
                    </a:lnTo>
                    <a:lnTo>
                      <a:pt x="153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4"/>
              <p:cNvSpPr/>
              <p:nvPr/>
            </p:nvSpPr>
            <p:spPr>
              <a:xfrm>
                <a:off x="-2453606" y="2365496"/>
                <a:ext cx="628751" cy="347015"/>
              </a:xfrm>
              <a:custGeom>
                <a:avLst/>
                <a:gdLst/>
                <a:ahLst/>
                <a:cxnLst/>
                <a:rect l="l" t="t" r="r" b="b"/>
                <a:pathLst>
                  <a:path w="16345" h="9021" extrusionOk="0">
                    <a:moveTo>
                      <a:pt x="5623" y="0"/>
                    </a:moveTo>
                    <a:lnTo>
                      <a:pt x="1" y="3986"/>
                    </a:lnTo>
                    <a:lnTo>
                      <a:pt x="10379" y="9020"/>
                    </a:lnTo>
                    <a:lnTo>
                      <a:pt x="16344" y="6190"/>
                    </a:lnTo>
                    <a:lnTo>
                      <a:pt x="5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4"/>
              <p:cNvSpPr/>
              <p:nvPr/>
            </p:nvSpPr>
            <p:spPr>
              <a:xfrm>
                <a:off x="-2237345" y="2286792"/>
                <a:ext cx="521004" cy="316818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8236" extrusionOk="0">
                    <a:moveTo>
                      <a:pt x="4825" y="0"/>
                    </a:moveTo>
                    <a:lnTo>
                      <a:pt x="1" y="2046"/>
                    </a:lnTo>
                    <a:lnTo>
                      <a:pt x="10722" y="8236"/>
                    </a:lnTo>
                    <a:lnTo>
                      <a:pt x="13543" y="5992"/>
                    </a:lnTo>
                    <a:lnTo>
                      <a:pt x="48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-2505268" y="2361418"/>
                <a:ext cx="697954" cy="483344"/>
              </a:xfrm>
              <a:custGeom>
                <a:avLst/>
                <a:gdLst/>
                <a:ahLst/>
                <a:cxnLst/>
                <a:rect l="l" t="t" r="r" b="b"/>
                <a:pathLst>
                  <a:path w="18144" h="12565" extrusionOk="0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1137" y="11272"/>
                    </a:lnTo>
                    <a:lnTo>
                      <a:pt x="17636" y="12564"/>
                    </a:lnTo>
                    <a:lnTo>
                      <a:pt x="18144" y="10777"/>
                    </a:lnTo>
                    <a:lnTo>
                      <a:pt x="11722" y="9126"/>
                    </a:lnTo>
                    <a:lnTo>
                      <a:pt x="1344" y="409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-2478802" y="2518788"/>
                <a:ext cx="424450" cy="276235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7181" extrusionOk="0">
                    <a:moveTo>
                      <a:pt x="11034" y="5035"/>
                    </a:moveTo>
                    <a:lnTo>
                      <a:pt x="10449" y="7181"/>
                    </a:lnTo>
                    <a:lnTo>
                      <a:pt x="0" y="2188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4"/>
              <p:cNvSpPr/>
              <p:nvPr/>
            </p:nvSpPr>
            <p:spPr>
              <a:xfrm>
                <a:off x="-1671611" y="2659925"/>
                <a:ext cx="94015" cy="121096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3148" extrusionOk="0">
                    <a:moveTo>
                      <a:pt x="2443" y="1063"/>
                    </a:moveTo>
                    <a:lnTo>
                      <a:pt x="241" y="3147"/>
                    </a:lnTo>
                    <a:lnTo>
                      <a:pt x="1" y="2037"/>
                    </a:lnTo>
                    <a:lnTo>
                      <a:pt x="1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4"/>
              <p:cNvSpPr/>
              <p:nvPr/>
            </p:nvSpPr>
            <p:spPr>
              <a:xfrm>
                <a:off x="-1826864" y="2738245"/>
                <a:ext cx="164525" cy="106517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769" extrusionOk="0">
                    <a:moveTo>
                      <a:pt x="508" y="981"/>
                    </a:moveTo>
                    <a:lnTo>
                      <a:pt x="4037" y="1"/>
                    </a:lnTo>
                    <a:lnTo>
                      <a:pt x="4277" y="1111"/>
                    </a:lnTo>
                    <a:lnTo>
                      <a:pt x="0" y="27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-2478802" y="2602917"/>
                <a:ext cx="424450" cy="282082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7333" extrusionOk="0">
                    <a:moveTo>
                      <a:pt x="10449" y="4994"/>
                    </a:moveTo>
                    <a:lnTo>
                      <a:pt x="11034" y="7332"/>
                    </a:lnTo>
                    <a:lnTo>
                      <a:pt x="656" y="22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-2076861" y="2794984"/>
                <a:ext cx="269542" cy="105901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753" extrusionOk="0">
                    <a:moveTo>
                      <a:pt x="6499" y="1293"/>
                    </a:moveTo>
                    <a:lnTo>
                      <a:pt x="7007" y="2753"/>
                    </a:lnTo>
                    <a:lnTo>
                      <a:pt x="585" y="23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4"/>
              <p:cNvSpPr/>
              <p:nvPr/>
            </p:nvSpPr>
            <p:spPr>
              <a:xfrm>
                <a:off x="-2433180" y="2812756"/>
                <a:ext cx="330436" cy="334898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8706" extrusionOk="0">
                    <a:moveTo>
                      <a:pt x="8590" y="0"/>
                    </a:moveTo>
                    <a:lnTo>
                      <a:pt x="8342" y="87"/>
                    </a:lnTo>
                    <a:lnTo>
                      <a:pt x="6893" y="1583"/>
                    </a:lnTo>
                    <a:lnTo>
                      <a:pt x="6432" y="2062"/>
                    </a:lnTo>
                    <a:lnTo>
                      <a:pt x="0" y="8705"/>
                    </a:lnTo>
                    <a:lnTo>
                      <a:pt x="406" y="8396"/>
                    </a:lnTo>
                    <a:lnTo>
                      <a:pt x="6628" y="2011"/>
                    </a:lnTo>
                    <a:lnTo>
                      <a:pt x="7013" y="1617"/>
                    </a:lnTo>
                    <a:lnTo>
                      <a:pt x="8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>
                <a:off x="-2433296" y="3183351"/>
                <a:ext cx="74627" cy="18849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90" extrusionOk="0">
                    <a:moveTo>
                      <a:pt x="0" y="0"/>
                    </a:moveTo>
                    <a:lnTo>
                      <a:pt x="405" y="119"/>
                    </a:lnTo>
                    <a:lnTo>
                      <a:pt x="1782" y="466"/>
                    </a:lnTo>
                    <a:lnTo>
                      <a:pt x="1940" y="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>
                <a:off x="-2417563" y="2812756"/>
                <a:ext cx="389907" cy="336360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8744" extrusionOk="0">
                    <a:moveTo>
                      <a:pt x="8184" y="0"/>
                    </a:moveTo>
                    <a:lnTo>
                      <a:pt x="0" y="8396"/>
                    </a:lnTo>
                    <a:lnTo>
                      <a:pt x="1376" y="8744"/>
                    </a:lnTo>
                    <a:lnTo>
                      <a:pt x="10136" y="543"/>
                    </a:lnTo>
                    <a:lnTo>
                      <a:pt x="8968" y="80"/>
                    </a:lnTo>
                    <a:lnTo>
                      <a:pt x="8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4"/>
              <p:cNvSpPr/>
              <p:nvPr/>
            </p:nvSpPr>
            <p:spPr>
              <a:xfrm>
                <a:off x="-2433296" y="3147615"/>
                <a:ext cx="74704" cy="5458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419" extrusionOk="0">
                    <a:moveTo>
                      <a:pt x="3" y="0"/>
                    </a:moveTo>
                    <a:lnTo>
                      <a:pt x="0" y="929"/>
                    </a:lnTo>
                    <a:lnTo>
                      <a:pt x="1940" y="1418"/>
                    </a:lnTo>
                    <a:lnTo>
                      <a:pt x="1941" y="48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158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-2358708" y="2842684"/>
                <a:ext cx="353901" cy="359517"/>
              </a:xfrm>
              <a:custGeom>
                <a:avLst/>
                <a:gdLst/>
                <a:ahLst/>
                <a:cxnLst/>
                <a:rect l="l" t="t" r="r" b="b"/>
                <a:pathLst>
                  <a:path w="9200" h="9346" extrusionOk="0">
                    <a:moveTo>
                      <a:pt x="1" y="9345"/>
                    </a:moveTo>
                    <a:lnTo>
                      <a:pt x="6981" y="3149"/>
                    </a:lnTo>
                    <a:lnTo>
                      <a:pt x="7407" y="2771"/>
                    </a:lnTo>
                    <a:lnTo>
                      <a:pt x="9199" y="1182"/>
                    </a:lnTo>
                    <a:lnTo>
                      <a:pt x="8944" y="1"/>
                    </a:lnTo>
                    <a:lnTo>
                      <a:pt x="7224" y="1620"/>
                    </a:lnTo>
                    <a:lnTo>
                      <a:pt x="6812" y="2007"/>
                    </a:lnTo>
                    <a:lnTo>
                      <a:pt x="2" y="84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-2364671" y="2833644"/>
                <a:ext cx="350054" cy="332821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8652" extrusionOk="0">
                    <a:moveTo>
                      <a:pt x="1" y="8201"/>
                    </a:moveTo>
                    <a:lnTo>
                      <a:pt x="157" y="8651"/>
                    </a:lnTo>
                    <a:lnTo>
                      <a:pt x="9099" y="236"/>
                    </a:lnTo>
                    <a:lnTo>
                      <a:pt x="876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-2433180" y="3135690"/>
                <a:ext cx="74588" cy="3077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800" extrusionOk="0">
                    <a:moveTo>
                      <a:pt x="406" y="1"/>
                    </a:moveTo>
                    <a:lnTo>
                      <a:pt x="0" y="310"/>
                    </a:lnTo>
                    <a:lnTo>
                      <a:pt x="1938" y="799"/>
                    </a:lnTo>
                    <a:lnTo>
                      <a:pt x="1782" y="349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5960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-2517808" y="2602917"/>
                <a:ext cx="61510" cy="88514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301" extrusionOk="0">
                    <a:moveTo>
                      <a:pt x="1014" y="1"/>
                    </a:moveTo>
                    <a:lnTo>
                      <a:pt x="1" y="213"/>
                    </a:lnTo>
                    <a:lnTo>
                      <a:pt x="676" y="2301"/>
                    </a:lnTo>
                    <a:lnTo>
                      <a:pt x="1599" y="2050"/>
                    </a:lnTo>
                    <a:lnTo>
                      <a:pt x="1074" y="213"/>
                    </a:lnTo>
                    <a:lnTo>
                      <a:pt x="10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>
                <a:off x="-2596511" y="2512518"/>
                <a:ext cx="117749" cy="98631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2564" extrusionOk="0">
                    <a:moveTo>
                      <a:pt x="2550" y="1"/>
                    </a:moveTo>
                    <a:lnTo>
                      <a:pt x="1" y="579"/>
                    </a:lnTo>
                    <a:lnTo>
                      <a:pt x="2047" y="2563"/>
                    </a:lnTo>
                    <a:lnTo>
                      <a:pt x="3060" y="2351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4"/>
              <p:cNvSpPr/>
              <p:nvPr/>
            </p:nvSpPr>
            <p:spPr>
              <a:xfrm>
                <a:off x="-2596511" y="2534752"/>
                <a:ext cx="104709" cy="156678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4073" extrusionOk="0">
                    <a:moveTo>
                      <a:pt x="1" y="1"/>
                    </a:moveTo>
                    <a:lnTo>
                      <a:pt x="630" y="2245"/>
                    </a:lnTo>
                    <a:lnTo>
                      <a:pt x="2722" y="4073"/>
                    </a:lnTo>
                    <a:lnTo>
                      <a:pt x="2047" y="19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4"/>
              <p:cNvSpPr/>
              <p:nvPr/>
            </p:nvSpPr>
            <p:spPr>
              <a:xfrm>
                <a:off x="-3058961" y="2666773"/>
                <a:ext cx="543700" cy="99438"/>
              </a:xfrm>
              <a:custGeom>
                <a:avLst/>
                <a:gdLst/>
                <a:ahLst/>
                <a:cxnLst/>
                <a:rect l="l" t="t" r="r" b="b"/>
                <a:pathLst>
                  <a:path w="14134" h="2585" extrusionOk="0">
                    <a:moveTo>
                      <a:pt x="14133" y="1"/>
                    </a:moveTo>
                    <a:lnTo>
                      <a:pt x="2104" y="2200"/>
                    </a:lnTo>
                    <a:lnTo>
                      <a:pt x="2104" y="2200"/>
                    </a:lnTo>
                    <a:lnTo>
                      <a:pt x="13715" y="125"/>
                    </a:lnTo>
                    <a:lnTo>
                      <a:pt x="14133" y="1"/>
                    </a:lnTo>
                    <a:close/>
                    <a:moveTo>
                      <a:pt x="2104" y="2200"/>
                    </a:moveTo>
                    <a:lnTo>
                      <a:pt x="149" y="2549"/>
                    </a:lnTo>
                    <a:lnTo>
                      <a:pt x="0" y="2585"/>
                    </a:lnTo>
                    <a:lnTo>
                      <a:pt x="2104" y="2200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>
                <a:off x="-3069924" y="2577836"/>
                <a:ext cx="549431" cy="135598"/>
              </a:xfrm>
              <a:custGeom>
                <a:avLst/>
                <a:gdLst/>
                <a:ahLst/>
                <a:cxnLst/>
                <a:rect l="l" t="t" r="r" b="b"/>
                <a:pathLst>
                  <a:path w="14283" h="3525" extrusionOk="0">
                    <a:moveTo>
                      <a:pt x="12982" y="1"/>
                    </a:moveTo>
                    <a:lnTo>
                      <a:pt x="10888" y="428"/>
                    </a:lnTo>
                    <a:lnTo>
                      <a:pt x="10396" y="528"/>
                    </a:lnTo>
                    <a:lnTo>
                      <a:pt x="1" y="2650"/>
                    </a:lnTo>
                    <a:lnTo>
                      <a:pt x="416" y="3525"/>
                    </a:lnTo>
                    <a:lnTo>
                      <a:pt x="11019" y="1614"/>
                    </a:lnTo>
                    <a:lnTo>
                      <a:pt x="11516" y="1524"/>
                    </a:lnTo>
                    <a:lnTo>
                      <a:pt x="14283" y="1025"/>
                    </a:lnTo>
                    <a:lnTo>
                      <a:pt x="129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4"/>
              <p:cNvSpPr/>
              <p:nvPr/>
            </p:nvSpPr>
            <p:spPr>
              <a:xfrm>
                <a:off x="-3059461" y="2631498"/>
                <a:ext cx="559394" cy="134790"/>
              </a:xfrm>
              <a:custGeom>
                <a:avLst/>
                <a:gdLst/>
                <a:ahLst/>
                <a:cxnLst/>
                <a:rect l="l" t="t" r="r" b="b"/>
                <a:pathLst>
                  <a:path w="14542" h="3504" extrusionOk="0">
                    <a:moveTo>
                      <a:pt x="1" y="2585"/>
                    </a:moveTo>
                    <a:lnTo>
                      <a:pt x="13" y="3503"/>
                    </a:lnTo>
                    <a:lnTo>
                      <a:pt x="10882" y="1907"/>
                    </a:lnTo>
                    <a:lnTo>
                      <a:pt x="11359" y="1836"/>
                    </a:lnTo>
                    <a:lnTo>
                      <a:pt x="14542" y="1368"/>
                    </a:lnTo>
                    <a:lnTo>
                      <a:pt x="14134" y="1"/>
                    </a:lnTo>
                    <a:lnTo>
                      <a:pt x="11345" y="512"/>
                    </a:lnTo>
                    <a:lnTo>
                      <a:pt x="10875" y="5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4"/>
              <p:cNvSpPr/>
              <p:nvPr/>
            </p:nvSpPr>
            <p:spPr>
              <a:xfrm>
                <a:off x="-3059461" y="2617265"/>
                <a:ext cx="543700" cy="113710"/>
              </a:xfrm>
              <a:custGeom>
                <a:avLst/>
                <a:gdLst/>
                <a:ahLst/>
                <a:cxnLst/>
                <a:rect l="l" t="t" r="r" b="b"/>
                <a:pathLst>
                  <a:path w="14134" h="2956" extrusionOk="0">
                    <a:moveTo>
                      <a:pt x="144" y="2500"/>
                    </a:moveTo>
                    <a:lnTo>
                      <a:pt x="1" y="2955"/>
                    </a:lnTo>
                    <a:lnTo>
                      <a:pt x="14134" y="371"/>
                    </a:lnTo>
                    <a:lnTo>
                      <a:pt x="14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-2213842" y="2516057"/>
                <a:ext cx="498500" cy="302124"/>
              </a:xfrm>
              <a:custGeom>
                <a:avLst/>
                <a:gdLst/>
                <a:ahLst/>
                <a:cxnLst/>
                <a:rect l="l" t="t" r="r" b="b"/>
                <a:pathLst>
                  <a:path w="12959" h="7854" extrusionOk="0">
                    <a:moveTo>
                      <a:pt x="12908" y="1"/>
                    </a:moveTo>
                    <a:lnTo>
                      <a:pt x="10087" y="2245"/>
                    </a:lnTo>
                    <a:lnTo>
                      <a:pt x="4146" y="5062"/>
                    </a:lnTo>
                    <a:lnTo>
                      <a:pt x="1934" y="3989"/>
                    </a:lnTo>
                    <a:lnTo>
                      <a:pt x="1914" y="4005"/>
                    </a:lnTo>
                    <a:lnTo>
                      <a:pt x="0" y="5555"/>
                    </a:lnTo>
                    <a:lnTo>
                      <a:pt x="508" y="7853"/>
                    </a:lnTo>
                    <a:lnTo>
                      <a:pt x="587" y="7836"/>
                    </a:lnTo>
                    <a:lnTo>
                      <a:pt x="88" y="5586"/>
                    </a:lnTo>
                    <a:lnTo>
                      <a:pt x="1945" y="4083"/>
                    </a:lnTo>
                    <a:lnTo>
                      <a:pt x="4144" y="5149"/>
                    </a:lnTo>
                    <a:lnTo>
                      <a:pt x="4163" y="5142"/>
                    </a:lnTo>
                    <a:lnTo>
                      <a:pt x="10128" y="2313"/>
                    </a:lnTo>
                    <a:lnTo>
                      <a:pt x="12958" y="64"/>
                    </a:lnTo>
                    <a:lnTo>
                      <a:pt x="1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-2123021" y="2238977"/>
                <a:ext cx="151062" cy="96476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2508" extrusionOk="0">
                    <a:moveTo>
                      <a:pt x="1560" y="0"/>
                    </a:moveTo>
                    <a:lnTo>
                      <a:pt x="1" y="1282"/>
                    </a:lnTo>
                    <a:lnTo>
                      <a:pt x="1853" y="1243"/>
                    </a:lnTo>
                    <a:lnTo>
                      <a:pt x="3694" y="2508"/>
                    </a:lnTo>
                    <a:lnTo>
                      <a:pt x="3926" y="227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-2185799" y="2873650"/>
                <a:ext cx="112056" cy="90206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2345" extrusionOk="0">
                    <a:moveTo>
                      <a:pt x="462" y="0"/>
                    </a:moveTo>
                    <a:lnTo>
                      <a:pt x="1" y="479"/>
                    </a:lnTo>
                    <a:lnTo>
                      <a:pt x="197" y="428"/>
                    </a:lnTo>
                    <a:lnTo>
                      <a:pt x="211" y="425"/>
                    </a:lnTo>
                    <a:lnTo>
                      <a:pt x="2082" y="951"/>
                    </a:lnTo>
                    <a:lnTo>
                      <a:pt x="2302" y="1102"/>
                    </a:lnTo>
                    <a:lnTo>
                      <a:pt x="2317" y="1202"/>
                    </a:lnTo>
                    <a:lnTo>
                      <a:pt x="2486" y="2344"/>
                    </a:lnTo>
                    <a:lnTo>
                      <a:pt x="2912" y="1966"/>
                    </a:lnTo>
                    <a:lnTo>
                      <a:pt x="2743" y="825"/>
                    </a:lnTo>
                    <a:lnTo>
                      <a:pt x="2729" y="815"/>
                    </a:lnTo>
                    <a:lnTo>
                      <a:pt x="2286" y="512"/>
                    </a:lnTo>
                    <a:lnTo>
                      <a:pt x="582" y="3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-1542362" y="2507248"/>
                <a:ext cx="44353" cy="117518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3055" extrusionOk="0">
                    <a:moveTo>
                      <a:pt x="466" y="1"/>
                    </a:moveTo>
                    <a:lnTo>
                      <a:pt x="0" y="151"/>
                    </a:lnTo>
                    <a:lnTo>
                      <a:pt x="675" y="1279"/>
                    </a:lnTo>
                    <a:lnTo>
                      <a:pt x="675" y="3054"/>
                    </a:lnTo>
                    <a:lnTo>
                      <a:pt x="1152" y="2869"/>
                    </a:lnTo>
                    <a:lnTo>
                      <a:pt x="1152" y="1147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-2014506" y="2214050"/>
                <a:ext cx="88821" cy="109863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2856" extrusionOk="0">
                    <a:moveTo>
                      <a:pt x="271" y="1"/>
                    </a:moveTo>
                    <a:lnTo>
                      <a:pt x="1" y="407"/>
                    </a:lnTo>
                    <a:lnTo>
                      <a:pt x="1662" y="1044"/>
                    </a:lnTo>
                    <a:lnTo>
                      <a:pt x="1716" y="1107"/>
                    </a:lnTo>
                    <a:lnTo>
                      <a:pt x="1831" y="1236"/>
                    </a:lnTo>
                    <a:lnTo>
                      <a:pt x="1831" y="2856"/>
                    </a:lnTo>
                    <a:lnTo>
                      <a:pt x="2308" y="2001"/>
                    </a:lnTo>
                    <a:lnTo>
                      <a:pt x="2308" y="1055"/>
                    </a:lnTo>
                    <a:lnTo>
                      <a:pt x="2214" y="950"/>
                    </a:lnTo>
                    <a:lnTo>
                      <a:pt x="1970" y="673"/>
                    </a:lnTo>
                    <a:lnTo>
                      <a:pt x="1940" y="64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-2670060" y="2594300"/>
                <a:ext cx="47584" cy="110556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874" extrusionOk="0">
                    <a:moveTo>
                      <a:pt x="493" y="0"/>
                    </a:moveTo>
                    <a:lnTo>
                      <a:pt x="1" y="100"/>
                    </a:lnTo>
                    <a:lnTo>
                      <a:pt x="624" y="1186"/>
                    </a:lnTo>
                    <a:lnTo>
                      <a:pt x="675" y="1272"/>
                    </a:lnTo>
                    <a:lnTo>
                      <a:pt x="752" y="1565"/>
                    </a:lnTo>
                    <a:lnTo>
                      <a:pt x="759" y="1591"/>
                    </a:lnTo>
                    <a:lnTo>
                      <a:pt x="759" y="2874"/>
                    </a:lnTo>
                    <a:lnTo>
                      <a:pt x="1236" y="2803"/>
                    </a:lnTo>
                    <a:lnTo>
                      <a:pt x="1236" y="1529"/>
                    </a:lnTo>
                    <a:lnTo>
                      <a:pt x="1222" y="1479"/>
                    </a:lnTo>
                    <a:lnTo>
                      <a:pt x="1121" y="1096"/>
                    </a:lnTo>
                    <a:lnTo>
                      <a:pt x="1119" y="1089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-2505268" y="2361418"/>
                <a:ext cx="51700" cy="241537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6279" extrusionOk="0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344" y="4092"/>
                    </a:ln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1" name="Google Shape;1161;p44"/>
              <p:cNvGrpSpPr/>
              <p:nvPr/>
            </p:nvGrpSpPr>
            <p:grpSpPr>
              <a:xfrm>
                <a:off x="-3209756" y="2554613"/>
                <a:ext cx="163333" cy="251385"/>
                <a:chOff x="-3916750" y="2838725"/>
                <a:chExt cx="106150" cy="163375"/>
              </a:xfrm>
            </p:grpSpPr>
            <p:sp>
              <p:nvSpPr>
                <p:cNvPr id="1162" name="Google Shape;1162;p44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44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44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44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4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4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8" name="Google Shape;1168;p44"/>
              <p:cNvGrpSpPr/>
              <p:nvPr/>
            </p:nvGrpSpPr>
            <p:grpSpPr>
              <a:xfrm>
                <a:off x="-2491885" y="3025377"/>
                <a:ext cx="163333" cy="251385"/>
                <a:chOff x="-3916750" y="2838725"/>
                <a:chExt cx="106150" cy="163375"/>
              </a:xfrm>
            </p:grpSpPr>
            <p:sp>
              <p:nvSpPr>
                <p:cNvPr id="1169" name="Google Shape;1169;p44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4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4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4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4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44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75" name="Google Shape;1175;p44"/>
            <p:cNvGrpSpPr/>
            <p:nvPr/>
          </p:nvGrpSpPr>
          <p:grpSpPr>
            <a:xfrm>
              <a:off x="3792143" y="3346195"/>
              <a:ext cx="814292" cy="488991"/>
              <a:chOff x="3357500" y="1620888"/>
              <a:chExt cx="867375" cy="457300"/>
            </a:xfrm>
          </p:grpSpPr>
          <p:sp>
            <p:nvSpPr>
              <p:cNvPr id="1176" name="Google Shape;1176;p44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0" name="Google Shape;1180;p44"/>
            <p:cNvGrpSpPr/>
            <p:nvPr/>
          </p:nvGrpSpPr>
          <p:grpSpPr>
            <a:xfrm>
              <a:off x="3024078" y="2806336"/>
              <a:ext cx="814292" cy="488991"/>
              <a:chOff x="3357500" y="1620888"/>
              <a:chExt cx="867375" cy="457300"/>
            </a:xfrm>
          </p:grpSpPr>
          <p:sp>
            <p:nvSpPr>
              <p:cNvPr id="1181" name="Google Shape;1181;p44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44"/>
            <p:cNvGrpSpPr/>
            <p:nvPr/>
          </p:nvGrpSpPr>
          <p:grpSpPr>
            <a:xfrm>
              <a:off x="4482582" y="1987423"/>
              <a:ext cx="814292" cy="488991"/>
              <a:chOff x="3357500" y="1620888"/>
              <a:chExt cx="867375" cy="457300"/>
            </a:xfrm>
          </p:grpSpPr>
          <p:sp>
            <p:nvSpPr>
              <p:cNvPr id="1186" name="Google Shape;1186;p44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0" name="Google Shape;1190;p44"/>
            <p:cNvGrpSpPr/>
            <p:nvPr/>
          </p:nvGrpSpPr>
          <p:grpSpPr>
            <a:xfrm>
              <a:off x="5311667" y="2439653"/>
              <a:ext cx="814292" cy="488991"/>
              <a:chOff x="3357500" y="1620888"/>
              <a:chExt cx="867375" cy="457300"/>
            </a:xfrm>
          </p:grpSpPr>
          <p:sp>
            <p:nvSpPr>
              <p:cNvPr id="1191" name="Google Shape;1191;p44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44"/>
          <p:cNvGrpSpPr/>
          <p:nvPr/>
        </p:nvGrpSpPr>
        <p:grpSpPr>
          <a:xfrm>
            <a:off x="6268263" y="2960175"/>
            <a:ext cx="757976" cy="672190"/>
            <a:chOff x="7464925" y="-1654250"/>
            <a:chExt cx="757976" cy="672190"/>
          </a:xfrm>
        </p:grpSpPr>
        <p:sp>
          <p:nvSpPr>
            <p:cNvPr id="1196" name="Google Shape;1196;p44"/>
            <p:cNvSpPr/>
            <p:nvPr/>
          </p:nvSpPr>
          <p:spPr>
            <a:xfrm>
              <a:off x="7464925" y="-1654250"/>
              <a:ext cx="757976" cy="672190"/>
            </a:xfrm>
            <a:custGeom>
              <a:avLst/>
              <a:gdLst/>
              <a:ahLst/>
              <a:cxnLst/>
              <a:rect l="l" t="t" r="r" b="b"/>
              <a:pathLst>
                <a:path w="34170" h="17973" extrusionOk="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7498685" y="-1654213"/>
              <a:ext cx="690430" cy="672078"/>
            </a:xfrm>
            <a:custGeom>
              <a:avLst/>
              <a:gdLst/>
              <a:ahLst/>
              <a:cxnLst/>
              <a:rect l="l" t="t" r="r" b="b"/>
              <a:pathLst>
                <a:path w="31125" h="17970" extrusionOk="0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4"/>
          <p:cNvGrpSpPr/>
          <p:nvPr/>
        </p:nvGrpSpPr>
        <p:grpSpPr>
          <a:xfrm>
            <a:off x="6012763" y="3797743"/>
            <a:ext cx="538155" cy="568125"/>
            <a:chOff x="-3171395" y="736983"/>
            <a:chExt cx="1712232" cy="1807587"/>
          </a:xfrm>
        </p:grpSpPr>
        <p:grpSp>
          <p:nvGrpSpPr>
            <p:cNvPr id="1199" name="Google Shape;1199;p44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200" name="Google Shape;1200;p44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2" name="Google Shape;1202;p44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203" name="Google Shape;1203;p44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8" name="Google Shape;1018;p44"/>
          <p:cNvSpPr txBox="1">
            <a:spLocks noGrp="1"/>
          </p:cNvSpPr>
          <p:nvPr>
            <p:ph type="subTitle" idx="1"/>
          </p:nvPr>
        </p:nvSpPr>
        <p:spPr>
          <a:xfrm>
            <a:off x="3270483" y="2711177"/>
            <a:ext cx="4032600" cy="1259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사이트 디자인 완성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제품 상세정보 및 리뷰 기능 제작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고객 간의 채팅 기능 제작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거래를 위해</a:t>
            </a:r>
            <a:r>
              <a:rPr lang="en-US" altLang="ko-KR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>
          <a:extLst>
            <a:ext uri="{FF2B5EF4-FFF2-40B4-BE49-F238E27FC236}">
              <a16:creationId xmlns:a16="http://schemas.microsoft.com/office/drawing/2014/main" id="{22A215E7-7457-7CAE-670C-91C308A57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66">
            <a:extLst>
              <a:ext uri="{FF2B5EF4-FFF2-40B4-BE49-F238E27FC236}">
                <a16:creationId xmlns:a16="http://schemas.microsoft.com/office/drawing/2014/main" id="{5D5DBC70-12AC-D332-5E51-6F2C83DA51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Self-Feedback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608" name="Google Shape;3608;p66">
            <a:extLst>
              <a:ext uri="{FF2B5EF4-FFF2-40B4-BE49-F238E27FC236}">
                <a16:creationId xmlns:a16="http://schemas.microsoft.com/office/drawing/2014/main" id="{496FADF7-A95F-3F54-B32F-C724332801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5512" y="1848984"/>
            <a:ext cx="3819484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시제품 제작 과정이</a:t>
            </a:r>
            <a:endParaRPr lang="en-US" altLang="ko-KR" sz="14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매끄럽게 흘러가지 않았다</a:t>
            </a:r>
            <a:r>
              <a:rPr lang="en-US" altLang="ko-KR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grpSp>
        <p:nvGrpSpPr>
          <p:cNvPr id="3618" name="Google Shape;3618;p66">
            <a:extLst>
              <a:ext uri="{FF2B5EF4-FFF2-40B4-BE49-F238E27FC236}">
                <a16:creationId xmlns:a16="http://schemas.microsoft.com/office/drawing/2014/main" id="{993B042B-8D14-5807-CA15-42C9A1DD9E2D}"/>
              </a:ext>
            </a:extLst>
          </p:cNvPr>
          <p:cNvGrpSpPr/>
          <p:nvPr/>
        </p:nvGrpSpPr>
        <p:grpSpPr>
          <a:xfrm>
            <a:off x="310284" y="3367548"/>
            <a:ext cx="872634" cy="961971"/>
            <a:chOff x="310284" y="3367548"/>
            <a:chExt cx="872634" cy="961971"/>
          </a:xfrm>
        </p:grpSpPr>
        <p:sp>
          <p:nvSpPr>
            <p:cNvPr id="3619" name="Google Shape;3619;p66">
              <a:extLst>
                <a:ext uri="{FF2B5EF4-FFF2-40B4-BE49-F238E27FC236}">
                  <a16:creationId xmlns:a16="http://schemas.microsoft.com/office/drawing/2014/main" id="{7E494FA9-B795-2232-3AF7-1F60D0E6AB60}"/>
                </a:ext>
              </a:extLst>
            </p:cNvPr>
            <p:cNvSpPr/>
            <p:nvPr/>
          </p:nvSpPr>
          <p:spPr>
            <a:xfrm rot="5400000">
              <a:off x="265615" y="3412217"/>
              <a:ext cx="961971" cy="872634"/>
            </a:xfrm>
            <a:custGeom>
              <a:avLst/>
              <a:gdLst/>
              <a:ahLst/>
              <a:cxnLst/>
              <a:rect l="l" t="t" r="r" b="b"/>
              <a:pathLst>
                <a:path w="34170" h="17973" extrusionOk="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6">
              <a:extLst>
                <a:ext uri="{FF2B5EF4-FFF2-40B4-BE49-F238E27FC236}">
                  <a16:creationId xmlns:a16="http://schemas.microsoft.com/office/drawing/2014/main" id="{B31D3D23-8CCC-4E2A-574C-0BE2EA158E94}"/>
                </a:ext>
              </a:extLst>
            </p:cNvPr>
            <p:cNvSpPr/>
            <p:nvPr/>
          </p:nvSpPr>
          <p:spPr>
            <a:xfrm rot="5400000">
              <a:off x="308511" y="3412260"/>
              <a:ext cx="876225" cy="872492"/>
            </a:xfrm>
            <a:custGeom>
              <a:avLst/>
              <a:gdLst/>
              <a:ahLst/>
              <a:cxnLst/>
              <a:rect l="l" t="t" r="r" b="b"/>
              <a:pathLst>
                <a:path w="31125" h="17970" extrusionOk="0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1" name="Google Shape;3621;p66">
            <a:extLst>
              <a:ext uri="{FF2B5EF4-FFF2-40B4-BE49-F238E27FC236}">
                <a16:creationId xmlns:a16="http://schemas.microsoft.com/office/drawing/2014/main" id="{6A50807A-77D7-653C-FCAE-145F766C446B}"/>
              </a:ext>
            </a:extLst>
          </p:cNvPr>
          <p:cNvGrpSpPr/>
          <p:nvPr/>
        </p:nvGrpSpPr>
        <p:grpSpPr>
          <a:xfrm rot="10800000">
            <a:off x="8014866" y="563619"/>
            <a:ext cx="962959" cy="1016406"/>
            <a:chOff x="-3171395" y="736983"/>
            <a:chExt cx="1712232" cy="1807587"/>
          </a:xfrm>
        </p:grpSpPr>
        <p:grpSp>
          <p:nvGrpSpPr>
            <p:cNvPr id="3622" name="Google Shape;3622;p66">
              <a:extLst>
                <a:ext uri="{FF2B5EF4-FFF2-40B4-BE49-F238E27FC236}">
                  <a16:creationId xmlns:a16="http://schemas.microsoft.com/office/drawing/2014/main" id="{8A4F0B34-FCAC-2C4A-6660-8DD703BB19E1}"/>
                </a:ext>
              </a:extLst>
            </p:cNvPr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3623" name="Google Shape;3623;p66">
                <a:extLst>
                  <a:ext uri="{FF2B5EF4-FFF2-40B4-BE49-F238E27FC236}">
                    <a16:creationId xmlns:a16="http://schemas.microsoft.com/office/drawing/2014/main" id="{867DF82E-B4EC-37F9-ABE3-B1D1C3E8967A}"/>
                  </a:ext>
                </a:extLst>
              </p:cNvPr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66">
                <a:extLst>
                  <a:ext uri="{FF2B5EF4-FFF2-40B4-BE49-F238E27FC236}">
                    <a16:creationId xmlns:a16="http://schemas.microsoft.com/office/drawing/2014/main" id="{EE9DDE5D-23CE-0A4C-9BC6-BAC320FC2B99}"/>
                  </a:ext>
                </a:extLst>
              </p:cNvPr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5" name="Google Shape;3625;p66">
              <a:extLst>
                <a:ext uri="{FF2B5EF4-FFF2-40B4-BE49-F238E27FC236}">
                  <a16:creationId xmlns:a16="http://schemas.microsoft.com/office/drawing/2014/main" id="{7CA8D6F3-0CA3-2DEB-BE92-9DB4EA3A8D77}"/>
                </a:ext>
              </a:extLst>
            </p:cNvPr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3626" name="Google Shape;3626;p66">
                <a:extLst>
                  <a:ext uri="{FF2B5EF4-FFF2-40B4-BE49-F238E27FC236}">
                    <a16:creationId xmlns:a16="http://schemas.microsoft.com/office/drawing/2014/main" id="{C14D5EEA-5BBE-19EB-9808-DF8F9C84C5A8}"/>
                  </a:ext>
                </a:extLst>
              </p:cNvPr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66">
                <a:extLst>
                  <a:ext uri="{FF2B5EF4-FFF2-40B4-BE49-F238E27FC236}">
                    <a16:creationId xmlns:a16="http://schemas.microsoft.com/office/drawing/2014/main" id="{13649C0D-048E-9052-386B-A74821E28266}"/>
                  </a:ext>
                </a:extLst>
              </p:cNvPr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66">
                <a:extLst>
                  <a:ext uri="{FF2B5EF4-FFF2-40B4-BE49-F238E27FC236}">
                    <a16:creationId xmlns:a16="http://schemas.microsoft.com/office/drawing/2014/main" id="{A2DEAEED-B557-429B-E260-65B45F85212E}"/>
                  </a:ext>
                </a:extLst>
              </p:cNvPr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66">
                <a:extLst>
                  <a:ext uri="{FF2B5EF4-FFF2-40B4-BE49-F238E27FC236}">
                    <a16:creationId xmlns:a16="http://schemas.microsoft.com/office/drawing/2014/main" id="{01ACED91-0C73-20DB-0DF8-0DAE937988CF}"/>
                  </a:ext>
                </a:extLst>
              </p:cNvPr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97A7B6-3230-BBB8-ABE8-76DEFD8F1A61}"/>
              </a:ext>
            </a:extLst>
          </p:cNvPr>
          <p:cNvSpPr txBox="1"/>
          <p:nvPr/>
        </p:nvSpPr>
        <p:spPr>
          <a:xfrm>
            <a:off x="2373115" y="3127947"/>
            <a:ext cx="4555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팀원들을 파트별로 나누어 </a:t>
            </a:r>
            <a:endParaRPr lang="en-US" altLang="ko-KR" sz="14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각 파트장에게 피드백 받은 것이</a:t>
            </a:r>
            <a:r>
              <a:rPr lang="en-US" altLang="ko-KR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좋았다</a:t>
            </a:r>
            <a:r>
              <a:rPr lang="en-US" altLang="ko-KR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algn="ctr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자료 및 시장 조사 기간과 개발 기간을</a:t>
            </a:r>
            <a:endParaRPr lang="en-US" altLang="ko-KR" sz="14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더 잘 조율했으면 더 좋은 결과가 나왔을 것 같다</a:t>
            </a:r>
            <a:r>
              <a:rPr lang="en-US" altLang="ko-KR" sz="14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CD738C-52DD-CE0F-35B1-B70E97C790DB}"/>
              </a:ext>
            </a:extLst>
          </p:cNvPr>
          <p:cNvSpPr/>
          <p:nvPr/>
        </p:nvSpPr>
        <p:spPr>
          <a:xfrm>
            <a:off x="3433738" y="2727629"/>
            <a:ext cx="24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팀장</a:t>
            </a:r>
            <a:endParaRPr lang="en-US" altLang="ko-KR" sz="18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2" name="Google Shape;3608;p66">
            <a:extLst>
              <a:ext uri="{FF2B5EF4-FFF2-40B4-BE49-F238E27FC236}">
                <a16:creationId xmlns:a16="http://schemas.microsoft.com/office/drawing/2014/main" id="{1C49966C-3F97-D358-F25B-0A8A3C259370}"/>
              </a:ext>
            </a:extLst>
          </p:cNvPr>
          <p:cNvSpPr txBox="1">
            <a:spLocks/>
          </p:cNvSpPr>
          <p:nvPr/>
        </p:nvSpPr>
        <p:spPr>
          <a:xfrm>
            <a:off x="4464972" y="1954559"/>
            <a:ext cx="3819484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개발 기간을 넉넉하게 잡지 않은 것이 아쉽다</a:t>
            </a:r>
            <a:r>
              <a:rPr lang="en-US" altLang="ko-KR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23" name="Google Shape;3609;p66">
            <a:extLst>
              <a:ext uri="{FF2B5EF4-FFF2-40B4-BE49-F238E27FC236}">
                <a16:creationId xmlns:a16="http://schemas.microsoft.com/office/drawing/2014/main" id="{74192CC5-0183-8B80-09A9-94AB4C3F4DB5}"/>
              </a:ext>
            </a:extLst>
          </p:cNvPr>
          <p:cNvSpPr txBox="1">
            <a:spLocks/>
          </p:cNvSpPr>
          <p:nvPr/>
        </p:nvSpPr>
        <p:spPr>
          <a:xfrm>
            <a:off x="4464984" y="1560059"/>
            <a:ext cx="381946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소프트웨어 </a:t>
            </a:r>
            <a:r>
              <a:rPr lang="en-US" altLang="ko-KR" sz="1800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Part</a:t>
            </a:r>
          </a:p>
        </p:txBody>
      </p:sp>
      <p:sp>
        <p:nvSpPr>
          <p:cNvPr id="2" name="Google Shape;3609;p66">
            <a:extLst>
              <a:ext uri="{FF2B5EF4-FFF2-40B4-BE49-F238E27FC236}">
                <a16:creationId xmlns:a16="http://schemas.microsoft.com/office/drawing/2014/main" id="{EC844FBB-5E37-96FD-DD95-1E0B7226758F}"/>
              </a:ext>
            </a:extLst>
          </p:cNvPr>
          <p:cNvSpPr txBox="1">
            <a:spLocks/>
          </p:cNvSpPr>
          <p:nvPr/>
        </p:nvSpPr>
        <p:spPr>
          <a:xfrm>
            <a:off x="645500" y="1560059"/>
            <a:ext cx="381946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시제품 제작 </a:t>
            </a:r>
            <a:r>
              <a:rPr lang="en-US" altLang="ko-KR" sz="1800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Part</a:t>
            </a:r>
          </a:p>
        </p:txBody>
      </p:sp>
    </p:spTree>
    <p:extLst>
      <p:ext uri="{BB962C8B-B14F-4D97-AF65-F5344CB8AC3E}">
        <p14:creationId xmlns:p14="http://schemas.microsoft.com/office/powerpoint/2010/main" val="85578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>
          <a:extLst>
            <a:ext uri="{FF2B5EF4-FFF2-40B4-BE49-F238E27FC236}">
              <a16:creationId xmlns:a16="http://schemas.microsoft.com/office/drawing/2014/main" id="{0BBCEECC-9DF7-7065-33D7-E0C674645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4">
            <a:extLst>
              <a:ext uri="{FF2B5EF4-FFF2-40B4-BE49-F238E27FC236}">
                <a16:creationId xmlns:a16="http://schemas.microsoft.com/office/drawing/2014/main" id="{D5CD4AA8-2532-4FB2-7FE9-569B7A3A9B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98252" y="1703209"/>
            <a:ext cx="3973748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활동 정리 페이지</a:t>
            </a:r>
            <a:endParaRPr sz="4000" dirty="0">
              <a:solidFill>
                <a:srgbClr val="000000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020" name="Google Shape;1020;p44">
            <a:extLst>
              <a:ext uri="{FF2B5EF4-FFF2-40B4-BE49-F238E27FC236}">
                <a16:creationId xmlns:a16="http://schemas.microsoft.com/office/drawing/2014/main" id="{D8B1CA2A-7427-1498-C23B-C241B4EA16CB}"/>
              </a:ext>
            </a:extLst>
          </p:cNvPr>
          <p:cNvSpPr/>
          <p:nvPr/>
        </p:nvSpPr>
        <p:spPr>
          <a:xfrm>
            <a:off x="796601" y="3731700"/>
            <a:ext cx="3775500" cy="2157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4">
            <a:extLst>
              <a:ext uri="{FF2B5EF4-FFF2-40B4-BE49-F238E27FC236}">
                <a16:creationId xmlns:a16="http://schemas.microsoft.com/office/drawing/2014/main" id="{11EF1101-FBC5-34AE-16B2-96579A2A4084}"/>
              </a:ext>
            </a:extLst>
          </p:cNvPr>
          <p:cNvGrpSpPr/>
          <p:nvPr/>
        </p:nvGrpSpPr>
        <p:grpSpPr>
          <a:xfrm flipH="1">
            <a:off x="7316199" y="2059575"/>
            <a:ext cx="1114575" cy="3083927"/>
            <a:chOff x="4151450" y="18288"/>
            <a:chExt cx="2094278" cy="5794677"/>
          </a:xfrm>
        </p:grpSpPr>
        <p:grpSp>
          <p:nvGrpSpPr>
            <p:cNvPr id="1022" name="Google Shape;1022;p44">
              <a:extLst>
                <a:ext uri="{FF2B5EF4-FFF2-40B4-BE49-F238E27FC236}">
                  <a16:creationId xmlns:a16="http://schemas.microsoft.com/office/drawing/2014/main" id="{99123AB3-361F-2412-EDAF-1A6BB9C2E972}"/>
                </a:ext>
              </a:extLst>
            </p:cNvPr>
            <p:cNvGrpSpPr/>
            <p:nvPr/>
          </p:nvGrpSpPr>
          <p:grpSpPr>
            <a:xfrm>
              <a:off x="4151450" y="18288"/>
              <a:ext cx="2094278" cy="5794677"/>
              <a:chOff x="4151450" y="18288"/>
              <a:chExt cx="2094278" cy="5794677"/>
            </a:xfrm>
          </p:grpSpPr>
          <p:sp>
            <p:nvSpPr>
              <p:cNvPr id="1023" name="Google Shape;1023;p44">
                <a:extLst>
                  <a:ext uri="{FF2B5EF4-FFF2-40B4-BE49-F238E27FC236}">
                    <a16:creationId xmlns:a16="http://schemas.microsoft.com/office/drawing/2014/main" id="{9C032FA5-F003-4EC3-FE74-B4B5DB2B4A53}"/>
                  </a:ext>
                </a:extLst>
              </p:cNvPr>
              <p:cNvSpPr/>
              <p:nvPr/>
            </p:nvSpPr>
            <p:spPr>
              <a:xfrm>
                <a:off x="4781268" y="5147056"/>
                <a:ext cx="746340" cy="398893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78" extrusionOk="0">
                    <a:moveTo>
                      <a:pt x="119" y="0"/>
                    </a:moveTo>
                    <a:cubicBezTo>
                      <a:pt x="119" y="0"/>
                      <a:pt x="1" y="297"/>
                      <a:pt x="5" y="408"/>
                    </a:cubicBezTo>
                    <a:cubicBezTo>
                      <a:pt x="8" y="517"/>
                      <a:pt x="10" y="558"/>
                      <a:pt x="10" y="558"/>
                    </a:cubicBezTo>
                    <a:cubicBezTo>
                      <a:pt x="10" y="558"/>
                      <a:pt x="62" y="715"/>
                      <a:pt x="216" y="766"/>
                    </a:cubicBezTo>
                    <a:cubicBezTo>
                      <a:pt x="368" y="817"/>
                      <a:pt x="639" y="960"/>
                      <a:pt x="874" y="991"/>
                    </a:cubicBezTo>
                    <a:cubicBezTo>
                      <a:pt x="1110" y="1021"/>
                      <a:pt x="1216" y="1008"/>
                      <a:pt x="1313" y="1032"/>
                    </a:cubicBezTo>
                    <a:cubicBezTo>
                      <a:pt x="1411" y="1057"/>
                      <a:pt x="1665" y="1275"/>
                      <a:pt x="1699" y="1326"/>
                    </a:cubicBezTo>
                    <a:cubicBezTo>
                      <a:pt x="1731" y="1375"/>
                      <a:pt x="1906" y="1577"/>
                      <a:pt x="2076" y="1695"/>
                    </a:cubicBezTo>
                    <a:cubicBezTo>
                      <a:pt x="2245" y="1814"/>
                      <a:pt x="2943" y="2026"/>
                      <a:pt x="2943" y="2026"/>
                    </a:cubicBezTo>
                    <a:cubicBezTo>
                      <a:pt x="2943" y="2026"/>
                      <a:pt x="3194" y="2077"/>
                      <a:pt x="3369" y="2077"/>
                    </a:cubicBezTo>
                    <a:cubicBezTo>
                      <a:pt x="3388" y="2077"/>
                      <a:pt x="3406" y="2076"/>
                      <a:pt x="3423" y="2075"/>
                    </a:cubicBezTo>
                    <a:cubicBezTo>
                      <a:pt x="3594" y="2063"/>
                      <a:pt x="3772" y="1884"/>
                      <a:pt x="3812" y="1852"/>
                    </a:cubicBezTo>
                    <a:cubicBezTo>
                      <a:pt x="3852" y="1820"/>
                      <a:pt x="3888" y="1534"/>
                      <a:pt x="3888" y="1534"/>
                    </a:cubicBezTo>
                    <a:cubicBezTo>
                      <a:pt x="3888" y="1534"/>
                      <a:pt x="1676" y="434"/>
                      <a:pt x="1333" y="340"/>
                    </a:cubicBezTo>
                    <a:cubicBezTo>
                      <a:pt x="988" y="248"/>
                      <a:pt x="119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4">
                <a:extLst>
                  <a:ext uri="{FF2B5EF4-FFF2-40B4-BE49-F238E27FC236}">
                    <a16:creationId xmlns:a16="http://schemas.microsoft.com/office/drawing/2014/main" id="{8186AC81-4138-00E3-DD90-2AF119DDA6D8}"/>
                  </a:ext>
                </a:extLst>
              </p:cNvPr>
              <p:cNvSpPr/>
              <p:nvPr/>
            </p:nvSpPr>
            <p:spPr>
              <a:xfrm>
                <a:off x="5280554" y="1635353"/>
                <a:ext cx="833874" cy="86036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4482" extrusionOk="0">
                    <a:moveTo>
                      <a:pt x="1116" y="0"/>
                    </a:moveTo>
                    <a:cubicBezTo>
                      <a:pt x="1116" y="0"/>
                      <a:pt x="1" y="220"/>
                      <a:pt x="1" y="242"/>
                    </a:cubicBezTo>
                    <a:cubicBezTo>
                      <a:pt x="1" y="262"/>
                      <a:pt x="105" y="1975"/>
                      <a:pt x="162" y="2129"/>
                    </a:cubicBezTo>
                    <a:cubicBezTo>
                      <a:pt x="219" y="2283"/>
                      <a:pt x="731" y="2964"/>
                      <a:pt x="985" y="3138"/>
                    </a:cubicBezTo>
                    <a:cubicBezTo>
                      <a:pt x="1239" y="3312"/>
                      <a:pt x="2560" y="3896"/>
                      <a:pt x="2560" y="3896"/>
                    </a:cubicBezTo>
                    <a:cubicBezTo>
                      <a:pt x="2560" y="3896"/>
                      <a:pt x="2572" y="3892"/>
                      <a:pt x="2583" y="3892"/>
                    </a:cubicBezTo>
                    <a:cubicBezTo>
                      <a:pt x="2597" y="3892"/>
                      <a:pt x="2610" y="3900"/>
                      <a:pt x="2586" y="3936"/>
                    </a:cubicBezTo>
                    <a:cubicBezTo>
                      <a:pt x="2548" y="4000"/>
                      <a:pt x="2705" y="4259"/>
                      <a:pt x="2705" y="4259"/>
                    </a:cubicBezTo>
                    <a:lnTo>
                      <a:pt x="3006" y="4467"/>
                    </a:lnTo>
                    <a:cubicBezTo>
                      <a:pt x="3006" y="4467"/>
                      <a:pt x="3124" y="4482"/>
                      <a:pt x="3288" y="4482"/>
                    </a:cubicBezTo>
                    <a:cubicBezTo>
                      <a:pt x="3384" y="4482"/>
                      <a:pt x="3495" y="4477"/>
                      <a:pt x="3608" y="4461"/>
                    </a:cubicBezTo>
                    <a:cubicBezTo>
                      <a:pt x="3914" y="4419"/>
                      <a:pt x="4231" y="4203"/>
                      <a:pt x="4231" y="4203"/>
                    </a:cubicBezTo>
                    <a:cubicBezTo>
                      <a:pt x="4231" y="4203"/>
                      <a:pt x="4343" y="3687"/>
                      <a:pt x="4311" y="3637"/>
                    </a:cubicBezTo>
                    <a:cubicBezTo>
                      <a:pt x="4277" y="3586"/>
                      <a:pt x="3856" y="3329"/>
                      <a:pt x="3836" y="3320"/>
                    </a:cubicBezTo>
                    <a:cubicBezTo>
                      <a:pt x="3814" y="3309"/>
                      <a:pt x="3482" y="3278"/>
                      <a:pt x="3482" y="3278"/>
                    </a:cubicBezTo>
                    <a:cubicBezTo>
                      <a:pt x="3482" y="3278"/>
                      <a:pt x="3086" y="3166"/>
                      <a:pt x="3017" y="3106"/>
                    </a:cubicBezTo>
                    <a:cubicBezTo>
                      <a:pt x="2950" y="3047"/>
                      <a:pt x="2479" y="2461"/>
                      <a:pt x="2199" y="2081"/>
                    </a:cubicBezTo>
                    <a:cubicBezTo>
                      <a:pt x="1917" y="1703"/>
                      <a:pt x="1451" y="1314"/>
                      <a:pt x="1451" y="1314"/>
                    </a:cubicBezTo>
                    <a:cubicBezTo>
                      <a:pt x="1451" y="1314"/>
                      <a:pt x="1348" y="1177"/>
                      <a:pt x="1328" y="1048"/>
                    </a:cubicBezTo>
                    <a:cubicBezTo>
                      <a:pt x="1310" y="920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4">
                <a:extLst>
                  <a:ext uri="{FF2B5EF4-FFF2-40B4-BE49-F238E27FC236}">
                    <a16:creationId xmlns:a16="http://schemas.microsoft.com/office/drawing/2014/main" id="{12837406-175F-2989-D054-ABDF2F3D1784}"/>
                  </a:ext>
                </a:extLst>
              </p:cNvPr>
              <p:cNvSpPr/>
              <p:nvPr/>
            </p:nvSpPr>
            <p:spPr>
              <a:xfrm>
                <a:off x="5194940" y="1024730"/>
                <a:ext cx="381041" cy="78895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4110" extrusionOk="0">
                    <a:moveTo>
                      <a:pt x="161" y="0"/>
                    </a:moveTo>
                    <a:lnTo>
                      <a:pt x="50" y="1469"/>
                    </a:lnTo>
                    <a:cubicBezTo>
                      <a:pt x="50" y="1469"/>
                      <a:pt x="1" y="3901"/>
                      <a:pt x="285" y="4047"/>
                    </a:cubicBezTo>
                    <a:cubicBezTo>
                      <a:pt x="366" y="4090"/>
                      <a:pt x="456" y="4109"/>
                      <a:pt x="554" y="4109"/>
                    </a:cubicBezTo>
                    <a:cubicBezTo>
                      <a:pt x="798" y="4109"/>
                      <a:pt x="1097" y="3987"/>
                      <a:pt x="1467" y="3784"/>
                    </a:cubicBezTo>
                    <a:cubicBezTo>
                      <a:pt x="1985" y="3500"/>
                      <a:pt x="1862" y="3161"/>
                      <a:pt x="1803" y="2987"/>
                    </a:cubicBezTo>
                    <a:cubicBezTo>
                      <a:pt x="1747" y="2814"/>
                      <a:pt x="1070" y="631"/>
                      <a:pt x="927" y="356"/>
                    </a:cubicBezTo>
                    <a:cubicBezTo>
                      <a:pt x="784" y="82"/>
                      <a:pt x="161" y="0"/>
                      <a:pt x="1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4">
                <a:extLst>
                  <a:ext uri="{FF2B5EF4-FFF2-40B4-BE49-F238E27FC236}">
                    <a16:creationId xmlns:a16="http://schemas.microsoft.com/office/drawing/2014/main" id="{C88C32FC-5FC4-395A-D78A-3E46965DDE0F}"/>
                  </a:ext>
                </a:extLst>
              </p:cNvPr>
              <p:cNvSpPr/>
              <p:nvPr/>
            </p:nvSpPr>
            <p:spPr>
              <a:xfrm>
                <a:off x="4406372" y="5339783"/>
                <a:ext cx="661878" cy="473181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2465" extrusionOk="0">
                    <a:moveTo>
                      <a:pt x="57" y="1"/>
                    </a:moveTo>
                    <a:cubicBezTo>
                      <a:pt x="57" y="1"/>
                      <a:pt x="0" y="374"/>
                      <a:pt x="46" y="570"/>
                    </a:cubicBezTo>
                    <a:cubicBezTo>
                      <a:pt x="46" y="570"/>
                      <a:pt x="360" y="867"/>
                      <a:pt x="431" y="934"/>
                    </a:cubicBezTo>
                    <a:cubicBezTo>
                      <a:pt x="502" y="1000"/>
                      <a:pt x="668" y="1157"/>
                      <a:pt x="729" y="1242"/>
                    </a:cubicBezTo>
                    <a:cubicBezTo>
                      <a:pt x="791" y="1326"/>
                      <a:pt x="891" y="1445"/>
                      <a:pt x="985" y="1594"/>
                    </a:cubicBezTo>
                    <a:cubicBezTo>
                      <a:pt x="1078" y="1742"/>
                      <a:pt x="1138" y="1885"/>
                      <a:pt x="1375" y="2054"/>
                    </a:cubicBezTo>
                    <a:cubicBezTo>
                      <a:pt x="1611" y="2223"/>
                      <a:pt x="1991" y="2420"/>
                      <a:pt x="2504" y="2457"/>
                    </a:cubicBezTo>
                    <a:cubicBezTo>
                      <a:pt x="2582" y="2462"/>
                      <a:pt x="2650" y="2465"/>
                      <a:pt x="2711" y="2465"/>
                    </a:cubicBezTo>
                    <a:cubicBezTo>
                      <a:pt x="3050" y="2465"/>
                      <a:pt x="3137" y="2388"/>
                      <a:pt x="3255" y="2320"/>
                    </a:cubicBezTo>
                    <a:cubicBezTo>
                      <a:pt x="3395" y="2239"/>
                      <a:pt x="3412" y="2142"/>
                      <a:pt x="3412" y="2142"/>
                    </a:cubicBezTo>
                    <a:cubicBezTo>
                      <a:pt x="3412" y="2142"/>
                      <a:pt x="3447" y="2056"/>
                      <a:pt x="3441" y="1914"/>
                    </a:cubicBezTo>
                    <a:cubicBezTo>
                      <a:pt x="3435" y="1773"/>
                      <a:pt x="1617" y="480"/>
                      <a:pt x="1617" y="48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4">
                <a:extLst>
                  <a:ext uri="{FF2B5EF4-FFF2-40B4-BE49-F238E27FC236}">
                    <a16:creationId xmlns:a16="http://schemas.microsoft.com/office/drawing/2014/main" id="{00625E80-D7BF-44E7-50E5-89E62F1C82A9}"/>
                  </a:ext>
                </a:extLst>
              </p:cNvPr>
              <p:cNvSpPr/>
              <p:nvPr/>
            </p:nvSpPr>
            <p:spPr>
              <a:xfrm>
                <a:off x="4792018" y="5099642"/>
                <a:ext cx="738278" cy="418857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2182" extrusionOk="0">
                    <a:moveTo>
                      <a:pt x="891" y="1"/>
                    </a:moveTo>
                    <a:lnTo>
                      <a:pt x="335" y="66"/>
                    </a:lnTo>
                    <a:lnTo>
                      <a:pt x="334" y="67"/>
                    </a:lnTo>
                    <a:cubicBezTo>
                      <a:pt x="334" y="67"/>
                      <a:pt x="333" y="67"/>
                      <a:pt x="332" y="67"/>
                    </a:cubicBezTo>
                    <a:cubicBezTo>
                      <a:pt x="312" y="67"/>
                      <a:pt x="144" y="71"/>
                      <a:pt x="80" y="209"/>
                    </a:cubicBezTo>
                    <a:cubicBezTo>
                      <a:pt x="12" y="356"/>
                      <a:pt x="0" y="515"/>
                      <a:pt x="26" y="593"/>
                    </a:cubicBezTo>
                    <a:cubicBezTo>
                      <a:pt x="54" y="672"/>
                      <a:pt x="706" y="944"/>
                      <a:pt x="863" y="1012"/>
                    </a:cubicBezTo>
                    <a:cubicBezTo>
                      <a:pt x="1021" y="1079"/>
                      <a:pt x="1204" y="1098"/>
                      <a:pt x="1429" y="1233"/>
                    </a:cubicBezTo>
                    <a:cubicBezTo>
                      <a:pt x="1654" y="1367"/>
                      <a:pt x="1758" y="1625"/>
                      <a:pt x="2252" y="1856"/>
                    </a:cubicBezTo>
                    <a:cubicBezTo>
                      <a:pt x="2722" y="2075"/>
                      <a:pt x="2948" y="2181"/>
                      <a:pt x="3272" y="2181"/>
                    </a:cubicBezTo>
                    <a:cubicBezTo>
                      <a:pt x="3287" y="2181"/>
                      <a:pt x="3303" y="2181"/>
                      <a:pt x="3319" y="2181"/>
                    </a:cubicBezTo>
                    <a:cubicBezTo>
                      <a:pt x="3672" y="2170"/>
                      <a:pt x="3824" y="1848"/>
                      <a:pt x="3835" y="1768"/>
                    </a:cubicBezTo>
                    <a:cubicBezTo>
                      <a:pt x="3846" y="1690"/>
                      <a:pt x="3572" y="1184"/>
                      <a:pt x="3263" y="993"/>
                    </a:cubicBezTo>
                    <a:cubicBezTo>
                      <a:pt x="2953" y="802"/>
                      <a:pt x="891" y="1"/>
                      <a:pt x="8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4">
                <a:extLst>
                  <a:ext uri="{FF2B5EF4-FFF2-40B4-BE49-F238E27FC236}">
                    <a16:creationId xmlns:a16="http://schemas.microsoft.com/office/drawing/2014/main" id="{FDC623DE-5646-FBD3-0BCF-C8324C0B6637}"/>
                  </a:ext>
                </a:extLst>
              </p:cNvPr>
              <p:cNvSpPr/>
              <p:nvPr/>
            </p:nvSpPr>
            <p:spPr>
              <a:xfrm>
                <a:off x="4415202" y="5289681"/>
                <a:ext cx="655735" cy="494489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2576" extrusionOk="0">
                    <a:moveTo>
                      <a:pt x="968" y="0"/>
                    </a:moveTo>
                    <a:lnTo>
                      <a:pt x="293" y="20"/>
                    </a:lnTo>
                    <a:cubicBezTo>
                      <a:pt x="293" y="20"/>
                      <a:pt x="22" y="102"/>
                      <a:pt x="11" y="262"/>
                    </a:cubicBezTo>
                    <a:cubicBezTo>
                      <a:pt x="0" y="423"/>
                      <a:pt x="148" y="697"/>
                      <a:pt x="399" y="917"/>
                    </a:cubicBezTo>
                    <a:cubicBezTo>
                      <a:pt x="648" y="1137"/>
                      <a:pt x="783" y="1640"/>
                      <a:pt x="1219" y="2024"/>
                    </a:cubicBezTo>
                    <a:cubicBezTo>
                      <a:pt x="1612" y="2372"/>
                      <a:pt x="2010" y="2576"/>
                      <a:pt x="2635" y="2576"/>
                    </a:cubicBezTo>
                    <a:cubicBezTo>
                      <a:pt x="2702" y="2576"/>
                      <a:pt x="2772" y="2574"/>
                      <a:pt x="2844" y="2569"/>
                    </a:cubicBezTo>
                    <a:cubicBezTo>
                      <a:pt x="3377" y="2407"/>
                      <a:pt x="3397" y="2232"/>
                      <a:pt x="3395" y="2175"/>
                    </a:cubicBezTo>
                    <a:cubicBezTo>
                      <a:pt x="3394" y="2118"/>
                      <a:pt x="3415" y="1987"/>
                      <a:pt x="3081" y="1718"/>
                    </a:cubicBezTo>
                    <a:cubicBezTo>
                      <a:pt x="2748" y="1449"/>
                      <a:pt x="968" y="0"/>
                      <a:pt x="9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4">
                <a:extLst>
                  <a:ext uri="{FF2B5EF4-FFF2-40B4-BE49-F238E27FC236}">
                    <a16:creationId xmlns:a16="http://schemas.microsoft.com/office/drawing/2014/main" id="{3D715276-A8FC-9A69-7184-2ADE9ABD9C87}"/>
                  </a:ext>
                </a:extLst>
              </p:cNvPr>
              <p:cNvSpPr/>
              <p:nvPr/>
            </p:nvSpPr>
            <p:spPr>
              <a:xfrm>
                <a:off x="4424992" y="5165292"/>
                <a:ext cx="633852" cy="607937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3167" extrusionOk="0">
                    <a:moveTo>
                      <a:pt x="428" y="0"/>
                    </a:moveTo>
                    <a:cubicBezTo>
                      <a:pt x="428" y="0"/>
                      <a:pt x="154" y="319"/>
                      <a:pt x="109" y="385"/>
                    </a:cubicBezTo>
                    <a:cubicBezTo>
                      <a:pt x="65" y="450"/>
                      <a:pt x="0" y="922"/>
                      <a:pt x="22" y="1059"/>
                    </a:cubicBezTo>
                    <a:cubicBezTo>
                      <a:pt x="42" y="1194"/>
                      <a:pt x="371" y="1476"/>
                      <a:pt x="455" y="1602"/>
                    </a:cubicBezTo>
                    <a:cubicBezTo>
                      <a:pt x="540" y="1728"/>
                      <a:pt x="766" y="2054"/>
                      <a:pt x="963" y="2389"/>
                    </a:cubicBezTo>
                    <a:cubicBezTo>
                      <a:pt x="1097" y="2617"/>
                      <a:pt x="1594" y="2983"/>
                      <a:pt x="2267" y="3129"/>
                    </a:cubicBezTo>
                    <a:cubicBezTo>
                      <a:pt x="2387" y="3155"/>
                      <a:pt x="2494" y="3166"/>
                      <a:pt x="2591" y="3166"/>
                    </a:cubicBezTo>
                    <a:cubicBezTo>
                      <a:pt x="3035" y="3166"/>
                      <a:pt x="3234" y="2929"/>
                      <a:pt x="3258" y="2855"/>
                    </a:cubicBezTo>
                    <a:cubicBezTo>
                      <a:pt x="3286" y="2768"/>
                      <a:pt x="3301" y="2591"/>
                      <a:pt x="3046" y="2195"/>
                    </a:cubicBezTo>
                    <a:cubicBezTo>
                      <a:pt x="2790" y="1800"/>
                      <a:pt x="2500" y="1534"/>
                      <a:pt x="2366" y="1442"/>
                    </a:cubicBezTo>
                    <a:cubicBezTo>
                      <a:pt x="2232" y="1349"/>
                      <a:pt x="1620" y="817"/>
                      <a:pt x="1557" y="696"/>
                    </a:cubicBezTo>
                    <a:cubicBezTo>
                      <a:pt x="1495" y="573"/>
                      <a:pt x="1272" y="70"/>
                      <a:pt x="1272" y="70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4">
                <a:extLst>
                  <a:ext uri="{FF2B5EF4-FFF2-40B4-BE49-F238E27FC236}">
                    <a16:creationId xmlns:a16="http://schemas.microsoft.com/office/drawing/2014/main" id="{77B02F0C-76F4-F8ED-3695-C551C852A36D}"/>
                  </a:ext>
                </a:extLst>
              </p:cNvPr>
              <p:cNvSpPr/>
              <p:nvPr/>
            </p:nvSpPr>
            <p:spPr>
              <a:xfrm>
                <a:off x="4775893" y="5007309"/>
                <a:ext cx="748452" cy="499288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2601" extrusionOk="0">
                    <a:moveTo>
                      <a:pt x="495" y="0"/>
                    </a:moveTo>
                    <a:cubicBezTo>
                      <a:pt x="487" y="0"/>
                      <a:pt x="481" y="1"/>
                      <a:pt x="478" y="4"/>
                    </a:cubicBezTo>
                    <a:cubicBezTo>
                      <a:pt x="419" y="51"/>
                      <a:pt x="1" y="891"/>
                      <a:pt x="244" y="1066"/>
                    </a:cubicBezTo>
                    <a:cubicBezTo>
                      <a:pt x="489" y="1242"/>
                      <a:pt x="1013" y="1416"/>
                      <a:pt x="1090" y="1440"/>
                    </a:cubicBezTo>
                    <a:cubicBezTo>
                      <a:pt x="1167" y="1466"/>
                      <a:pt x="1693" y="1743"/>
                      <a:pt x="1884" y="1916"/>
                    </a:cubicBezTo>
                    <a:cubicBezTo>
                      <a:pt x="2076" y="2089"/>
                      <a:pt x="2434" y="2334"/>
                      <a:pt x="3025" y="2543"/>
                    </a:cubicBezTo>
                    <a:cubicBezTo>
                      <a:pt x="3138" y="2583"/>
                      <a:pt x="3245" y="2601"/>
                      <a:pt x="3342" y="2601"/>
                    </a:cubicBezTo>
                    <a:cubicBezTo>
                      <a:pt x="3664" y="2601"/>
                      <a:pt x="3882" y="2407"/>
                      <a:pt x="3897" y="2216"/>
                    </a:cubicBezTo>
                    <a:cubicBezTo>
                      <a:pt x="3899" y="2200"/>
                      <a:pt x="3899" y="2185"/>
                      <a:pt x="3897" y="2168"/>
                    </a:cubicBezTo>
                    <a:cubicBezTo>
                      <a:pt x="3883" y="1926"/>
                      <a:pt x="3543" y="1574"/>
                      <a:pt x="3440" y="1506"/>
                    </a:cubicBezTo>
                    <a:cubicBezTo>
                      <a:pt x="3331" y="1434"/>
                      <a:pt x="2479" y="953"/>
                      <a:pt x="2479" y="953"/>
                    </a:cubicBezTo>
                    <a:lnTo>
                      <a:pt x="1793" y="388"/>
                    </a:lnTo>
                    <a:cubicBezTo>
                      <a:pt x="1793" y="388"/>
                      <a:pt x="659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4">
                <a:extLst>
                  <a:ext uri="{FF2B5EF4-FFF2-40B4-BE49-F238E27FC236}">
                    <a16:creationId xmlns:a16="http://schemas.microsoft.com/office/drawing/2014/main" id="{085378AE-BB50-433A-4681-D54576DC1A4E}"/>
                  </a:ext>
                </a:extLst>
              </p:cNvPr>
              <p:cNvSpPr/>
              <p:nvPr/>
            </p:nvSpPr>
            <p:spPr>
              <a:xfrm>
                <a:off x="4827338" y="2812255"/>
                <a:ext cx="608705" cy="2344983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12216" extrusionOk="0">
                    <a:moveTo>
                      <a:pt x="73" y="11709"/>
                    </a:moveTo>
                    <a:cubicBezTo>
                      <a:pt x="74" y="11722"/>
                      <a:pt x="87" y="11897"/>
                      <a:pt x="261" y="12031"/>
                    </a:cubicBezTo>
                    <a:cubicBezTo>
                      <a:pt x="357" y="12105"/>
                      <a:pt x="504" y="12166"/>
                      <a:pt x="722" y="12178"/>
                    </a:cubicBezTo>
                    <a:cubicBezTo>
                      <a:pt x="1337" y="12215"/>
                      <a:pt x="1543" y="11994"/>
                      <a:pt x="1577" y="11938"/>
                    </a:cubicBezTo>
                    <a:cubicBezTo>
                      <a:pt x="1610" y="11882"/>
                      <a:pt x="2191" y="5881"/>
                      <a:pt x="2191" y="5881"/>
                    </a:cubicBezTo>
                    <a:cubicBezTo>
                      <a:pt x="2191" y="5881"/>
                      <a:pt x="2629" y="3651"/>
                      <a:pt x="2802" y="2878"/>
                    </a:cubicBezTo>
                    <a:cubicBezTo>
                      <a:pt x="2960" y="2177"/>
                      <a:pt x="3171" y="1566"/>
                      <a:pt x="3077" y="642"/>
                    </a:cubicBezTo>
                    <a:cubicBezTo>
                      <a:pt x="3074" y="616"/>
                      <a:pt x="3071" y="588"/>
                      <a:pt x="3068" y="562"/>
                    </a:cubicBezTo>
                    <a:cubicBezTo>
                      <a:pt x="3060" y="497"/>
                      <a:pt x="3051" y="431"/>
                      <a:pt x="3040" y="363"/>
                    </a:cubicBezTo>
                    <a:lnTo>
                      <a:pt x="3040" y="363"/>
                    </a:lnTo>
                    <a:cubicBezTo>
                      <a:pt x="3029" y="294"/>
                      <a:pt x="3009" y="239"/>
                      <a:pt x="2982" y="197"/>
                    </a:cubicBezTo>
                    <a:cubicBezTo>
                      <a:pt x="2969" y="176"/>
                      <a:pt x="2954" y="159"/>
                      <a:pt x="2936" y="145"/>
                    </a:cubicBezTo>
                    <a:cubicBezTo>
                      <a:pt x="2763" y="0"/>
                      <a:pt x="2420" y="179"/>
                      <a:pt x="2051" y="465"/>
                    </a:cubicBezTo>
                    <a:cubicBezTo>
                      <a:pt x="1953" y="543"/>
                      <a:pt x="1853" y="627"/>
                      <a:pt x="1753" y="716"/>
                    </a:cubicBezTo>
                    <a:lnTo>
                      <a:pt x="1753" y="716"/>
                    </a:lnTo>
                    <a:cubicBezTo>
                      <a:pt x="1706" y="757"/>
                      <a:pt x="1659" y="799"/>
                      <a:pt x="1613" y="843"/>
                    </a:cubicBezTo>
                    <a:lnTo>
                      <a:pt x="1611" y="843"/>
                    </a:lnTo>
                    <a:cubicBezTo>
                      <a:pt x="1470" y="976"/>
                      <a:pt x="1331" y="1111"/>
                      <a:pt x="1207" y="1239"/>
                    </a:cubicBezTo>
                    <a:cubicBezTo>
                      <a:pt x="1191" y="1254"/>
                      <a:pt x="1176" y="1271"/>
                      <a:pt x="1160" y="1286"/>
                    </a:cubicBezTo>
                    <a:lnTo>
                      <a:pt x="1159" y="1286"/>
                    </a:lnTo>
                    <a:cubicBezTo>
                      <a:pt x="1125" y="1322"/>
                      <a:pt x="1093" y="1357"/>
                      <a:pt x="1060" y="1389"/>
                    </a:cubicBezTo>
                    <a:lnTo>
                      <a:pt x="1060" y="1389"/>
                    </a:lnTo>
                    <a:cubicBezTo>
                      <a:pt x="962" y="1493"/>
                      <a:pt x="877" y="1585"/>
                      <a:pt x="813" y="1657"/>
                    </a:cubicBezTo>
                    <a:cubicBezTo>
                      <a:pt x="722" y="1756"/>
                      <a:pt x="670" y="1817"/>
                      <a:pt x="670" y="1817"/>
                    </a:cubicBezTo>
                    <a:cubicBezTo>
                      <a:pt x="670" y="1817"/>
                      <a:pt x="151" y="4109"/>
                      <a:pt x="39" y="5520"/>
                    </a:cubicBezTo>
                    <a:cubicBezTo>
                      <a:pt x="13" y="5841"/>
                      <a:pt x="4" y="6221"/>
                      <a:pt x="4" y="6624"/>
                    </a:cubicBezTo>
                    <a:lnTo>
                      <a:pt x="2" y="6626"/>
                    </a:lnTo>
                    <a:cubicBezTo>
                      <a:pt x="1" y="7981"/>
                      <a:pt x="105" y="10079"/>
                      <a:pt x="99" y="10646"/>
                    </a:cubicBezTo>
                    <a:cubicBezTo>
                      <a:pt x="90" y="11382"/>
                      <a:pt x="73" y="11688"/>
                      <a:pt x="73" y="117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4">
                <a:extLst>
                  <a:ext uri="{FF2B5EF4-FFF2-40B4-BE49-F238E27FC236}">
                    <a16:creationId xmlns:a16="http://schemas.microsoft.com/office/drawing/2014/main" id="{892E50F4-9982-C7BD-2081-864B198B475A}"/>
                  </a:ext>
                </a:extLst>
              </p:cNvPr>
              <p:cNvSpPr/>
              <p:nvPr/>
            </p:nvSpPr>
            <p:spPr>
              <a:xfrm>
                <a:off x="4813133" y="3129948"/>
                <a:ext cx="382384" cy="1991777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0376" extrusionOk="0">
                    <a:moveTo>
                      <a:pt x="887" y="1"/>
                    </a:moveTo>
                    <a:cubicBezTo>
                      <a:pt x="796" y="101"/>
                      <a:pt x="744" y="162"/>
                      <a:pt x="744" y="162"/>
                    </a:cubicBezTo>
                    <a:cubicBezTo>
                      <a:pt x="744" y="162"/>
                      <a:pt x="225" y="2454"/>
                      <a:pt x="113" y="3865"/>
                    </a:cubicBezTo>
                    <a:cubicBezTo>
                      <a:pt x="1" y="5274"/>
                      <a:pt x="181" y="8256"/>
                      <a:pt x="173" y="8991"/>
                    </a:cubicBezTo>
                    <a:cubicBezTo>
                      <a:pt x="165" y="9727"/>
                      <a:pt x="147" y="10033"/>
                      <a:pt x="147" y="10054"/>
                    </a:cubicBezTo>
                    <a:cubicBezTo>
                      <a:pt x="148" y="10067"/>
                      <a:pt x="161" y="10242"/>
                      <a:pt x="335" y="10376"/>
                    </a:cubicBezTo>
                    <a:cubicBezTo>
                      <a:pt x="421" y="8727"/>
                      <a:pt x="653" y="4261"/>
                      <a:pt x="653" y="4261"/>
                    </a:cubicBezTo>
                    <a:lnTo>
                      <a:pt x="1190" y="1534"/>
                    </a:lnTo>
                    <a:lnTo>
                      <a:pt x="1991" y="688"/>
                    </a:lnTo>
                    <a:cubicBezTo>
                      <a:pt x="1587" y="357"/>
                      <a:pt x="1219" y="134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4">
                <a:extLst>
                  <a:ext uri="{FF2B5EF4-FFF2-40B4-BE49-F238E27FC236}">
                    <a16:creationId xmlns:a16="http://schemas.microsoft.com/office/drawing/2014/main" id="{64CA20CA-3753-0694-3C01-87EB1E2E0512}"/>
                  </a:ext>
                </a:extLst>
              </p:cNvPr>
              <p:cNvSpPr/>
              <p:nvPr/>
            </p:nvSpPr>
            <p:spPr>
              <a:xfrm>
                <a:off x="4329780" y="2659647"/>
                <a:ext cx="914689" cy="273888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14268" extrusionOk="0">
                    <a:moveTo>
                      <a:pt x="462" y="13260"/>
                    </a:moveTo>
                    <a:cubicBezTo>
                      <a:pt x="462" y="13260"/>
                      <a:pt x="382" y="13559"/>
                      <a:pt x="784" y="13829"/>
                    </a:cubicBezTo>
                    <a:cubicBezTo>
                      <a:pt x="810" y="13849"/>
                      <a:pt x="839" y="13866"/>
                      <a:pt x="871" y="13884"/>
                    </a:cubicBezTo>
                    <a:cubicBezTo>
                      <a:pt x="879" y="13889"/>
                      <a:pt x="884" y="13892"/>
                      <a:pt x="891" y="13895"/>
                    </a:cubicBezTo>
                    <a:cubicBezTo>
                      <a:pt x="937" y="13923"/>
                      <a:pt x="990" y="13947"/>
                      <a:pt x="1050" y="13972"/>
                    </a:cubicBezTo>
                    <a:cubicBezTo>
                      <a:pt x="1748" y="14267"/>
                      <a:pt x="2150" y="13869"/>
                      <a:pt x="2147" y="13772"/>
                    </a:cubicBezTo>
                    <a:cubicBezTo>
                      <a:pt x="2145" y="13676"/>
                      <a:pt x="2285" y="8408"/>
                      <a:pt x="2413" y="8059"/>
                    </a:cubicBezTo>
                    <a:cubicBezTo>
                      <a:pt x="2439" y="7985"/>
                      <a:pt x="2505" y="7750"/>
                      <a:pt x="2594" y="7421"/>
                    </a:cubicBezTo>
                    <a:cubicBezTo>
                      <a:pt x="2928" y="6188"/>
                      <a:pt x="3572" y="3669"/>
                      <a:pt x="3572" y="3669"/>
                    </a:cubicBezTo>
                    <a:cubicBezTo>
                      <a:pt x="3572" y="3669"/>
                      <a:pt x="4312" y="3503"/>
                      <a:pt x="4509" y="3140"/>
                    </a:cubicBezTo>
                    <a:cubicBezTo>
                      <a:pt x="4638" y="2900"/>
                      <a:pt x="4708" y="2292"/>
                      <a:pt x="4740" y="1906"/>
                    </a:cubicBezTo>
                    <a:cubicBezTo>
                      <a:pt x="4741" y="1874"/>
                      <a:pt x="4745" y="1845"/>
                      <a:pt x="4746" y="1815"/>
                    </a:cubicBezTo>
                    <a:cubicBezTo>
                      <a:pt x="4748" y="1805"/>
                      <a:pt x="4749" y="1792"/>
                      <a:pt x="4749" y="1783"/>
                    </a:cubicBezTo>
                    <a:cubicBezTo>
                      <a:pt x="4760" y="1648"/>
                      <a:pt x="4765" y="1558"/>
                      <a:pt x="4765" y="1558"/>
                    </a:cubicBezTo>
                    <a:cubicBezTo>
                      <a:pt x="4763" y="1523"/>
                      <a:pt x="4757" y="1489"/>
                      <a:pt x="4748" y="1454"/>
                    </a:cubicBezTo>
                    <a:cubicBezTo>
                      <a:pt x="4740" y="1429"/>
                      <a:pt x="4729" y="1403"/>
                      <a:pt x="4718" y="1378"/>
                    </a:cubicBezTo>
                    <a:cubicBezTo>
                      <a:pt x="4698" y="1338"/>
                      <a:pt x="4674" y="1298"/>
                      <a:pt x="4643" y="1260"/>
                    </a:cubicBezTo>
                    <a:cubicBezTo>
                      <a:pt x="3934" y="365"/>
                      <a:pt x="322" y="0"/>
                      <a:pt x="151" y="928"/>
                    </a:cubicBezTo>
                    <a:cubicBezTo>
                      <a:pt x="147" y="948"/>
                      <a:pt x="145" y="966"/>
                      <a:pt x="142" y="983"/>
                    </a:cubicBezTo>
                    <a:cubicBezTo>
                      <a:pt x="141" y="988"/>
                      <a:pt x="141" y="994"/>
                      <a:pt x="139" y="999"/>
                    </a:cubicBezTo>
                    <a:cubicBezTo>
                      <a:pt x="136" y="1014"/>
                      <a:pt x="135" y="1029"/>
                      <a:pt x="131" y="1045"/>
                    </a:cubicBezTo>
                    <a:cubicBezTo>
                      <a:pt x="121" y="1109"/>
                      <a:pt x="113" y="1174"/>
                      <a:pt x="107" y="1235"/>
                    </a:cubicBezTo>
                    <a:cubicBezTo>
                      <a:pt x="91" y="1354"/>
                      <a:pt x="84" y="1466"/>
                      <a:pt x="78" y="1578"/>
                    </a:cubicBezTo>
                    <a:cubicBezTo>
                      <a:pt x="75" y="1606"/>
                      <a:pt x="73" y="1632"/>
                      <a:pt x="73" y="1658"/>
                    </a:cubicBezTo>
                    <a:cubicBezTo>
                      <a:pt x="45" y="2371"/>
                      <a:pt x="158" y="2937"/>
                      <a:pt x="161" y="3052"/>
                    </a:cubicBezTo>
                    <a:cubicBezTo>
                      <a:pt x="165" y="3203"/>
                      <a:pt x="490" y="5662"/>
                      <a:pt x="519" y="6599"/>
                    </a:cubicBezTo>
                    <a:cubicBezTo>
                      <a:pt x="548" y="7537"/>
                      <a:pt x="255" y="7817"/>
                      <a:pt x="165" y="8597"/>
                    </a:cubicBezTo>
                    <a:cubicBezTo>
                      <a:pt x="1" y="10039"/>
                      <a:pt x="461" y="13260"/>
                      <a:pt x="461" y="132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4">
                <a:extLst>
                  <a:ext uri="{FF2B5EF4-FFF2-40B4-BE49-F238E27FC236}">
                    <a16:creationId xmlns:a16="http://schemas.microsoft.com/office/drawing/2014/main" id="{50ED7AD1-350C-4100-5CBB-7DD0136EEE45}"/>
                  </a:ext>
                </a:extLst>
              </p:cNvPr>
              <p:cNvSpPr/>
              <p:nvPr/>
            </p:nvSpPr>
            <p:spPr>
              <a:xfrm>
                <a:off x="4217292" y="923376"/>
                <a:ext cx="1210884" cy="2146305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1181" extrusionOk="0">
                    <a:moveTo>
                      <a:pt x="2345" y="1"/>
                    </a:moveTo>
                    <a:lnTo>
                      <a:pt x="1962" y="239"/>
                    </a:lnTo>
                    <a:cubicBezTo>
                      <a:pt x="1962" y="239"/>
                      <a:pt x="1430" y="614"/>
                      <a:pt x="1059" y="902"/>
                    </a:cubicBezTo>
                    <a:cubicBezTo>
                      <a:pt x="688" y="1190"/>
                      <a:pt x="274" y="1597"/>
                      <a:pt x="274" y="1597"/>
                    </a:cubicBezTo>
                    <a:lnTo>
                      <a:pt x="1" y="2148"/>
                    </a:lnTo>
                    <a:lnTo>
                      <a:pt x="999" y="4141"/>
                    </a:lnTo>
                    <a:cubicBezTo>
                      <a:pt x="999" y="4141"/>
                      <a:pt x="1001" y="4237"/>
                      <a:pt x="1004" y="4400"/>
                    </a:cubicBezTo>
                    <a:cubicBezTo>
                      <a:pt x="1014" y="5234"/>
                      <a:pt x="1042" y="7813"/>
                      <a:pt x="945" y="8030"/>
                    </a:cubicBezTo>
                    <a:cubicBezTo>
                      <a:pt x="861" y="8218"/>
                      <a:pt x="681" y="9202"/>
                      <a:pt x="676" y="9927"/>
                    </a:cubicBezTo>
                    <a:cubicBezTo>
                      <a:pt x="676" y="9956"/>
                      <a:pt x="676" y="9982"/>
                      <a:pt x="677" y="10010"/>
                    </a:cubicBezTo>
                    <a:cubicBezTo>
                      <a:pt x="677" y="10108"/>
                      <a:pt x="684" y="10199"/>
                      <a:pt x="693" y="10282"/>
                    </a:cubicBezTo>
                    <a:cubicBezTo>
                      <a:pt x="707" y="10403"/>
                      <a:pt x="730" y="10507"/>
                      <a:pt x="764" y="10583"/>
                    </a:cubicBezTo>
                    <a:cubicBezTo>
                      <a:pt x="814" y="10699"/>
                      <a:pt x="905" y="10794"/>
                      <a:pt x="1030" y="10871"/>
                    </a:cubicBezTo>
                    <a:cubicBezTo>
                      <a:pt x="1077" y="10902"/>
                      <a:pt x="1131" y="10930"/>
                      <a:pt x="1190" y="10956"/>
                    </a:cubicBezTo>
                    <a:cubicBezTo>
                      <a:pt x="1274" y="10991"/>
                      <a:pt x="1368" y="11022"/>
                      <a:pt x="1473" y="11050"/>
                    </a:cubicBezTo>
                    <a:cubicBezTo>
                      <a:pt x="1844" y="11144"/>
                      <a:pt x="2336" y="11181"/>
                      <a:pt x="2916" y="11181"/>
                    </a:cubicBezTo>
                    <a:cubicBezTo>
                      <a:pt x="3080" y="11181"/>
                      <a:pt x="3252" y="11178"/>
                      <a:pt x="3429" y="11173"/>
                    </a:cubicBezTo>
                    <a:cubicBezTo>
                      <a:pt x="3755" y="11163"/>
                      <a:pt x="4078" y="11131"/>
                      <a:pt x="4385" y="11079"/>
                    </a:cubicBezTo>
                    <a:cubicBezTo>
                      <a:pt x="4732" y="11020"/>
                      <a:pt x="5057" y="10936"/>
                      <a:pt x="5335" y="10828"/>
                    </a:cubicBezTo>
                    <a:cubicBezTo>
                      <a:pt x="5761" y="10666"/>
                      <a:pt x="6081" y="10454"/>
                      <a:pt x="6218" y="10203"/>
                    </a:cubicBezTo>
                    <a:cubicBezTo>
                      <a:pt x="6258" y="10131"/>
                      <a:pt x="6283" y="10056"/>
                      <a:pt x="6289" y="9977"/>
                    </a:cubicBezTo>
                    <a:cubicBezTo>
                      <a:pt x="6290" y="9962"/>
                      <a:pt x="6292" y="9945"/>
                      <a:pt x="6292" y="9927"/>
                    </a:cubicBezTo>
                    <a:cubicBezTo>
                      <a:pt x="6293" y="9897"/>
                      <a:pt x="6295" y="9867"/>
                      <a:pt x="6297" y="9834"/>
                    </a:cubicBezTo>
                    <a:cubicBezTo>
                      <a:pt x="6307" y="9047"/>
                      <a:pt x="5992" y="7239"/>
                      <a:pt x="5972" y="6606"/>
                    </a:cubicBezTo>
                    <a:cubicBezTo>
                      <a:pt x="5952" y="5930"/>
                      <a:pt x="6109" y="5250"/>
                      <a:pt x="6193" y="4178"/>
                    </a:cubicBezTo>
                    <a:cubicBezTo>
                      <a:pt x="6278" y="3106"/>
                      <a:pt x="5909" y="1202"/>
                      <a:pt x="5875" y="1016"/>
                    </a:cubicBezTo>
                    <a:cubicBezTo>
                      <a:pt x="5843" y="831"/>
                      <a:pt x="5721" y="653"/>
                      <a:pt x="5641" y="582"/>
                    </a:cubicBezTo>
                    <a:cubicBezTo>
                      <a:pt x="5561" y="510"/>
                      <a:pt x="4505" y="244"/>
                      <a:pt x="4505" y="244"/>
                    </a:cubicBezTo>
                    <a:lnTo>
                      <a:pt x="23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4">
                <a:extLst>
                  <a:ext uri="{FF2B5EF4-FFF2-40B4-BE49-F238E27FC236}">
                    <a16:creationId xmlns:a16="http://schemas.microsoft.com/office/drawing/2014/main" id="{0F3C57B4-3BE3-D01C-84B9-DA73EE38C99B}"/>
                  </a:ext>
                </a:extLst>
              </p:cNvPr>
              <p:cNvSpPr/>
              <p:nvPr/>
            </p:nvSpPr>
            <p:spPr>
              <a:xfrm>
                <a:off x="4344561" y="2811295"/>
                <a:ext cx="1081503" cy="269128"/>
              </a:xfrm>
              <a:custGeom>
                <a:avLst/>
                <a:gdLst/>
                <a:ahLst/>
                <a:cxnLst/>
                <a:rect l="l" t="t" r="r" b="b"/>
                <a:pathLst>
                  <a:path w="5634" h="1402" extrusionOk="0">
                    <a:moveTo>
                      <a:pt x="5634" y="1"/>
                    </a:moveTo>
                    <a:lnTo>
                      <a:pt x="5634" y="1"/>
                    </a:lnTo>
                    <a:cubicBezTo>
                      <a:pt x="5601" y="30"/>
                      <a:pt x="5541" y="84"/>
                      <a:pt x="5451" y="150"/>
                    </a:cubicBezTo>
                    <a:cubicBezTo>
                      <a:pt x="5286" y="270"/>
                      <a:pt x="5021" y="436"/>
                      <a:pt x="4641" y="590"/>
                    </a:cubicBezTo>
                    <a:cubicBezTo>
                      <a:pt x="4528" y="635"/>
                      <a:pt x="4403" y="678"/>
                      <a:pt x="4268" y="721"/>
                    </a:cubicBezTo>
                    <a:cubicBezTo>
                      <a:pt x="3772" y="873"/>
                      <a:pt x="3134" y="988"/>
                      <a:pt x="2334" y="988"/>
                    </a:cubicBezTo>
                    <a:cubicBezTo>
                      <a:pt x="2020" y="988"/>
                      <a:pt x="1680" y="970"/>
                      <a:pt x="1314" y="930"/>
                    </a:cubicBezTo>
                    <a:cubicBezTo>
                      <a:pt x="397" y="698"/>
                      <a:pt x="218" y="481"/>
                      <a:pt x="65" y="195"/>
                    </a:cubicBezTo>
                    <a:cubicBezTo>
                      <a:pt x="51" y="167"/>
                      <a:pt x="36" y="141"/>
                      <a:pt x="22" y="112"/>
                    </a:cubicBezTo>
                    <a:cubicBezTo>
                      <a:pt x="19" y="105"/>
                      <a:pt x="16" y="99"/>
                      <a:pt x="13" y="93"/>
                    </a:cubicBezTo>
                    <a:cubicBezTo>
                      <a:pt x="13" y="121"/>
                      <a:pt x="13" y="149"/>
                      <a:pt x="13" y="176"/>
                    </a:cubicBezTo>
                    <a:cubicBezTo>
                      <a:pt x="14" y="273"/>
                      <a:pt x="21" y="365"/>
                      <a:pt x="30" y="447"/>
                    </a:cubicBezTo>
                    <a:cubicBezTo>
                      <a:pt x="14" y="564"/>
                      <a:pt x="5" y="678"/>
                      <a:pt x="1" y="788"/>
                    </a:cubicBezTo>
                    <a:cubicBezTo>
                      <a:pt x="94" y="876"/>
                      <a:pt x="213" y="958"/>
                      <a:pt x="367" y="1036"/>
                    </a:cubicBezTo>
                    <a:cubicBezTo>
                      <a:pt x="488" y="1098"/>
                      <a:pt x="634" y="1158"/>
                      <a:pt x="810" y="1215"/>
                    </a:cubicBezTo>
                    <a:cubicBezTo>
                      <a:pt x="933" y="1255"/>
                      <a:pt x="1071" y="1293"/>
                      <a:pt x="1227" y="1333"/>
                    </a:cubicBezTo>
                    <a:lnTo>
                      <a:pt x="1254" y="1338"/>
                    </a:lnTo>
                    <a:cubicBezTo>
                      <a:pt x="1651" y="1382"/>
                      <a:pt x="2019" y="1401"/>
                      <a:pt x="2360" y="1401"/>
                    </a:cubicBezTo>
                    <a:cubicBezTo>
                      <a:pt x="2448" y="1401"/>
                      <a:pt x="2533" y="1400"/>
                      <a:pt x="2617" y="1398"/>
                    </a:cubicBezTo>
                    <a:cubicBezTo>
                      <a:pt x="3008" y="1385"/>
                      <a:pt x="3359" y="1347"/>
                      <a:pt x="3674" y="1291"/>
                    </a:cubicBezTo>
                    <a:lnTo>
                      <a:pt x="3675" y="1291"/>
                    </a:lnTo>
                    <a:cubicBezTo>
                      <a:pt x="4060" y="1224"/>
                      <a:pt x="4389" y="1130"/>
                      <a:pt x="4671" y="1025"/>
                    </a:cubicBezTo>
                    <a:cubicBezTo>
                      <a:pt x="5072" y="878"/>
                      <a:pt x="5372" y="708"/>
                      <a:pt x="5583" y="567"/>
                    </a:cubicBezTo>
                    <a:cubicBezTo>
                      <a:pt x="5575" y="502"/>
                      <a:pt x="5566" y="436"/>
                      <a:pt x="5555" y="368"/>
                    </a:cubicBezTo>
                    <a:cubicBezTo>
                      <a:pt x="5595" y="296"/>
                      <a:pt x="5620" y="221"/>
                      <a:pt x="5626" y="144"/>
                    </a:cubicBezTo>
                    <a:cubicBezTo>
                      <a:pt x="5627" y="127"/>
                      <a:pt x="5627" y="110"/>
                      <a:pt x="5629" y="92"/>
                    </a:cubicBezTo>
                    <a:cubicBezTo>
                      <a:pt x="5630" y="62"/>
                      <a:pt x="5632" y="32"/>
                      <a:pt x="5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4">
                <a:extLst>
                  <a:ext uri="{FF2B5EF4-FFF2-40B4-BE49-F238E27FC236}">
                    <a16:creationId xmlns:a16="http://schemas.microsoft.com/office/drawing/2014/main" id="{06473FC1-83FD-07AA-F1B3-E14E10D13A0F}"/>
                  </a:ext>
                </a:extLst>
              </p:cNvPr>
              <p:cNvSpPr/>
              <p:nvPr/>
            </p:nvSpPr>
            <p:spPr>
              <a:xfrm>
                <a:off x="4343793" y="2828763"/>
                <a:ext cx="1081311" cy="268168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1397" extrusionOk="0">
                    <a:moveTo>
                      <a:pt x="5633" y="1"/>
                    </a:moveTo>
                    <a:lnTo>
                      <a:pt x="5633" y="1"/>
                    </a:lnTo>
                    <a:cubicBezTo>
                      <a:pt x="5607" y="27"/>
                      <a:pt x="5562" y="64"/>
                      <a:pt x="5501" y="111"/>
                    </a:cubicBezTo>
                    <a:cubicBezTo>
                      <a:pt x="5347" y="231"/>
                      <a:pt x="5076" y="410"/>
                      <a:pt x="4675" y="573"/>
                    </a:cubicBezTo>
                    <a:cubicBezTo>
                      <a:pt x="4515" y="637"/>
                      <a:pt x="4335" y="701"/>
                      <a:pt x="4132" y="757"/>
                    </a:cubicBezTo>
                    <a:cubicBezTo>
                      <a:pt x="3658" y="888"/>
                      <a:pt x="3067" y="982"/>
                      <a:pt x="2345" y="982"/>
                    </a:cubicBezTo>
                    <a:cubicBezTo>
                      <a:pt x="2029" y="982"/>
                      <a:pt x="1688" y="964"/>
                      <a:pt x="1321" y="924"/>
                    </a:cubicBezTo>
                    <a:cubicBezTo>
                      <a:pt x="380" y="687"/>
                      <a:pt x="215" y="462"/>
                      <a:pt x="60" y="164"/>
                    </a:cubicBezTo>
                    <a:cubicBezTo>
                      <a:pt x="49" y="145"/>
                      <a:pt x="40" y="125"/>
                      <a:pt x="29" y="105"/>
                    </a:cubicBezTo>
                    <a:cubicBezTo>
                      <a:pt x="26" y="99"/>
                      <a:pt x="22" y="91"/>
                      <a:pt x="18" y="84"/>
                    </a:cubicBezTo>
                    <a:lnTo>
                      <a:pt x="18" y="84"/>
                    </a:lnTo>
                    <a:cubicBezTo>
                      <a:pt x="20" y="182"/>
                      <a:pt x="25" y="273"/>
                      <a:pt x="34" y="356"/>
                    </a:cubicBezTo>
                    <a:cubicBezTo>
                      <a:pt x="20" y="471"/>
                      <a:pt x="11" y="585"/>
                      <a:pt x="5" y="697"/>
                    </a:cubicBezTo>
                    <a:cubicBezTo>
                      <a:pt x="3" y="724"/>
                      <a:pt x="2" y="751"/>
                      <a:pt x="0" y="777"/>
                    </a:cubicBezTo>
                    <a:cubicBezTo>
                      <a:pt x="223" y="987"/>
                      <a:pt x="574" y="1164"/>
                      <a:pt x="1234" y="1328"/>
                    </a:cubicBezTo>
                    <a:lnTo>
                      <a:pt x="1261" y="1333"/>
                    </a:lnTo>
                    <a:cubicBezTo>
                      <a:pt x="1655" y="1378"/>
                      <a:pt x="2020" y="1397"/>
                      <a:pt x="2358" y="1397"/>
                    </a:cubicBezTo>
                    <a:cubicBezTo>
                      <a:pt x="2449" y="1397"/>
                      <a:pt x="2538" y="1395"/>
                      <a:pt x="2624" y="1393"/>
                    </a:cubicBezTo>
                    <a:cubicBezTo>
                      <a:pt x="2973" y="1382"/>
                      <a:pt x="3290" y="1350"/>
                      <a:pt x="3579" y="1303"/>
                    </a:cubicBezTo>
                    <a:cubicBezTo>
                      <a:pt x="4002" y="1236"/>
                      <a:pt x="4364" y="1136"/>
                      <a:pt x="4667" y="1024"/>
                    </a:cubicBezTo>
                    <a:cubicBezTo>
                      <a:pt x="5079" y="874"/>
                      <a:pt x="5384" y="701"/>
                      <a:pt x="5596" y="556"/>
                    </a:cubicBezTo>
                    <a:cubicBezTo>
                      <a:pt x="5593" y="530"/>
                      <a:pt x="5624" y="130"/>
                      <a:pt x="5630" y="51"/>
                    </a:cubicBezTo>
                    <a:cubicBezTo>
                      <a:pt x="5631" y="36"/>
                      <a:pt x="5633" y="19"/>
                      <a:pt x="56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4">
                <a:extLst>
                  <a:ext uri="{FF2B5EF4-FFF2-40B4-BE49-F238E27FC236}">
                    <a16:creationId xmlns:a16="http://schemas.microsoft.com/office/drawing/2014/main" id="{BB01720B-1F18-986D-7264-F17CF7968DE2}"/>
                  </a:ext>
                </a:extLst>
              </p:cNvPr>
              <p:cNvSpPr/>
              <p:nvPr/>
            </p:nvSpPr>
            <p:spPr>
              <a:xfrm>
                <a:off x="5447367" y="2391288"/>
                <a:ext cx="798362" cy="281029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1464" extrusionOk="0">
                    <a:moveTo>
                      <a:pt x="1321" y="1"/>
                    </a:moveTo>
                    <a:cubicBezTo>
                      <a:pt x="1307" y="1"/>
                      <a:pt x="1296" y="3"/>
                      <a:pt x="1290" y="6"/>
                    </a:cubicBezTo>
                    <a:cubicBezTo>
                      <a:pt x="1173" y="77"/>
                      <a:pt x="1262" y="360"/>
                      <a:pt x="1451" y="400"/>
                    </a:cubicBezTo>
                    <a:cubicBezTo>
                      <a:pt x="1641" y="440"/>
                      <a:pt x="2165" y="655"/>
                      <a:pt x="2107" y="695"/>
                    </a:cubicBezTo>
                    <a:cubicBezTo>
                      <a:pt x="2047" y="734"/>
                      <a:pt x="1964" y="760"/>
                      <a:pt x="1856" y="818"/>
                    </a:cubicBezTo>
                    <a:cubicBezTo>
                      <a:pt x="1748" y="875"/>
                      <a:pt x="805" y="884"/>
                      <a:pt x="716" y="924"/>
                    </a:cubicBezTo>
                    <a:cubicBezTo>
                      <a:pt x="627" y="964"/>
                      <a:pt x="645" y="1089"/>
                      <a:pt x="276" y="1169"/>
                    </a:cubicBezTo>
                    <a:cubicBezTo>
                      <a:pt x="98" y="1207"/>
                      <a:pt x="1" y="1300"/>
                      <a:pt x="10" y="1343"/>
                    </a:cubicBezTo>
                    <a:cubicBezTo>
                      <a:pt x="30" y="1441"/>
                      <a:pt x="334" y="1463"/>
                      <a:pt x="553" y="1463"/>
                    </a:cubicBezTo>
                    <a:cubicBezTo>
                      <a:pt x="593" y="1463"/>
                      <a:pt x="630" y="1462"/>
                      <a:pt x="662" y="1461"/>
                    </a:cubicBezTo>
                    <a:cubicBezTo>
                      <a:pt x="904" y="1452"/>
                      <a:pt x="1204" y="1426"/>
                      <a:pt x="1502" y="1395"/>
                    </a:cubicBezTo>
                    <a:cubicBezTo>
                      <a:pt x="2014" y="1341"/>
                      <a:pt x="1953" y="1346"/>
                      <a:pt x="2157" y="1321"/>
                    </a:cubicBezTo>
                    <a:cubicBezTo>
                      <a:pt x="2479" y="1283"/>
                      <a:pt x="3242" y="961"/>
                      <a:pt x="3242" y="961"/>
                    </a:cubicBezTo>
                    <a:cubicBezTo>
                      <a:pt x="3242" y="961"/>
                      <a:pt x="3983" y="628"/>
                      <a:pt x="3974" y="543"/>
                    </a:cubicBezTo>
                    <a:cubicBezTo>
                      <a:pt x="3974" y="538"/>
                      <a:pt x="4159" y="297"/>
                      <a:pt x="3908" y="60"/>
                    </a:cubicBezTo>
                    <a:cubicBezTo>
                      <a:pt x="3895" y="48"/>
                      <a:pt x="3880" y="43"/>
                      <a:pt x="3862" y="43"/>
                    </a:cubicBezTo>
                    <a:cubicBezTo>
                      <a:pt x="3740" y="43"/>
                      <a:pt x="3478" y="263"/>
                      <a:pt x="2948" y="272"/>
                    </a:cubicBezTo>
                    <a:cubicBezTo>
                      <a:pt x="2938" y="272"/>
                      <a:pt x="2928" y="273"/>
                      <a:pt x="2918" y="273"/>
                    </a:cubicBezTo>
                    <a:cubicBezTo>
                      <a:pt x="2350" y="273"/>
                      <a:pt x="1508" y="1"/>
                      <a:pt x="13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4">
                <a:extLst>
                  <a:ext uri="{FF2B5EF4-FFF2-40B4-BE49-F238E27FC236}">
                    <a16:creationId xmlns:a16="http://schemas.microsoft.com/office/drawing/2014/main" id="{70F71A55-A373-21AC-4C2C-F5ADE1EAD1B4}"/>
                  </a:ext>
                </a:extLst>
              </p:cNvPr>
              <p:cNvSpPr/>
              <p:nvPr/>
            </p:nvSpPr>
            <p:spPr>
              <a:xfrm>
                <a:off x="5409359" y="2352129"/>
                <a:ext cx="809879" cy="229584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1196" extrusionOk="0">
                    <a:moveTo>
                      <a:pt x="3094" y="1"/>
                    </a:moveTo>
                    <a:cubicBezTo>
                      <a:pt x="3079" y="1"/>
                      <a:pt x="3064" y="1"/>
                      <a:pt x="3049" y="1"/>
                    </a:cubicBezTo>
                    <a:cubicBezTo>
                      <a:pt x="2438" y="12"/>
                      <a:pt x="1662" y="139"/>
                      <a:pt x="1563" y="175"/>
                    </a:cubicBezTo>
                    <a:cubicBezTo>
                      <a:pt x="1465" y="209"/>
                      <a:pt x="1389" y="264"/>
                      <a:pt x="1579" y="304"/>
                    </a:cubicBezTo>
                    <a:cubicBezTo>
                      <a:pt x="1768" y="344"/>
                      <a:pt x="2268" y="386"/>
                      <a:pt x="2209" y="424"/>
                    </a:cubicBezTo>
                    <a:cubicBezTo>
                      <a:pt x="2149" y="462"/>
                      <a:pt x="2022" y="556"/>
                      <a:pt x="1914" y="613"/>
                    </a:cubicBezTo>
                    <a:cubicBezTo>
                      <a:pt x="1806" y="670"/>
                      <a:pt x="1226" y="721"/>
                      <a:pt x="1137" y="761"/>
                    </a:cubicBezTo>
                    <a:cubicBezTo>
                      <a:pt x="1046" y="801"/>
                      <a:pt x="756" y="838"/>
                      <a:pt x="379" y="898"/>
                    </a:cubicBezTo>
                    <a:cubicBezTo>
                      <a:pt x="0" y="959"/>
                      <a:pt x="371" y="1018"/>
                      <a:pt x="345" y="1050"/>
                    </a:cubicBezTo>
                    <a:cubicBezTo>
                      <a:pt x="320" y="1079"/>
                      <a:pt x="153" y="1196"/>
                      <a:pt x="579" y="1196"/>
                    </a:cubicBezTo>
                    <a:cubicBezTo>
                      <a:pt x="631" y="1196"/>
                      <a:pt x="692" y="1194"/>
                      <a:pt x="763" y="1190"/>
                    </a:cubicBezTo>
                    <a:cubicBezTo>
                      <a:pt x="1419" y="1156"/>
                      <a:pt x="2065" y="1042"/>
                      <a:pt x="2386" y="1004"/>
                    </a:cubicBezTo>
                    <a:cubicBezTo>
                      <a:pt x="2709" y="965"/>
                      <a:pt x="3374" y="685"/>
                      <a:pt x="3374" y="685"/>
                    </a:cubicBezTo>
                    <a:cubicBezTo>
                      <a:pt x="3374" y="685"/>
                      <a:pt x="4218" y="306"/>
                      <a:pt x="4094" y="255"/>
                    </a:cubicBezTo>
                    <a:cubicBezTo>
                      <a:pt x="3972" y="205"/>
                      <a:pt x="3676" y="1"/>
                      <a:pt x="30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4">
                <a:extLst>
                  <a:ext uri="{FF2B5EF4-FFF2-40B4-BE49-F238E27FC236}">
                    <a16:creationId xmlns:a16="http://schemas.microsoft.com/office/drawing/2014/main" id="{DF98A0EE-AC4B-EBD6-97DD-A717C7ABDD39}"/>
                  </a:ext>
                </a:extLst>
              </p:cNvPr>
              <p:cNvSpPr/>
              <p:nvPr/>
            </p:nvSpPr>
            <p:spPr>
              <a:xfrm>
                <a:off x="5968344" y="2456746"/>
                <a:ext cx="169309" cy="14838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73" extrusionOk="0">
                    <a:moveTo>
                      <a:pt x="756" y="0"/>
                    </a:moveTo>
                    <a:lnTo>
                      <a:pt x="542" y="68"/>
                    </a:lnTo>
                    <a:lnTo>
                      <a:pt x="3" y="257"/>
                    </a:lnTo>
                    <a:cubicBezTo>
                      <a:pt x="3" y="257"/>
                      <a:pt x="0" y="274"/>
                      <a:pt x="0" y="290"/>
                    </a:cubicBezTo>
                    <a:cubicBezTo>
                      <a:pt x="0" y="305"/>
                      <a:pt x="34" y="305"/>
                      <a:pt x="34" y="305"/>
                    </a:cubicBezTo>
                    <a:cubicBezTo>
                      <a:pt x="34" y="305"/>
                      <a:pt x="88" y="310"/>
                      <a:pt x="110" y="310"/>
                    </a:cubicBezTo>
                    <a:cubicBezTo>
                      <a:pt x="113" y="310"/>
                      <a:pt x="115" y="310"/>
                      <a:pt x="117" y="310"/>
                    </a:cubicBezTo>
                    <a:cubicBezTo>
                      <a:pt x="117" y="310"/>
                      <a:pt x="117" y="310"/>
                      <a:pt x="117" y="310"/>
                    </a:cubicBezTo>
                    <a:cubicBezTo>
                      <a:pt x="132" y="310"/>
                      <a:pt x="173" y="409"/>
                      <a:pt x="180" y="523"/>
                    </a:cubicBezTo>
                    <a:cubicBezTo>
                      <a:pt x="186" y="610"/>
                      <a:pt x="194" y="697"/>
                      <a:pt x="197" y="740"/>
                    </a:cubicBezTo>
                    <a:cubicBezTo>
                      <a:pt x="197" y="742"/>
                      <a:pt x="169" y="760"/>
                      <a:pt x="169" y="762"/>
                    </a:cubicBezTo>
                    <a:cubicBezTo>
                      <a:pt x="169" y="773"/>
                      <a:pt x="200" y="773"/>
                      <a:pt x="200" y="773"/>
                    </a:cubicBezTo>
                    <a:cubicBezTo>
                      <a:pt x="200" y="773"/>
                      <a:pt x="243" y="754"/>
                      <a:pt x="325" y="723"/>
                    </a:cubicBezTo>
                    <a:cubicBezTo>
                      <a:pt x="405" y="694"/>
                      <a:pt x="815" y="510"/>
                      <a:pt x="815" y="510"/>
                    </a:cubicBezTo>
                    <a:cubicBezTo>
                      <a:pt x="815" y="510"/>
                      <a:pt x="882" y="331"/>
                      <a:pt x="855" y="230"/>
                    </a:cubicBezTo>
                    <a:cubicBezTo>
                      <a:pt x="831" y="127"/>
                      <a:pt x="756" y="0"/>
                      <a:pt x="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4">
                <a:extLst>
                  <a:ext uri="{FF2B5EF4-FFF2-40B4-BE49-F238E27FC236}">
                    <a16:creationId xmlns:a16="http://schemas.microsoft.com/office/drawing/2014/main" id="{4278F0A7-4175-B454-8072-A229D7ED7E6F}"/>
                  </a:ext>
                </a:extLst>
              </p:cNvPr>
              <p:cNvSpPr/>
              <p:nvPr/>
            </p:nvSpPr>
            <p:spPr>
              <a:xfrm>
                <a:off x="5965081" y="2456170"/>
                <a:ext cx="148769" cy="54133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82" extrusionOk="0">
                    <a:moveTo>
                      <a:pt x="686" y="0"/>
                    </a:moveTo>
                    <a:cubicBezTo>
                      <a:pt x="620" y="0"/>
                      <a:pt x="537" y="17"/>
                      <a:pt x="497" y="36"/>
                    </a:cubicBezTo>
                    <a:cubicBezTo>
                      <a:pt x="374" y="94"/>
                      <a:pt x="279" y="137"/>
                      <a:pt x="279" y="137"/>
                    </a:cubicBezTo>
                    <a:cubicBezTo>
                      <a:pt x="279" y="137"/>
                      <a:pt x="185" y="180"/>
                      <a:pt x="48" y="240"/>
                    </a:cubicBezTo>
                    <a:cubicBezTo>
                      <a:pt x="0" y="259"/>
                      <a:pt x="14" y="279"/>
                      <a:pt x="80" y="280"/>
                    </a:cubicBezTo>
                    <a:lnTo>
                      <a:pt x="82" y="280"/>
                    </a:lnTo>
                    <a:lnTo>
                      <a:pt x="159" y="282"/>
                    </a:lnTo>
                    <a:cubicBezTo>
                      <a:pt x="342" y="205"/>
                      <a:pt x="479" y="143"/>
                      <a:pt x="479" y="143"/>
                    </a:cubicBezTo>
                    <a:cubicBezTo>
                      <a:pt x="479" y="143"/>
                      <a:pt x="617" y="80"/>
                      <a:pt x="774" y="3"/>
                    </a:cubicBezTo>
                    <a:lnTo>
                      <a:pt x="696" y="0"/>
                    </a:lnTo>
                    <a:lnTo>
                      <a:pt x="694" y="0"/>
                    </a:lnTo>
                    <a:cubicBezTo>
                      <a:pt x="691" y="0"/>
                      <a:pt x="688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4">
                <a:extLst>
                  <a:ext uri="{FF2B5EF4-FFF2-40B4-BE49-F238E27FC236}">
                    <a16:creationId xmlns:a16="http://schemas.microsoft.com/office/drawing/2014/main" id="{58560DE9-B24B-CC6E-1BDF-65D764FD08A7}"/>
                  </a:ext>
                </a:extLst>
              </p:cNvPr>
              <p:cNvSpPr/>
              <p:nvPr/>
            </p:nvSpPr>
            <p:spPr>
              <a:xfrm>
                <a:off x="5655258" y="2480549"/>
                <a:ext cx="255307" cy="70641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68" extrusionOk="0">
                    <a:moveTo>
                      <a:pt x="941" y="1"/>
                    </a:moveTo>
                    <a:cubicBezTo>
                      <a:pt x="675" y="1"/>
                      <a:pt x="339" y="75"/>
                      <a:pt x="175" y="170"/>
                    </a:cubicBezTo>
                    <a:cubicBezTo>
                      <a:pt x="1" y="272"/>
                      <a:pt x="79" y="361"/>
                      <a:pt x="351" y="367"/>
                    </a:cubicBezTo>
                    <a:cubicBezTo>
                      <a:pt x="364" y="368"/>
                      <a:pt x="377" y="368"/>
                      <a:pt x="390" y="368"/>
                    </a:cubicBezTo>
                    <a:cubicBezTo>
                      <a:pt x="656" y="368"/>
                      <a:pt x="990" y="295"/>
                      <a:pt x="1156" y="198"/>
                    </a:cubicBezTo>
                    <a:cubicBezTo>
                      <a:pt x="1330" y="96"/>
                      <a:pt x="1250" y="9"/>
                      <a:pt x="979" y="1"/>
                    </a:cubicBezTo>
                    <a:cubicBezTo>
                      <a:pt x="967" y="1"/>
                      <a:pt x="954" y="1"/>
                      <a:pt x="9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4">
                <a:extLst>
                  <a:ext uri="{FF2B5EF4-FFF2-40B4-BE49-F238E27FC236}">
                    <a16:creationId xmlns:a16="http://schemas.microsoft.com/office/drawing/2014/main" id="{E199E64A-0498-2290-4E18-D3ECF452EEDC}"/>
                  </a:ext>
                </a:extLst>
              </p:cNvPr>
              <p:cNvSpPr/>
              <p:nvPr/>
            </p:nvSpPr>
            <p:spPr>
              <a:xfrm>
                <a:off x="5694802" y="2491491"/>
                <a:ext cx="176027" cy="48758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54" extrusionOk="0">
                    <a:moveTo>
                      <a:pt x="651" y="1"/>
                    </a:moveTo>
                    <a:cubicBezTo>
                      <a:pt x="468" y="1"/>
                      <a:pt x="234" y="52"/>
                      <a:pt x="121" y="118"/>
                    </a:cubicBezTo>
                    <a:cubicBezTo>
                      <a:pt x="1" y="187"/>
                      <a:pt x="56" y="249"/>
                      <a:pt x="242" y="253"/>
                    </a:cubicBezTo>
                    <a:cubicBezTo>
                      <a:pt x="252" y="254"/>
                      <a:pt x="263" y="254"/>
                      <a:pt x="273" y="254"/>
                    </a:cubicBezTo>
                    <a:cubicBezTo>
                      <a:pt x="456" y="254"/>
                      <a:pt x="684" y="203"/>
                      <a:pt x="798" y="136"/>
                    </a:cubicBezTo>
                    <a:cubicBezTo>
                      <a:pt x="916" y="67"/>
                      <a:pt x="862" y="6"/>
                      <a:pt x="675" y="1"/>
                    </a:cubicBezTo>
                    <a:cubicBezTo>
                      <a:pt x="667" y="1"/>
                      <a:pt x="65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4">
                <a:extLst>
                  <a:ext uri="{FF2B5EF4-FFF2-40B4-BE49-F238E27FC236}">
                    <a16:creationId xmlns:a16="http://schemas.microsoft.com/office/drawing/2014/main" id="{81BE5816-C7D3-C61F-ACFA-272CC9EEAD9E}"/>
                  </a:ext>
                </a:extLst>
              </p:cNvPr>
              <p:cNvSpPr/>
              <p:nvPr/>
            </p:nvSpPr>
            <p:spPr>
              <a:xfrm>
                <a:off x="5955867" y="2468840"/>
                <a:ext cx="33209" cy="883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46" extrusionOk="0">
                    <a:moveTo>
                      <a:pt x="136" y="0"/>
                    </a:moveTo>
                    <a:cubicBezTo>
                      <a:pt x="133" y="0"/>
                      <a:pt x="131" y="0"/>
                      <a:pt x="128" y="1"/>
                    </a:cubicBezTo>
                    <a:cubicBezTo>
                      <a:pt x="93" y="2"/>
                      <a:pt x="45" y="13"/>
                      <a:pt x="22" y="25"/>
                    </a:cubicBezTo>
                    <a:cubicBezTo>
                      <a:pt x="1" y="37"/>
                      <a:pt x="7" y="45"/>
                      <a:pt x="38" y="45"/>
                    </a:cubicBezTo>
                    <a:cubicBezTo>
                      <a:pt x="40" y="45"/>
                      <a:pt x="43" y="45"/>
                      <a:pt x="45" y="45"/>
                    </a:cubicBezTo>
                    <a:cubicBezTo>
                      <a:pt x="81" y="44"/>
                      <a:pt x="127" y="33"/>
                      <a:pt x="151" y="21"/>
                    </a:cubicBezTo>
                    <a:cubicBezTo>
                      <a:pt x="173" y="9"/>
                      <a:pt x="165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4">
                <a:extLst>
                  <a:ext uri="{FF2B5EF4-FFF2-40B4-BE49-F238E27FC236}">
                    <a16:creationId xmlns:a16="http://schemas.microsoft.com/office/drawing/2014/main" id="{79F75212-C882-870E-825C-0802F7CB15D5}"/>
                  </a:ext>
                </a:extLst>
              </p:cNvPr>
              <p:cNvSpPr/>
              <p:nvPr/>
            </p:nvSpPr>
            <p:spPr>
              <a:xfrm>
                <a:off x="5937247" y="2375356"/>
                <a:ext cx="244749" cy="4703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45" extrusionOk="0">
                    <a:moveTo>
                      <a:pt x="786" y="0"/>
                    </a:moveTo>
                    <a:cubicBezTo>
                      <a:pt x="565" y="0"/>
                      <a:pt x="320" y="31"/>
                      <a:pt x="179" y="81"/>
                    </a:cubicBezTo>
                    <a:cubicBezTo>
                      <a:pt x="1" y="145"/>
                      <a:pt x="59" y="214"/>
                      <a:pt x="311" y="237"/>
                    </a:cubicBezTo>
                    <a:cubicBezTo>
                      <a:pt x="365" y="242"/>
                      <a:pt x="424" y="244"/>
                      <a:pt x="484" y="244"/>
                    </a:cubicBezTo>
                    <a:cubicBezTo>
                      <a:pt x="706" y="244"/>
                      <a:pt x="953" y="213"/>
                      <a:pt x="1094" y="163"/>
                    </a:cubicBezTo>
                    <a:cubicBezTo>
                      <a:pt x="1274" y="100"/>
                      <a:pt x="1214" y="29"/>
                      <a:pt x="962" y="8"/>
                    </a:cubicBezTo>
                    <a:cubicBezTo>
                      <a:pt x="907" y="3"/>
                      <a:pt x="847" y="0"/>
                      <a:pt x="7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4">
                <a:extLst>
                  <a:ext uri="{FF2B5EF4-FFF2-40B4-BE49-F238E27FC236}">
                    <a16:creationId xmlns:a16="http://schemas.microsoft.com/office/drawing/2014/main" id="{996D15DE-AD2F-6B7D-3741-809CD03398D1}"/>
                  </a:ext>
                </a:extLst>
              </p:cNvPr>
              <p:cNvSpPr/>
              <p:nvPr/>
            </p:nvSpPr>
            <p:spPr>
              <a:xfrm>
                <a:off x="5975063" y="2382458"/>
                <a:ext cx="168733" cy="32633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70" extrusionOk="0">
                    <a:moveTo>
                      <a:pt x="540" y="0"/>
                    </a:moveTo>
                    <a:cubicBezTo>
                      <a:pt x="388" y="0"/>
                      <a:pt x="221" y="22"/>
                      <a:pt x="125" y="57"/>
                    </a:cubicBezTo>
                    <a:cubicBezTo>
                      <a:pt x="1" y="100"/>
                      <a:pt x="42" y="149"/>
                      <a:pt x="216" y="164"/>
                    </a:cubicBezTo>
                    <a:cubicBezTo>
                      <a:pt x="253" y="168"/>
                      <a:pt x="292" y="169"/>
                      <a:pt x="333" y="169"/>
                    </a:cubicBezTo>
                    <a:cubicBezTo>
                      <a:pt x="486" y="169"/>
                      <a:pt x="658" y="148"/>
                      <a:pt x="756" y="114"/>
                    </a:cubicBezTo>
                    <a:cubicBezTo>
                      <a:pt x="879" y="69"/>
                      <a:pt x="839" y="21"/>
                      <a:pt x="665" y="6"/>
                    </a:cubicBezTo>
                    <a:cubicBezTo>
                      <a:pt x="626" y="2"/>
                      <a:pt x="584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4">
                <a:extLst>
                  <a:ext uri="{FF2B5EF4-FFF2-40B4-BE49-F238E27FC236}">
                    <a16:creationId xmlns:a16="http://schemas.microsoft.com/office/drawing/2014/main" id="{A45BDE62-B5E3-62BE-AC06-908A50FCF459}"/>
                  </a:ext>
                </a:extLst>
              </p:cNvPr>
              <p:cNvSpPr/>
              <p:nvPr/>
            </p:nvSpPr>
            <p:spPr>
              <a:xfrm>
                <a:off x="4199824" y="1745729"/>
                <a:ext cx="1536064" cy="1043495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5436" extrusionOk="0">
                    <a:moveTo>
                      <a:pt x="598" y="1"/>
                    </a:moveTo>
                    <a:cubicBezTo>
                      <a:pt x="416" y="1"/>
                      <a:pt x="1" y="118"/>
                      <a:pt x="50" y="1197"/>
                    </a:cubicBezTo>
                    <a:cubicBezTo>
                      <a:pt x="113" y="2577"/>
                      <a:pt x="524" y="3454"/>
                      <a:pt x="705" y="3837"/>
                    </a:cubicBezTo>
                    <a:cubicBezTo>
                      <a:pt x="888" y="4218"/>
                      <a:pt x="1002" y="4395"/>
                      <a:pt x="2410" y="4564"/>
                    </a:cubicBezTo>
                    <a:cubicBezTo>
                      <a:pt x="3816" y="4734"/>
                      <a:pt x="5618" y="4797"/>
                      <a:pt x="5712" y="4820"/>
                    </a:cubicBezTo>
                    <a:cubicBezTo>
                      <a:pt x="5806" y="4843"/>
                      <a:pt x="5983" y="5029"/>
                      <a:pt x="6057" y="5084"/>
                    </a:cubicBezTo>
                    <a:cubicBezTo>
                      <a:pt x="6129" y="5137"/>
                      <a:pt x="6630" y="5435"/>
                      <a:pt x="6738" y="5435"/>
                    </a:cubicBezTo>
                    <a:cubicBezTo>
                      <a:pt x="6740" y="5435"/>
                      <a:pt x="6742" y="5435"/>
                      <a:pt x="6744" y="5435"/>
                    </a:cubicBezTo>
                    <a:cubicBezTo>
                      <a:pt x="6837" y="5421"/>
                      <a:pt x="6972" y="5267"/>
                      <a:pt x="6972" y="5267"/>
                    </a:cubicBezTo>
                    <a:cubicBezTo>
                      <a:pt x="6972" y="5267"/>
                      <a:pt x="7040" y="5260"/>
                      <a:pt x="7101" y="5232"/>
                    </a:cubicBezTo>
                    <a:cubicBezTo>
                      <a:pt x="7161" y="5204"/>
                      <a:pt x="7386" y="5069"/>
                      <a:pt x="7386" y="5069"/>
                    </a:cubicBezTo>
                    <a:cubicBezTo>
                      <a:pt x="7386" y="5069"/>
                      <a:pt x="7449" y="5087"/>
                      <a:pt x="7530" y="5087"/>
                    </a:cubicBezTo>
                    <a:cubicBezTo>
                      <a:pt x="7578" y="5087"/>
                      <a:pt x="7633" y="5080"/>
                      <a:pt x="7684" y="5060"/>
                    </a:cubicBezTo>
                    <a:cubicBezTo>
                      <a:pt x="7823" y="5003"/>
                      <a:pt x="8001" y="4755"/>
                      <a:pt x="8001" y="4755"/>
                    </a:cubicBezTo>
                    <a:lnTo>
                      <a:pt x="8001" y="4755"/>
                    </a:lnTo>
                    <a:lnTo>
                      <a:pt x="7780" y="4761"/>
                    </a:lnTo>
                    <a:lnTo>
                      <a:pt x="7567" y="4614"/>
                    </a:lnTo>
                    <a:cubicBezTo>
                      <a:pt x="7567" y="4614"/>
                      <a:pt x="7815" y="4558"/>
                      <a:pt x="7824" y="4532"/>
                    </a:cubicBezTo>
                    <a:cubicBezTo>
                      <a:pt x="7833" y="4507"/>
                      <a:pt x="7906" y="4347"/>
                      <a:pt x="7825" y="4347"/>
                    </a:cubicBezTo>
                    <a:cubicBezTo>
                      <a:pt x="7823" y="4347"/>
                      <a:pt x="7821" y="4347"/>
                      <a:pt x="7818" y="4347"/>
                    </a:cubicBezTo>
                    <a:cubicBezTo>
                      <a:pt x="7812" y="4348"/>
                      <a:pt x="7806" y="4348"/>
                      <a:pt x="7800" y="4348"/>
                    </a:cubicBezTo>
                    <a:cubicBezTo>
                      <a:pt x="7704" y="4348"/>
                      <a:pt x="7547" y="4298"/>
                      <a:pt x="7547" y="4298"/>
                    </a:cubicBezTo>
                    <a:cubicBezTo>
                      <a:pt x="7547" y="4298"/>
                      <a:pt x="7003" y="3906"/>
                      <a:pt x="6929" y="3861"/>
                    </a:cubicBezTo>
                    <a:cubicBezTo>
                      <a:pt x="6855" y="3818"/>
                      <a:pt x="6337" y="3788"/>
                      <a:pt x="6337" y="3788"/>
                    </a:cubicBezTo>
                    <a:cubicBezTo>
                      <a:pt x="6329" y="3787"/>
                      <a:pt x="6320" y="3787"/>
                      <a:pt x="6310" y="3787"/>
                    </a:cubicBezTo>
                    <a:cubicBezTo>
                      <a:pt x="6123" y="3787"/>
                      <a:pt x="5637" y="3814"/>
                      <a:pt x="5588" y="3815"/>
                    </a:cubicBezTo>
                    <a:cubicBezTo>
                      <a:pt x="5587" y="3815"/>
                      <a:pt x="5586" y="3815"/>
                      <a:pt x="5585" y="3815"/>
                    </a:cubicBezTo>
                    <a:cubicBezTo>
                      <a:pt x="5522" y="3815"/>
                      <a:pt x="5051" y="3766"/>
                      <a:pt x="4168" y="3549"/>
                    </a:cubicBezTo>
                    <a:cubicBezTo>
                      <a:pt x="3271" y="3328"/>
                      <a:pt x="2002" y="2769"/>
                      <a:pt x="2002" y="2769"/>
                    </a:cubicBezTo>
                    <a:cubicBezTo>
                      <a:pt x="2002" y="2769"/>
                      <a:pt x="1999" y="2788"/>
                      <a:pt x="1993" y="2788"/>
                    </a:cubicBezTo>
                    <a:cubicBezTo>
                      <a:pt x="1985" y="2788"/>
                      <a:pt x="1973" y="2764"/>
                      <a:pt x="1953" y="2660"/>
                    </a:cubicBezTo>
                    <a:cubicBezTo>
                      <a:pt x="1916" y="2465"/>
                      <a:pt x="1958" y="1791"/>
                      <a:pt x="1910" y="1276"/>
                    </a:cubicBezTo>
                    <a:cubicBezTo>
                      <a:pt x="1864" y="759"/>
                      <a:pt x="681" y="10"/>
                      <a:pt x="681" y="10"/>
                    </a:cubicBezTo>
                    <a:cubicBezTo>
                      <a:pt x="681" y="10"/>
                      <a:pt x="648" y="1"/>
                      <a:pt x="598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4">
                <a:extLst>
                  <a:ext uri="{FF2B5EF4-FFF2-40B4-BE49-F238E27FC236}">
                    <a16:creationId xmlns:a16="http://schemas.microsoft.com/office/drawing/2014/main" id="{6B86A87E-14FA-8229-2807-0CE4E207A01F}"/>
                  </a:ext>
                </a:extLst>
              </p:cNvPr>
              <p:cNvSpPr/>
              <p:nvPr/>
            </p:nvSpPr>
            <p:spPr>
              <a:xfrm>
                <a:off x="5683668" y="2615881"/>
                <a:ext cx="18236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95" h="40" extrusionOk="0">
                    <a:moveTo>
                      <a:pt x="94" y="1"/>
                    </a:moveTo>
                    <a:cubicBezTo>
                      <a:pt x="94" y="1"/>
                      <a:pt x="57" y="22"/>
                      <a:pt x="0" y="39"/>
                    </a:cubicBezTo>
                    <a:cubicBezTo>
                      <a:pt x="48" y="25"/>
                      <a:pt x="90" y="10"/>
                      <a:pt x="94" y="1"/>
                    </a:cubicBezTo>
                    <a:close/>
                  </a:path>
                </a:pathLst>
              </a:custGeom>
              <a:solidFill>
                <a:srgbClr val="FEA5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4">
                <a:extLst>
                  <a:ext uri="{FF2B5EF4-FFF2-40B4-BE49-F238E27FC236}">
                    <a16:creationId xmlns:a16="http://schemas.microsoft.com/office/drawing/2014/main" id="{F9D1EC29-9F6F-42E8-E644-56E5E8C47C40}"/>
                  </a:ext>
                </a:extLst>
              </p:cNvPr>
              <p:cNvSpPr/>
              <p:nvPr/>
            </p:nvSpPr>
            <p:spPr>
              <a:xfrm>
                <a:off x="5861039" y="2232538"/>
                <a:ext cx="2304" cy="1728"/>
              </a:xfrm>
              <a:custGeom>
                <a:avLst/>
                <a:gdLst/>
                <a:ahLst/>
                <a:cxnLst/>
                <a:rect l="l" t="t" r="r" b="b"/>
                <a:pathLst>
                  <a:path w="12" h="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" y="3"/>
                      <a:pt x="7" y="6"/>
                      <a:pt x="12" y="9"/>
                    </a:cubicBezTo>
                    <a:cubicBezTo>
                      <a:pt x="9" y="6"/>
                      <a:pt x="5" y="3"/>
                      <a:pt x="1" y="1"/>
                    </a:cubicBezTo>
                    <a:close/>
                  </a:path>
                </a:pathLst>
              </a:custGeom>
              <a:solidFill>
                <a:srgbClr val="FEA5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4">
                <a:extLst>
                  <a:ext uri="{FF2B5EF4-FFF2-40B4-BE49-F238E27FC236}">
                    <a16:creationId xmlns:a16="http://schemas.microsoft.com/office/drawing/2014/main" id="{9C7B270B-4515-72EF-CC8C-6E4E7A0309BA}"/>
                  </a:ext>
                </a:extLst>
              </p:cNvPr>
              <p:cNvSpPr/>
              <p:nvPr/>
            </p:nvSpPr>
            <p:spPr>
              <a:xfrm>
                <a:off x="5933215" y="2260180"/>
                <a:ext cx="192" cy="19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A5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4">
                <a:extLst>
                  <a:ext uri="{FF2B5EF4-FFF2-40B4-BE49-F238E27FC236}">
                    <a16:creationId xmlns:a16="http://schemas.microsoft.com/office/drawing/2014/main" id="{C0057111-C51F-70BC-BEA1-FB2D22D7778B}"/>
                  </a:ext>
                </a:extLst>
              </p:cNvPr>
              <p:cNvSpPr/>
              <p:nvPr/>
            </p:nvSpPr>
            <p:spPr>
              <a:xfrm>
                <a:off x="4151450" y="1229935"/>
                <a:ext cx="456481" cy="804504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4191" extrusionOk="0">
                    <a:moveTo>
                      <a:pt x="617" y="0"/>
                    </a:moveTo>
                    <a:cubicBezTo>
                      <a:pt x="617" y="0"/>
                      <a:pt x="267" y="209"/>
                      <a:pt x="134" y="585"/>
                    </a:cubicBezTo>
                    <a:cubicBezTo>
                      <a:pt x="1" y="962"/>
                      <a:pt x="33" y="2006"/>
                      <a:pt x="45" y="2429"/>
                    </a:cubicBezTo>
                    <a:cubicBezTo>
                      <a:pt x="59" y="2854"/>
                      <a:pt x="185" y="3935"/>
                      <a:pt x="185" y="3935"/>
                    </a:cubicBezTo>
                    <a:lnTo>
                      <a:pt x="305" y="3993"/>
                    </a:lnTo>
                    <a:lnTo>
                      <a:pt x="301" y="3860"/>
                    </a:lnTo>
                    <a:cubicBezTo>
                      <a:pt x="301" y="3860"/>
                      <a:pt x="341" y="3781"/>
                      <a:pt x="641" y="3781"/>
                    </a:cubicBezTo>
                    <a:cubicBezTo>
                      <a:pt x="672" y="3781"/>
                      <a:pt x="706" y="3782"/>
                      <a:pt x="744" y="3784"/>
                    </a:cubicBezTo>
                    <a:cubicBezTo>
                      <a:pt x="1137" y="3803"/>
                      <a:pt x="1871" y="3920"/>
                      <a:pt x="2016" y="3941"/>
                    </a:cubicBezTo>
                    <a:cubicBezTo>
                      <a:pt x="2162" y="3963"/>
                      <a:pt x="2171" y="4081"/>
                      <a:pt x="2171" y="4081"/>
                    </a:cubicBezTo>
                    <a:lnTo>
                      <a:pt x="2174" y="4190"/>
                    </a:lnTo>
                    <a:cubicBezTo>
                      <a:pt x="2174" y="4190"/>
                      <a:pt x="2259" y="4104"/>
                      <a:pt x="2268" y="4032"/>
                    </a:cubicBezTo>
                    <a:cubicBezTo>
                      <a:pt x="2276" y="3960"/>
                      <a:pt x="2377" y="3012"/>
                      <a:pt x="2205" y="1997"/>
                    </a:cubicBezTo>
                    <a:cubicBezTo>
                      <a:pt x="2033" y="982"/>
                      <a:pt x="1290" y="242"/>
                      <a:pt x="6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4">
                <a:extLst>
                  <a:ext uri="{FF2B5EF4-FFF2-40B4-BE49-F238E27FC236}">
                    <a16:creationId xmlns:a16="http://schemas.microsoft.com/office/drawing/2014/main" id="{440CCD7E-CC5B-D547-607E-7180E6FE83AD}"/>
                  </a:ext>
                </a:extLst>
              </p:cNvPr>
              <p:cNvSpPr/>
              <p:nvPr/>
            </p:nvSpPr>
            <p:spPr>
              <a:xfrm>
                <a:off x="5038494" y="2933573"/>
                <a:ext cx="195607" cy="156063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813" extrusionOk="0">
                    <a:moveTo>
                      <a:pt x="749" y="166"/>
                    </a:moveTo>
                    <a:cubicBezTo>
                      <a:pt x="776" y="166"/>
                      <a:pt x="800" y="173"/>
                      <a:pt x="817" y="187"/>
                    </a:cubicBezTo>
                    <a:cubicBezTo>
                      <a:pt x="834" y="199"/>
                      <a:pt x="843" y="219"/>
                      <a:pt x="845" y="244"/>
                    </a:cubicBezTo>
                    <a:lnTo>
                      <a:pt x="850" y="388"/>
                    </a:lnTo>
                    <a:cubicBezTo>
                      <a:pt x="851" y="459"/>
                      <a:pt x="779" y="538"/>
                      <a:pt x="694" y="558"/>
                    </a:cubicBezTo>
                    <a:lnTo>
                      <a:pt x="693" y="558"/>
                    </a:lnTo>
                    <a:lnTo>
                      <a:pt x="308" y="644"/>
                    </a:lnTo>
                    <a:cubicBezTo>
                      <a:pt x="296" y="646"/>
                      <a:pt x="283" y="647"/>
                      <a:pt x="272" y="647"/>
                    </a:cubicBezTo>
                    <a:cubicBezTo>
                      <a:pt x="245" y="647"/>
                      <a:pt x="221" y="641"/>
                      <a:pt x="203" y="627"/>
                    </a:cubicBezTo>
                    <a:cubicBezTo>
                      <a:pt x="185" y="613"/>
                      <a:pt x="176" y="594"/>
                      <a:pt x="176" y="570"/>
                    </a:cubicBezTo>
                    <a:lnTo>
                      <a:pt x="171" y="425"/>
                    </a:lnTo>
                    <a:cubicBezTo>
                      <a:pt x="168" y="354"/>
                      <a:pt x="242" y="276"/>
                      <a:pt x="327" y="256"/>
                    </a:cubicBezTo>
                    <a:lnTo>
                      <a:pt x="713" y="170"/>
                    </a:lnTo>
                    <a:cubicBezTo>
                      <a:pt x="725" y="167"/>
                      <a:pt x="738" y="166"/>
                      <a:pt x="749" y="166"/>
                    </a:cubicBezTo>
                    <a:close/>
                    <a:moveTo>
                      <a:pt x="750" y="0"/>
                    </a:moveTo>
                    <a:cubicBezTo>
                      <a:pt x="726" y="0"/>
                      <a:pt x="702" y="3"/>
                      <a:pt x="677" y="8"/>
                    </a:cubicBezTo>
                    <a:lnTo>
                      <a:pt x="291" y="95"/>
                    </a:lnTo>
                    <a:cubicBezTo>
                      <a:pt x="127" y="131"/>
                      <a:pt x="0" y="279"/>
                      <a:pt x="5" y="431"/>
                    </a:cubicBezTo>
                    <a:lnTo>
                      <a:pt x="10" y="576"/>
                    </a:lnTo>
                    <a:cubicBezTo>
                      <a:pt x="13" y="648"/>
                      <a:pt x="45" y="714"/>
                      <a:pt x="102" y="757"/>
                    </a:cubicBezTo>
                    <a:cubicBezTo>
                      <a:pt x="148" y="794"/>
                      <a:pt x="207" y="813"/>
                      <a:pt x="271" y="813"/>
                    </a:cubicBezTo>
                    <a:cubicBezTo>
                      <a:pt x="294" y="813"/>
                      <a:pt x="319" y="810"/>
                      <a:pt x="343" y="804"/>
                    </a:cubicBezTo>
                    <a:lnTo>
                      <a:pt x="730" y="717"/>
                    </a:lnTo>
                    <a:cubicBezTo>
                      <a:pt x="894" y="681"/>
                      <a:pt x="1019" y="533"/>
                      <a:pt x="1014" y="382"/>
                    </a:cubicBezTo>
                    <a:lnTo>
                      <a:pt x="1009" y="238"/>
                    </a:lnTo>
                    <a:cubicBezTo>
                      <a:pt x="1008" y="164"/>
                      <a:pt x="976" y="99"/>
                      <a:pt x="919" y="55"/>
                    </a:cubicBezTo>
                    <a:cubicBezTo>
                      <a:pt x="872" y="19"/>
                      <a:pt x="813" y="0"/>
                      <a:pt x="7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4">
                <a:extLst>
                  <a:ext uri="{FF2B5EF4-FFF2-40B4-BE49-F238E27FC236}">
                    <a16:creationId xmlns:a16="http://schemas.microsoft.com/office/drawing/2014/main" id="{3B5B1AE4-27B0-AD0B-4DD7-EBBD12848F57}"/>
                  </a:ext>
                </a:extLst>
              </p:cNvPr>
              <p:cNvSpPr/>
              <p:nvPr/>
            </p:nvSpPr>
            <p:spPr>
              <a:xfrm>
                <a:off x="5301862" y="2893838"/>
                <a:ext cx="44727" cy="12707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662" extrusionOk="0">
                    <a:moveTo>
                      <a:pt x="164" y="0"/>
                    </a:moveTo>
                    <a:lnTo>
                      <a:pt x="1" y="25"/>
                    </a:lnTo>
                    <a:cubicBezTo>
                      <a:pt x="17" y="142"/>
                      <a:pt x="54" y="474"/>
                      <a:pt x="5" y="605"/>
                    </a:cubicBezTo>
                    <a:lnTo>
                      <a:pt x="160" y="661"/>
                    </a:lnTo>
                    <a:cubicBezTo>
                      <a:pt x="233" y="468"/>
                      <a:pt x="171" y="48"/>
                      <a:pt x="1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4">
                <a:extLst>
                  <a:ext uri="{FF2B5EF4-FFF2-40B4-BE49-F238E27FC236}">
                    <a16:creationId xmlns:a16="http://schemas.microsoft.com/office/drawing/2014/main" id="{2CF438A2-2C45-62B2-EF53-36CFBCB62B4F}"/>
                  </a:ext>
                </a:extLst>
              </p:cNvPr>
              <p:cNvSpPr/>
              <p:nvPr/>
            </p:nvSpPr>
            <p:spPr>
              <a:xfrm>
                <a:off x="4885886" y="3000567"/>
                <a:ext cx="44727" cy="12746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664" extrusionOk="0">
                    <a:moveTo>
                      <a:pt x="163" y="1"/>
                    </a:moveTo>
                    <a:lnTo>
                      <a:pt x="0" y="27"/>
                    </a:lnTo>
                    <a:cubicBezTo>
                      <a:pt x="19" y="144"/>
                      <a:pt x="54" y="475"/>
                      <a:pt x="6" y="605"/>
                    </a:cubicBezTo>
                    <a:lnTo>
                      <a:pt x="160" y="664"/>
                    </a:lnTo>
                    <a:cubicBezTo>
                      <a:pt x="232" y="468"/>
                      <a:pt x="171" y="49"/>
                      <a:pt x="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4">
                <a:extLst>
                  <a:ext uri="{FF2B5EF4-FFF2-40B4-BE49-F238E27FC236}">
                    <a16:creationId xmlns:a16="http://schemas.microsoft.com/office/drawing/2014/main" id="{9AB6DEB9-6657-7C4A-30B3-FF4C2E421512}"/>
                  </a:ext>
                </a:extLst>
              </p:cNvPr>
              <p:cNvSpPr/>
              <p:nvPr/>
            </p:nvSpPr>
            <p:spPr>
              <a:xfrm>
                <a:off x="4462616" y="2964095"/>
                <a:ext cx="45495" cy="126886"/>
              </a:xfrm>
              <a:custGeom>
                <a:avLst/>
                <a:gdLst/>
                <a:ahLst/>
                <a:cxnLst/>
                <a:rect l="l" t="t" r="r" b="b"/>
                <a:pathLst>
                  <a:path w="237" h="661" extrusionOk="0">
                    <a:moveTo>
                      <a:pt x="42" y="0"/>
                    </a:moveTo>
                    <a:cubicBezTo>
                      <a:pt x="38" y="48"/>
                      <a:pt x="1" y="469"/>
                      <a:pt x="86" y="660"/>
                    </a:cubicBezTo>
                    <a:lnTo>
                      <a:pt x="236" y="594"/>
                    </a:lnTo>
                    <a:cubicBezTo>
                      <a:pt x="181" y="465"/>
                      <a:pt x="196" y="132"/>
                      <a:pt x="207" y="14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4">
                <a:extLst>
                  <a:ext uri="{FF2B5EF4-FFF2-40B4-BE49-F238E27FC236}">
                    <a16:creationId xmlns:a16="http://schemas.microsoft.com/office/drawing/2014/main" id="{6CFF57C8-6A04-5D58-43AC-DFEC5A128B97}"/>
                  </a:ext>
                </a:extLst>
              </p:cNvPr>
              <p:cNvSpPr/>
              <p:nvPr/>
            </p:nvSpPr>
            <p:spPr>
              <a:xfrm>
                <a:off x="4594108" y="489548"/>
                <a:ext cx="501591" cy="734247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825" extrusionOk="0">
                    <a:moveTo>
                      <a:pt x="2" y="2610"/>
                    </a:moveTo>
                    <a:cubicBezTo>
                      <a:pt x="5" y="2673"/>
                      <a:pt x="716" y="3616"/>
                      <a:pt x="1563" y="3783"/>
                    </a:cubicBezTo>
                    <a:cubicBezTo>
                      <a:pt x="1746" y="3819"/>
                      <a:pt x="1894" y="3825"/>
                      <a:pt x="2015" y="3810"/>
                    </a:cubicBezTo>
                    <a:cubicBezTo>
                      <a:pt x="2452" y="3757"/>
                      <a:pt x="2517" y="3431"/>
                      <a:pt x="2485" y="3265"/>
                    </a:cubicBezTo>
                    <a:cubicBezTo>
                      <a:pt x="2443" y="3053"/>
                      <a:pt x="2331" y="3214"/>
                      <a:pt x="2323" y="2725"/>
                    </a:cubicBezTo>
                    <a:cubicBezTo>
                      <a:pt x="2320" y="2508"/>
                      <a:pt x="2383" y="2185"/>
                      <a:pt x="2448" y="1871"/>
                    </a:cubicBezTo>
                    <a:cubicBezTo>
                      <a:pt x="2529" y="1478"/>
                      <a:pt x="2612" y="1099"/>
                      <a:pt x="2565" y="965"/>
                    </a:cubicBezTo>
                    <a:cubicBezTo>
                      <a:pt x="2483" y="727"/>
                      <a:pt x="514" y="1"/>
                      <a:pt x="514" y="1"/>
                    </a:cubicBezTo>
                    <a:cubicBezTo>
                      <a:pt x="514" y="1"/>
                      <a:pt x="354" y="593"/>
                      <a:pt x="391" y="1108"/>
                    </a:cubicBezTo>
                    <a:cubicBezTo>
                      <a:pt x="427" y="1625"/>
                      <a:pt x="322" y="2242"/>
                      <a:pt x="223" y="2396"/>
                    </a:cubicBezTo>
                    <a:cubicBezTo>
                      <a:pt x="125" y="2551"/>
                      <a:pt x="0" y="2548"/>
                      <a:pt x="2" y="261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4">
                <a:extLst>
                  <a:ext uri="{FF2B5EF4-FFF2-40B4-BE49-F238E27FC236}">
                    <a16:creationId xmlns:a16="http://schemas.microsoft.com/office/drawing/2014/main" id="{C2D9877A-82F3-16BA-8E9C-5EAEC1907249}"/>
                  </a:ext>
                </a:extLst>
              </p:cNvPr>
              <p:cNvSpPr/>
              <p:nvPr/>
            </p:nvSpPr>
            <p:spPr>
              <a:xfrm>
                <a:off x="4867266" y="848703"/>
                <a:ext cx="210004" cy="37221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939" extrusionOk="0">
                    <a:moveTo>
                      <a:pt x="617" y="1466"/>
                    </a:moveTo>
                    <a:cubicBezTo>
                      <a:pt x="634" y="1545"/>
                      <a:pt x="609" y="1791"/>
                      <a:pt x="592" y="1939"/>
                    </a:cubicBezTo>
                    <a:cubicBezTo>
                      <a:pt x="1029" y="1886"/>
                      <a:pt x="1094" y="1560"/>
                      <a:pt x="1062" y="1393"/>
                    </a:cubicBezTo>
                    <a:cubicBezTo>
                      <a:pt x="1020" y="1182"/>
                      <a:pt x="908" y="1343"/>
                      <a:pt x="900" y="854"/>
                    </a:cubicBezTo>
                    <a:cubicBezTo>
                      <a:pt x="897" y="637"/>
                      <a:pt x="960" y="314"/>
                      <a:pt x="1025" y="0"/>
                    </a:cubicBezTo>
                    <a:cubicBezTo>
                      <a:pt x="597" y="37"/>
                      <a:pt x="162" y="276"/>
                      <a:pt x="0" y="482"/>
                    </a:cubicBezTo>
                    <a:cubicBezTo>
                      <a:pt x="0" y="482"/>
                      <a:pt x="483" y="937"/>
                      <a:pt x="542" y="979"/>
                    </a:cubicBezTo>
                    <a:cubicBezTo>
                      <a:pt x="600" y="1019"/>
                      <a:pt x="592" y="1354"/>
                      <a:pt x="617" y="1466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4">
                <a:extLst>
                  <a:ext uri="{FF2B5EF4-FFF2-40B4-BE49-F238E27FC236}">
                    <a16:creationId xmlns:a16="http://schemas.microsoft.com/office/drawing/2014/main" id="{B3FB3C23-56C0-3996-620F-DF1D7BDEB98B}"/>
                  </a:ext>
                </a:extLst>
              </p:cNvPr>
              <p:cNvSpPr/>
              <p:nvPr/>
            </p:nvSpPr>
            <p:spPr>
              <a:xfrm>
                <a:off x="4644593" y="134039"/>
                <a:ext cx="632892" cy="880329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4586" extrusionOk="0">
                    <a:moveTo>
                      <a:pt x="2643" y="1"/>
                    </a:moveTo>
                    <a:cubicBezTo>
                      <a:pt x="2625" y="1"/>
                      <a:pt x="1980" y="3"/>
                      <a:pt x="1436" y="204"/>
                    </a:cubicBezTo>
                    <a:cubicBezTo>
                      <a:pt x="1105" y="326"/>
                      <a:pt x="656" y="669"/>
                      <a:pt x="348" y="995"/>
                    </a:cubicBezTo>
                    <a:cubicBezTo>
                      <a:pt x="142" y="1213"/>
                      <a:pt x="0" y="1425"/>
                      <a:pt x="2" y="1558"/>
                    </a:cubicBezTo>
                    <a:cubicBezTo>
                      <a:pt x="4" y="1768"/>
                      <a:pt x="179" y="2171"/>
                      <a:pt x="319" y="2467"/>
                    </a:cubicBezTo>
                    <a:cubicBezTo>
                      <a:pt x="400" y="2634"/>
                      <a:pt x="470" y="2765"/>
                      <a:pt x="488" y="2804"/>
                    </a:cubicBezTo>
                    <a:cubicBezTo>
                      <a:pt x="510" y="2853"/>
                      <a:pt x="534" y="2956"/>
                      <a:pt x="565" y="3090"/>
                    </a:cubicBezTo>
                    <a:cubicBezTo>
                      <a:pt x="605" y="3254"/>
                      <a:pt x="653" y="3465"/>
                      <a:pt x="728" y="3688"/>
                    </a:cubicBezTo>
                    <a:cubicBezTo>
                      <a:pt x="865" y="4090"/>
                      <a:pt x="1456" y="4443"/>
                      <a:pt x="1540" y="4517"/>
                    </a:cubicBezTo>
                    <a:cubicBezTo>
                      <a:pt x="1578" y="4549"/>
                      <a:pt x="1802" y="4585"/>
                      <a:pt x="2045" y="4585"/>
                    </a:cubicBezTo>
                    <a:cubicBezTo>
                      <a:pt x="2350" y="4585"/>
                      <a:pt x="2687" y="4529"/>
                      <a:pt x="2734" y="4340"/>
                    </a:cubicBezTo>
                    <a:cubicBezTo>
                      <a:pt x="2789" y="4122"/>
                      <a:pt x="2954" y="3485"/>
                      <a:pt x="3071" y="3017"/>
                    </a:cubicBezTo>
                    <a:cubicBezTo>
                      <a:pt x="3135" y="2756"/>
                      <a:pt x="3188" y="2545"/>
                      <a:pt x="3195" y="2494"/>
                    </a:cubicBezTo>
                    <a:cubicBezTo>
                      <a:pt x="3220" y="2348"/>
                      <a:pt x="3297" y="1531"/>
                      <a:pt x="3232" y="996"/>
                    </a:cubicBezTo>
                    <a:lnTo>
                      <a:pt x="3232" y="993"/>
                    </a:lnTo>
                    <a:cubicBezTo>
                      <a:pt x="3231" y="979"/>
                      <a:pt x="3228" y="965"/>
                      <a:pt x="3225" y="952"/>
                    </a:cubicBezTo>
                    <a:cubicBezTo>
                      <a:pt x="3138" y="435"/>
                      <a:pt x="2643" y="1"/>
                      <a:pt x="2643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4">
                <a:extLst>
                  <a:ext uri="{FF2B5EF4-FFF2-40B4-BE49-F238E27FC236}">
                    <a16:creationId xmlns:a16="http://schemas.microsoft.com/office/drawing/2014/main" id="{255AB55B-BD2B-DBF1-03F6-1816DEF8BBFF}"/>
                  </a:ext>
                </a:extLst>
              </p:cNvPr>
              <p:cNvSpPr/>
              <p:nvPr/>
            </p:nvSpPr>
            <p:spPr>
              <a:xfrm>
                <a:off x="4547654" y="31341"/>
                <a:ext cx="742309" cy="729256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799" extrusionOk="0">
                    <a:moveTo>
                      <a:pt x="2074" y="0"/>
                    </a:moveTo>
                    <a:cubicBezTo>
                      <a:pt x="1262" y="0"/>
                      <a:pt x="396" y="512"/>
                      <a:pt x="170" y="1034"/>
                    </a:cubicBezTo>
                    <a:cubicBezTo>
                      <a:pt x="82" y="1240"/>
                      <a:pt x="38" y="1487"/>
                      <a:pt x="26" y="1740"/>
                    </a:cubicBezTo>
                    <a:cubicBezTo>
                      <a:pt x="1" y="2183"/>
                      <a:pt x="69" y="2649"/>
                      <a:pt x="139" y="2954"/>
                    </a:cubicBezTo>
                    <a:lnTo>
                      <a:pt x="141" y="2954"/>
                    </a:lnTo>
                    <a:cubicBezTo>
                      <a:pt x="199" y="3205"/>
                      <a:pt x="335" y="3425"/>
                      <a:pt x="449" y="3577"/>
                    </a:cubicBezTo>
                    <a:cubicBezTo>
                      <a:pt x="553" y="3714"/>
                      <a:pt x="639" y="3799"/>
                      <a:pt x="639" y="3799"/>
                    </a:cubicBezTo>
                    <a:cubicBezTo>
                      <a:pt x="639" y="3799"/>
                      <a:pt x="669" y="3728"/>
                      <a:pt x="698" y="3639"/>
                    </a:cubicBezTo>
                    <a:cubicBezTo>
                      <a:pt x="722" y="3563"/>
                      <a:pt x="745" y="3474"/>
                      <a:pt x="747" y="3409"/>
                    </a:cubicBezTo>
                    <a:cubicBezTo>
                      <a:pt x="748" y="3323"/>
                      <a:pt x="787" y="3140"/>
                      <a:pt x="824" y="3002"/>
                    </a:cubicBezTo>
                    <a:cubicBezTo>
                      <a:pt x="847" y="2917"/>
                      <a:pt x="868" y="2848"/>
                      <a:pt x="881" y="2833"/>
                    </a:cubicBezTo>
                    <a:cubicBezTo>
                      <a:pt x="915" y="2791"/>
                      <a:pt x="919" y="2722"/>
                      <a:pt x="919" y="2722"/>
                    </a:cubicBezTo>
                    <a:cubicBezTo>
                      <a:pt x="919" y="2722"/>
                      <a:pt x="964" y="2706"/>
                      <a:pt x="1021" y="2706"/>
                    </a:cubicBezTo>
                    <a:cubicBezTo>
                      <a:pt x="1090" y="2706"/>
                      <a:pt x="1177" y="2729"/>
                      <a:pt x="1225" y="2829"/>
                    </a:cubicBezTo>
                    <a:cubicBezTo>
                      <a:pt x="1264" y="2906"/>
                      <a:pt x="1285" y="2992"/>
                      <a:pt x="1302" y="3077"/>
                    </a:cubicBezTo>
                    <a:cubicBezTo>
                      <a:pt x="1310" y="3120"/>
                      <a:pt x="1305" y="3222"/>
                      <a:pt x="1336" y="3249"/>
                    </a:cubicBezTo>
                    <a:cubicBezTo>
                      <a:pt x="1344" y="3257"/>
                      <a:pt x="1355" y="3263"/>
                      <a:pt x="1364" y="3266"/>
                    </a:cubicBezTo>
                    <a:cubicBezTo>
                      <a:pt x="1405" y="3285"/>
                      <a:pt x="1447" y="3305"/>
                      <a:pt x="1490" y="3323"/>
                    </a:cubicBezTo>
                    <a:cubicBezTo>
                      <a:pt x="1500" y="3328"/>
                      <a:pt x="1511" y="3332"/>
                      <a:pt x="1522" y="3332"/>
                    </a:cubicBezTo>
                    <a:cubicBezTo>
                      <a:pt x="1526" y="3332"/>
                      <a:pt x="1530" y="3331"/>
                      <a:pt x="1535" y="3329"/>
                    </a:cubicBezTo>
                    <a:cubicBezTo>
                      <a:pt x="1550" y="3323"/>
                      <a:pt x="1593" y="3028"/>
                      <a:pt x="1608" y="2988"/>
                    </a:cubicBezTo>
                    <a:cubicBezTo>
                      <a:pt x="1656" y="2859"/>
                      <a:pt x="1728" y="2736"/>
                      <a:pt x="1834" y="2645"/>
                    </a:cubicBezTo>
                    <a:cubicBezTo>
                      <a:pt x="2034" y="2473"/>
                      <a:pt x="2096" y="2196"/>
                      <a:pt x="2098" y="2037"/>
                    </a:cubicBezTo>
                    <a:cubicBezTo>
                      <a:pt x="2101" y="1879"/>
                      <a:pt x="2078" y="1396"/>
                      <a:pt x="2078" y="1396"/>
                    </a:cubicBezTo>
                    <a:cubicBezTo>
                      <a:pt x="2078" y="1396"/>
                      <a:pt x="2090" y="1377"/>
                      <a:pt x="2130" y="1365"/>
                    </a:cubicBezTo>
                    <a:cubicBezTo>
                      <a:pt x="2150" y="1358"/>
                      <a:pt x="2178" y="1353"/>
                      <a:pt x="2216" y="1353"/>
                    </a:cubicBezTo>
                    <a:cubicBezTo>
                      <a:pt x="2246" y="1353"/>
                      <a:pt x="2283" y="1356"/>
                      <a:pt x="2327" y="1365"/>
                    </a:cubicBezTo>
                    <a:lnTo>
                      <a:pt x="2328" y="1365"/>
                    </a:lnTo>
                    <a:cubicBezTo>
                      <a:pt x="2356" y="1370"/>
                      <a:pt x="2384" y="1376"/>
                      <a:pt x="2416" y="1385"/>
                    </a:cubicBezTo>
                    <a:cubicBezTo>
                      <a:pt x="2690" y="1465"/>
                      <a:pt x="2833" y="1624"/>
                      <a:pt x="3225" y="1624"/>
                    </a:cubicBezTo>
                    <a:cubicBezTo>
                      <a:pt x="3231" y="1624"/>
                      <a:pt x="3236" y="1624"/>
                      <a:pt x="3242" y="1623"/>
                    </a:cubicBezTo>
                    <a:cubicBezTo>
                      <a:pt x="3550" y="1619"/>
                      <a:pt x="3636" y="1607"/>
                      <a:pt x="3702" y="1524"/>
                    </a:cubicBezTo>
                    <a:lnTo>
                      <a:pt x="3703" y="1524"/>
                    </a:lnTo>
                    <a:cubicBezTo>
                      <a:pt x="3711" y="1513"/>
                      <a:pt x="3719" y="1500"/>
                      <a:pt x="3730" y="1487"/>
                    </a:cubicBezTo>
                    <a:cubicBezTo>
                      <a:pt x="3740" y="1468"/>
                      <a:pt x="3753" y="1447"/>
                      <a:pt x="3766" y="1420"/>
                    </a:cubicBezTo>
                    <a:cubicBezTo>
                      <a:pt x="3866" y="1247"/>
                      <a:pt x="3674" y="930"/>
                      <a:pt x="3605" y="813"/>
                    </a:cubicBezTo>
                    <a:cubicBezTo>
                      <a:pt x="3476" y="590"/>
                      <a:pt x="3142" y="108"/>
                      <a:pt x="2277" y="11"/>
                    </a:cubicBezTo>
                    <a:cubicBezTo>
                      <a:pt x="2210" y="4"/>
                      <a:pt x="2143" y="0"/>
                      <a:pt x="2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4">
                <a:extLst>
                  <a:ext uri="{FF2B5EF4-FFF2-40B4-BE49-F238E27FC236}">
                    <a16:creationId xmlns:a16="http://schemas.microsoft.com/office/drawing/2014/main" id="{BA6F4407-EB6B-8C1A-6BAB-F0480086EDE0}"/>
                  </a:ext>
                </a:extLst>
              </p:cNvPr>
              <p:cNvSpPr/>
              <p:nvPr/>
            </p:nvSpPr>
            <p:spPr>
              <a:xfrm>
                <a:off x="4631540" y="500489"/>
                <a:ext cx="142626" cy="24686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286" extrusionOk="0">
                    <a:moveTo>
                      <a:pt x="98" y="582"/>
                    </a:moveTo>
                    <a:cubicBezTo>
                      <a:pt x="98" y="582"/>
                      <a:pt x="1" y="233"/>
                      <a:pt x="195" y="116"/>
                    </a:cubicBezTo>
                    <a:cubicBezTo>
                      <a:pt x="387" y="1"/>
                      <a:pt x="570" y="130"/>
                      <a:pt x="656" y="333"/>
                    </a:cubicBezTo>
                    <a:cubicBezTo>
                      <a:pt x="742" y="538"/>
                      <a:pt x="727" y="1098"/>
                      <a:pt x="638" y="1191"/>
                    </a:cubicBezTo>
                    <a:cubicBezTo>
                      <a:pt x="547" y="1285"/>
                      <a:pt x="381" y="1222"/>
                      <a:pt x="322" y="1151"/>
                    </a:cubicBezTo>
                    <a:cubicBezTo>
                      <a:pt x="265" y="1081"/>
                      <a:pt x="119" y="704"/>
                      <a:pt x="99" y="582"/>
                    </a:cubicBezTo>
                    <a:close/>
                  </a:path>
                </a:pathLst>
              </a:custGeom>
              <a:solidFill>
                <a:srgbClr val="FEC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4">
                <a:extLst>
                  <a:ext uri="{FF2B5EF4-FFF2-40B4-BE49-F238E27FC236}">
                    <a16:creationId xmlns:a16="http://schemas.microsoft.com/office/drawing/2014/main" id="{095E3431-4E2A-5508-EB92-00A3B04BE185}"/>
                  </a:ext>
                </a:extLst>
              </p:cNvPr>
              <p:cNvSpPr/>
              <p:nvPr/>
            </p:nvSpPr>
            <p:spPr>
              <a:xfrm>
                <a:off x="4656687" y="531779"/>
                <a:ext cx="95596" cy="16259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847" extrusionOk="0">
                    <a:moveTo>
                      <a:pt x="1" y="279"/>
                    </a:moveTo>
                    <a:cubicBezTo>
                      <a:pt x="1" y="279"/>
                      <a:pt x="8" y="69"/>
                      <a:pt x="99" y="42"/>
                    </a:cubicBezTo>
                    <a:cubicBezTo>
                      <a:pt x="190" y="16"/>
                      <a:pt x="327" y="1"/>
                      <a:pt x="393" y="133"/>
                    </a:cubicBezTo>
                    <a:cubicBezTo>
                      <a:pt x="459" y="266"/>
                      <a:pt x="494" y="385"/>
                      <a:pt x="496" y="544"/>
                    </a:cubicBezTo>
                    <a:cubicBezTo>
                      <a:pt x="497" y="702"/>
                      <a:pt x="467" y="835"/>
                      <a:pt x="380" y="841"/>
                    </a:cubicBezTo>
                    <a:cubicBezTo>
                      <a:pt x="294" y="847"/>
                      <a:pt x="128" y="707"/>
                      <a:pt x="1" y="281"/>
                    </a:cubicBezTo>
                    <a:close/>
                  </a:path>
                </a:pathLst>
              </a:custGeom>
              <a:solidFill>
                <a:srgbClr val="F7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4">
                <a:extLst>
                  <a:ext uri="{FF2B5EF4-FFF2-40B4-BE49-F238E27FC236}">
                    <a16:creationId xmlns:a16="http://schemas.microsoft.com/office/drawing/2014/main" id="{82C13EF5-7CDF-C5C7-4DAB-5F3EABA06CEF}"/>
                  </a:ext>
                </a:extLst>
              </p:cNvPr>
              <p:cNvSpPr/>
              <p:nvPr/>
            </p:nvSpPr>
            <p:spPr>
              <a:xfrm>
                <a:off x="4527690" y="347882"/>
                <a:ext cx="172572" cy="367603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915" extrusionOk="0">
                    <a:moveTo>
                      <a:pt x="133" y="1"/>
                    </a:moveTo>
                    <a:lnTo>
                      <a:pt x="0" y="247"/>
                    </a:lnTo>
                    <a:lnTo>
                      <a:pt x="0" y="274"/>
                    </a:lnTo>
                    <a:lnTo>
                      <a:pt x="40" y="900"/>
                    </a:lnTo>
                    <a:lnTo>
                      <a:pt x="223" y="1733"/>
                    </a:lnTo>
                    <a:cubicBezTo>
                      <a:pt x="223" y="1733"/>
                      <a:pt x="466" y="1848"/>
                      <a:pt x="705" y="1914"/>
                    </a:cubicBezTo>
                    <a:cubicBezTo>
                      <a:pt x="706" y="1914"/>
                      <a:pt x="707" y="1915"/>
                      <a:pt x="708" y="1915"/>
                    </a:cubicBezTo>
                    <a:cubicBezTo>
                      <a:pt x="777" y="1915"/>
                      <a:pt x="531" y="1080"/>
                      <a:pt x="638" y="1080"/>
                    </a:cubicBezTo>
                    <a:cubicBezTo>
                      <a:pt x="640" y="1080"/>
                      <a:pt x="641" y="1080"/>
                      <a:pt x="643" y="1080"/>
                    </a:cubicBezTo>
                    <a:cubicBezTo>
                      <a:pt x="719" y="1097"/>
                      <a:pt x="805" y="1116"/>
                      <a:pt x="899" y="1136"/>
                    </a:cubicBezTo>
                    <a:cubicBezTo>
                      <a:pt x="891" y="931"/>
                      <a:pt x="880" y="727"/>
                      <a:pt x="866" y="522"/>
                    </a:cubicBezTo>
                    <a:cubicBezTo>
                      <a:pt x="453" y="390"/>
                      <a:pt x="131" y="254"/>
                      <a:pt x="131" y="254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4">
                <a:extLst>
                  <a:ext uri="{FF2B5EF4-FFF2-40B4-BE49-F238E27FC236}">
                    <a16:creationId xmlns:a16="http://schemas.microsoft.com/office/drawing/2014/main" id="{ACCB98B9-922D-753E-FEF1-7078700CD30A}"/>
                  </a:ext>
                </a:extLst>
              </p:cNvPr>
              <p:cNvSpPr/>
              <p:nvPr/>
            </p:nvSpPr>
            <p:spPr>
              <a:xfrm>
                <a:off x="4682601" y="437719"/>
                <a:ext cx="628861" cy="335546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1748" extrusionOk="0">
                    <a:moveTo>
                      <a:pt x="3276" y="0"/>
                    </a:moveTo>
                    <a:lnTo>
                      <a:pt x="3247" y="614"/>
                    </a:lnTo>
                    <a:cubicBezTo>
                      <a:pt x="3247" y="614"/>
                      <a:pt x="3207" y="1385"/>
                      <a:pt x="3063" y="1445"/>
                    </a:cubicBezTo>
                    <a:cubicBezTo>
                      <a:pt x="2919" y="1505"/>
                      <a:pt x="2908" y="1520"/>
                      <a:pt x="2813" y="1346"/>
                    </a:cubicBezTo>
                    <a:cubicBezTo>
                      <a:pt x="2717" y="1172"/>
                      <a:pt x="2396" y="1349"/>
                      <a:pt x="2367" y="1398"/>
                    </a:cubicBezTo>
                    <a:cubicBezTo>
                      <a:pt x="2336" y="1448"/>
                      <a:pt x="2234" y="1622"/>
                      <a:pt x="2002" y="1646"/>
                    </a:cubicBezTo>
                    <a:cubicBezTo>
                      <a:pt x="1771" y="1671"/>
                      <a:pt x="1179" y="1748"/>
                      <a:pt x="830" y="1566"/>
                    </a:cubicBezTo>
                    <a:cubicBezTo>
                      <a:pt x="481" y="1383"/>
                      <a:pt x="576" y="759"/>
                      <a:pt x="576" y="759"/>
                    </a:cubicBezTo>
                    <a:lnTo>
                      <a:pt x="1" y="128"/>
                    </a:lnTo>
                    <a:cubicBezTo>
                      <a:pt x="1" y="128"/>
                      <a:pt x="24" y="76"/>
                      <a:pt x="92" y="97"/>
                    </a:cubicBezTo>
                    <a:cubicBezTo>
                      <a:pt x="385" y="193"/>
                      <a:pt x="1291" y="431"/>
                      <a:pt x="2519" y="273"/>
                    </a:cubicBezTo>
                    <a:cubicBezTo>
                      <a:pt x="3273" y="174"/>
                      <a:pt x="3276" y="0"/>
                      <a:pt x="3276" y="0"/>
                    </a:cubicBezTo>
                    <a:close/>
                  </a:path>
                </a:pathLst>
              </a:custGeom>
              <a:solidFill>
                <a:srgbClr val="7EDC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4">
                <a:extLst>
                  <a:ext uri="{FF2B5EF4-FFF2-40B4-BE49-F238E27FC236}">
                    <a16:creationId xmlns:a16="http://schemas.microsoft.com/office/drawing/2014/main" id="{BB51D170-89B3-29FE-066E-4E56F0075E4C}"/>
                  </a:ext>
                </a:extLst>
              </p:cNvPr>
              <p:cNvSpPr/>
              <p:nvPr/>
            </p:nvSpPr>
            <p:spPr>
              <a:xfrm>
                <a:off x="4682601" y="437719"/>
                <a:ext cx="628861" cy="335546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1748" extrusionOk="0">
                    <a:moveTo>
                      <a:pt x="3276" y="0"/>
                    </a:moveTo>
                    <a:lnTo>
                      <a:pt x="3247" y="614"/>
                    </a:lnTo>
                    <a:cubicBezTo>
                      <a:pt x="3247" y="614"/>
                      <a:pt x="3207" y="1385"/>
                      <a:pt x="3063" y="1445"/>
                    </a:cubicBezTo>
                    <a:cubicBezTo>
                      <a:pt x="2919" y="1505"/>
                      <a:pt x="2908" y="1520"/>
                      <a:pt x="2813" y="1346"/>
                    </a:cubicBezTo>
                    <a:cubicBezTo>
                      <a:pt x="2717" y="1172"/>
                      <a:pt x="2396" y="1349"/>
                      <a:pt x="2367" y="1398"/>
                    </a:cubicBezTo>
                    <a:cubicBezTo>
                      <a:pt x="2336" y="1448"/>
                      <a:pt x="2234" y="1622"/>
                      <a:pt x="2002" y="1646"/>
                    </a:cubicBezTo>
                    <a:cubicBezTo>
                      <a:pt x="1771" y="1671"/>
                      <a:pt x="1179" y="1748"/>
                      <a:pt x="830" y="1566"/>
                    </a:cubicBezTo>
                    <a:cubicBezTo>
                      <a:pt x="481" y="1383"/>
                      <a:pt x="576" y="759"/>
                      <a:pt x="576" y="759"/>
                    </a:cubicBezTo>
                    <a:lnTo>
                      <a:pt x="1" y="128"/>
                    </a:lnTo>
                    <a:cubicBezTo>
                      <a:pt x="1" y="128"/>
                      <a:pt x="24" y="76"/>
                      <a:pt x="92" y="97"/>
                    </a:cubicBezTo>
                    <a:cubicBezTo>
                      <a:pt x="385" y="193"/>
                      <a:pt x="1291" y="431"/>
                      <a:pt x="2519" y="273"/>
                    </a:cubicBezTo>
                    <a:cubicBezTo>
                      <a:pt x="3273" y="174"/>
                      <a:pt x="3276" y="0"/>
                      <a:pt x="32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4">
                <a:extLst>
                  <a:ext uri="{FF2B5EF4-FFF2-40B4-BE49-F238E27FC236}">
                    <a16:creationId xmlns:a16="http://schemas.microsoft.com/office/drawing/2014/main" id="{39DA87B4-7E8C-0380-AA21-12C69485FF44}"/>
                  </a:ext>
                </a:extLst>
              </p:cNvPr>
              <p:cNvSpPr/>
              <p:nvPr/>
            </p:nvSpPr>
            <p:spPr>
              <a:xfrm>
                <a:off x="5804219" y="2212766"/>
                <a:ext cx="329979" cy="186777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973" extrusionOk="0">
                    <a:moveTo>
                      <a:pt x="335" y="0"/>
                    </a:moveTo>
                    <a:cubicBezTo>
                      <a:pt x="326" y="0"/>
                      <a:pt x="318" y="1"/>
                      <a:pt x="311" y="2"/>
                    </a:cubicBezTo>
                    <a:cubicBezTo>
                      <a:pt x="177" y="29"/>
                      <a:pt x="17" y="159"/>
                      <a:pt x="18" y="212"/>
                    </a:cubicBezTo>
                    <a:cubicBezTo>
                      <a:pt x="18" y="262"/>
                      <a:pt x="0" y="532"/>
                      <a:pt x="52" y="593"/>
                    </a:cubicBezTo>
                    <a:cubicBezTo>
                      <a:pt x="105" y="655"/>
                      <a:pt x="326" y="767"/>
                      <a:pt x="383" y="767"/>
                    </a:cubicBezTo>
                    <a:cubicBezTo>
                      <a:pt x="440" y="767"/>
                      <a:pt x="706" y="738"/>
                      <a:pt x="706" y="738"/>
                    </a:cubicBezTo>
                    <a:lnTo>
                      <a:pt x="951" y="712"/>
                    </a:lnTo>
                    <a:cubicBezTo>
                      <a:pt x="951" y="712"/>
                      <a:pt x="1197" y="930"/>
                      <a:pt x="1277" y="950"/>
                    </a:cubicBezTo>
                    <a:cubicBezTo>
                      <a:pt x="1322" y="961"/>
                      <a:pt x="1399" y="973"/>
                      <a:pt x="1469" y="973"/>
                    </a:cubicBezTo>
                    <a:cubicBezTo>
                      <a:pt x="1522" y="973"/>
                      <a:pt x="1571" y="966"/>
                      <a:pt x="1595" y="947"/>
                    </a:cubicBezTo>
                    <a:cubicBezTo>
                      <a:pt x="1652" y="905"/>
                      <a:pt x="1718" y="848"/>
                      <a:pt x="1718" y="802"/>
                    </a:cubicBezTo>
                    <a:cubicBezTo>
                      <a:pt x="1718" y="755"/>
                      <a:pt x="1687" y="679"/>
                      <a:pt x="1631" y="679"/>
                    </a:cubicBezTo>
                    <a:cubicBezTo>
                      <a:pt x="1630" y="679"/>
                      <a:pt x="1630" y="679"/>
                      <a:pt x="1629" y="679"/>
                    </a:cubicBezTo>
                    <a:cubicBezTo>
                      <a:pt x="1572" y="679"/>
                      <a:pt x="1460" y="681"/>
                      <a:pt x="1460" y="681"/>
                    </a:cubicBezTo>
                    <a:cubicBezTo>
                      <a:pt x="1460" y="681"/>
                      <a:pt x="1207" y="315"/>
                      <a:pt x="1166" y="295"/>
                    </a:cubicBezTo>
                    <a:cubicBezTo>
                      <a:pt x="1124" y="275"/>
                      <a:pt x="948" y="224"/>
                      <a:pt x="948" y="224"/>
                    </a:cubicBezTo>
                    <a:cubicBezTo>
                      <a:pt x="948" y="224"/>
                      <a:pt x="496" y="0"/>
                      <a:pt x="33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4">
                <a:extLst>
                  <a:ext uri="{FF2B5EF4-FFF2-40B4-BE49-F238E27FC236}">
                    <a16:creationId xmlns:a16="http://schemas.microsoft.com/office/drawing/2014/main" id="{1F91621D-3D3D-AF0E-DFFC-6B96913B0238}"/>
                  </a:ext>
                </a:extLst>
              </p:cNvPr>
              <p:cNvSpPr/>
              <p:nvPr/>
            </p:nvSpPr>
            <p:spPr>
              <a:xfrm>
                <a:off x="4525962" y="18288"/>
                <a:ext cx="785884" cy="506774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640" extrusionOk="0">
                    <a:moveTo>
                      <a:pt x="1892" y="1"/>
                    </a:moveTo>
                    <a:cubicBezTo>
                      <a:pt x="496" y="1"/>
                      <a:pt x="102" y="1057"/>
                      <a:pt x="20" y="1590"/>
                    </a:cubicBezTo>
                    <a:cubicBezTo>
                      <a:pt x="6" y="1676"/>
                      <a:pt x="0" y="1747"/>
                      <a:pt x="0" y="1798"/>
                    </a:cubicBezTo>
                    <a:cubicBezTo>
                      <a:pt x="0" y="1902"/>
                      <a:pt x="3" y="2005"/>
                      <a:pt x="9" y="2101"/>
                    </a:cubicBezTo>
                    <a:cubicBezTo>
                      <a:pt x="22" y="2387"/>
                      <a:pt x="49" y="2617"/>
                      <a:pt x="49" y="2617"/>
                    </a:cubicBezTo>
                    <a:lnTo>
                      <a:pt x="1137" y="2639"/>
                    </a:lnTo>
                    <a:lnTo>
                      <a:pt x="937" y="2402"/>
                    </a:lnTo>
                    <a:lnTo>
                      <a:pt x="806" y="2247"/>
                    </a:lnTo>
                    <a:lnTo>
                      <a:pt x="806" y="2247"/>
                    </a:lnTo>
                    <a:cubicBezTo>
                      <a:pt x="846" y="2262"/>
                      <a:pt x="1502" y="2511"/>
                      <a:pt x="2518" y="2511"/>
                    </a:cubicBezTo>
                    <a:cubicBezTo>
                      <a:pt x="2770" y="2511"/>
                      <a:pt x="3043" y="2495"/>
                      <a:pt x="3335" y="2458"/>
                    </a:cubicBezTo>
                    <a:cubicBezTo>
                      <a:pt x="3983" y="2373"/>
                      <a:pt x="4073" y="2279"/>
                      <a:pt x="4087" y="2253"/>
                    </a:cubicBezTo>
                    <a:lnTo>
                      <a:pt x="4087" y="2251"/>
                    </a:lnTo>
                    <a:cubicBezTo>
                      <a:pt x="4092" y="2188"/>
                      <a:pt x="4093" y="2068"/>
                      <a:pt x="4081" y="1921"/>
                    </a:cubicBezTo>
                    <a:cubicBezTo>
                      <a:pt x="4035" y="1324"/>
                      <a:pt x="3752" y="224"/>
                      <a:pt x="2312" y="30"/>
                    </a:cubicBezTo>
                    <a:cubicBezTo>
                      <a:pt x="2163" y="10"/>
                      <a:pt x="2023" y="1"/>
                      <a:pt x="1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4">
                <a:extLst>
                  <a:ext uri="{FF2B5EF4-FFF2-40B4-BE49-F238E27FC236}">
                    <a16:creationId xmlns:a16="http://schemas.microsoft.com/office/drawing/2014/main" id="{FB2ED3D7-1E87-07DB-1B7E-E4AF7C5AD90F}"/>
                  </a:ext>
                </a:extLst>
              </p:cNvPr>
              <p:cNvSpPr/>
              <p:nvPr/>
            </p:nvSpPr>
            <p:spPr>
              <a:xfrm>
                <a:off x="4808526" y="18479"/>
                <a:ext cx="503511" cy="47011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449" extrusionOk="0">
                    <a:moveTo>
                      <a:pt x="427" y="1"/>
                    </a:moveTo>
                    <a:cubicBezTo>
                      <a:pt x="273" y="1"/>
                      <a:pt x="131" y="13"/>
                      <a:pt x="0" y="37"/>
                    </a:cubicBezTo>
                    <a:cubicBezTo>
                      <a:pt x="37" y="34"/>
                      <a:pt x="122" y="25"/>
                      <a:pt x="240" y="25"/>
                    </a:cubicBezTo>
                    <a:cubicBezTo>
                      <a:pt x="629" y="25"/>
                      <a:pt x="1374" y="126"/>
                      <a:pt x="1921" y="906"/>
                    </a:cubicBezTo>
                    <a:lnTo>
                      <a:pt x="1921" y="904"/>
                    </a:lnTo>
                    <a:lnTo>
                      <a:pt x="1921" y="904"/>
                    </a:lnTo>
                    <a:cubicBezTo>
                      <a:pt x="2240" y="1358"/>
                      <a:pt x="2411" y="2305"/>
                      <a:pt x="2018" y="2434"/>
                    </a:cubicBezTo>
                    <a:lnTo>
                      <a:pt x="2018" y="2434"/>
                    </a:lnTo>
                    <a:cubicBezTo>
                      <a:pt x="2526" y="2357"/>
                      <a:pt x="2602" y="2275"/>
                      <a:pt x="2615" y="2252"/>
                    </a:cubicBezTo>
                    <a:lnTo>
                      <a:pt x="2615" y="2250"/>
                    </a:lnTo>
                    <a:cubicBezTo>
                      <a:pt x="2620" y="2187"/>
                      <a:pt x="2623" y="2069"/>
                      <a:pt x="2611" y="1920"/>
                    </a:cubicBezTo>
                    <a:cubicBezTo>
                      <a:pt x="2564" y="1323"/>
                      <a:pt x="2281" y="223"/>
                      <a:pt x="840" y="29"/>
                    </a:cubicBezTo>
                    <a:cubicBezTo>
                      <a:pt x="694" y="10"/>
                      <a:pt x="556" y="1"/>
                      <a:pt x="427" y="1"/>
                    </a:cubicBezTo>
                    <a:close/>
                    <a:moveTo>
                      <a:pt x="2018" y="2434"/>
                    </a:moveTo>
                    <a:cubicBezTo>
                      <a:pt x="1986" y="2439"/>
                      <a:pt x="1952" y="2444"/>
                      <a:pt x="1917" y="2449"/>
                    </a:cubicBezTo>
                    <a:cubicBezTo>
                      <a:pt x="1918" y="2449"/>
                      <a:pt x="1920" y="2449"/>
                      <a:pt x="1921" y="2449"/>
                    </a:cubicBezTo>
                    <a:cubicBezTo>
                      <a:pt x="1957" y="2449"/>
                      <a:pt x="1989" y="2444"/>
                      <a:pt x="2018" y="24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4">
                <a:extLst>
                  <a:ext uri="{FF2B5EF4-FFF2-40B4-BE49-F238E27FC236}">
                    <a16:creationId xmlns:a16="http://schemas.microsoft.com/office/drawing/2014/main" id="{B88AF1E7-658F-CE92-944C-E776DA38945F}"/>
                  </a:ext>
                </a:extLst>
              </p:cNvPr>
              <p:cNvSpPr/>
              <p:nvPr/>
            </p:nvSpPr>
            <p:spPr>
              <a:xfrm>
                <a:off x="4556868" y="449428"/>
                <a:ext cx="251852" cy="273543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425" extrusionOk="0">
                    <a:moveTo>
                      <a:pt x="566" y="0"/>
                    </a:moveTo>
                    <a:cubicBezTo>
                      <a:pt x="354" y="0"/>
                      <a:pt x="169" y="144"/>
                      <a:pt x="99" y="393"/>
                    </a:cubicBezTo>
                    <a:cubicBezTo>
                      <a:pt x="1" y="745"/>
                      <a:pt x="170" y="1173"/>
                      <a:pt x="477" y="1350"/>
                    </a:cubicBezTo>
                    <a:cubicBezTo>
                      <a:pt x="567" y="1401"/>
                      <a:pt x="658" y="1425"/>
                      <a:pt x="745" y="1425"/>
                    </a:cubicBezTo>
                    <a:cubicBezTo>
                      <a:pt x="957" y="1425"/>
                      <a:pt x="1143" y="1281"/>
                      <a:pt x="1213" y="1031"/>
                    </a:cubicBezTo>
                    <a:cubicBezTo>
                      <a:pt x="1311" y="681"/>
                      <a:pt x="1142" y="252"/>
                      <a:pt x="834" y="76"/>
                    </a:cubicBezTo>
                    <a:cubicBezTo>
                      <a:pt x="745" y="25"/>
                      <a:pt x="653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4">
                <a:extLst>
                  <a:ext uri="{FF2B5EF4-FFF2-40B4-BE49-F238E27FC236}">
                    <a16:creationId xmlns:a16="http://schemas.microsoft.com/office/drawing/2014/main" id="{E131D798-F54A-8D6D-C23E-DC8F2DFF9251}"/>
                  </a:ext>
                </a:extLst>
              </p:cNvPr>
              <p:cNvSpPr/>
              <p:nvPr/>
            </p:nvSpPr>
            <p:spPr>
              <a:xfrm>
                <a:off x="4589309" y="484941"/>
                <a:ext cx="186585" cy="202518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55" extrusionOk="0">
                    <a:moveTo>
                      <a:pt x="421" y="0"/>
                    </a:moveTo>
                    <a:cubicBezTo>
                      <a:pt x="264" y="0"/>
                      <a:pt x="126" y="107"/>
                      <a:pt x="75" y="291"/>
                    </a:cubicBezTo>
                    <a:cubicBezTo>
                      <a:pt x="1" y="551"/>
                      <a:pt x="127" y="868"/>
                      <a:pt x="355" y="999"/>
                    </a:cubicBezTo>
                    <a:cubicBezTo>
                      <a:pt x="421" y="1037"/>
                      <a:pt x="489" y="1055"/>
                      <a:pt x="554" y="1055"/>
                    </a:cubicBezTo>
                    <a:cubicBezTo>
                      <a:pt x="710" y="1055"/>
                      <a:pt x="848" y="948"/>
                      <a:pt x="899" y="763"/>
                    </a:cubicBezTo>
                    <a:cubicBezTo>
                      <a:pt x="971" y="503"/>
                      <a:pt x="847" y="186"/>
                      <a:pt x="619" y="56"/>
                    </a:cubicBezTo>
                    <a:cubicBezTo>
                      <a:pt x="553" y="18"/>
                      <a:pt x="485" y="0"/>
                      <a:pt x="4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4">
                <a:extLst>
                  <a:ext uri="{FF2B5EF4-FFF2-40B4-BE49-F238E27FC236}">
                    <a16:creationId xmlns:a16="http://schemas.microsoft.com/office/drawing/2014/main" id="{59EC325B-D93B-6EEE-CB27-C94E40365648}"/>
                  </a:ext>
                </a:extLst>
              </p:cNvPr>
              <p:cNvSpPr/>
              <p:nvPr/>
            </p:nvSpPr>
            <p:spPr>
              <a:xfrm>
                <a:off x="4607929" y="504904"/>
                <a:ext cx="149729" cy="162782"/>
              </a:xfrm>
              <a:custGeom>
                <a:avLst/>
                <a:gdLst/>
                <a:ahLst/>
                <a:cxnLst/>
                <a:rect l="l" t="t" r="r" b="b"/>
                <a:pathLst>
                  <a:path w="780" h="848" extrusionOk="0">
                    <a:moveTo>
                      <a:pt x="336" y="0"/>
                    </a:moveTo>
                    <a:cubicBezTo>
                      <a:pt x="210" y="0"/>
                      <a:pt x="101" y="85"/>
                      <a:pt x="59" y="233"/>
                    </a:cubicBezTo>
                    <a:cubicBezTo>
                      <a:pt x="1" y="442"/>
                      <a:pt x="101" y="698"/>
                      <a:pt x="284" y="802"/>
                    </a:cubicBezTo>
                    <a:cubicBezTo>
                      <a:pt x="337" y="833"/>
                      <a:pt x="391" y="847"/>
                      <a:pt x="443" y="847"/>
                    </a:cubicBezTo>
                    <a:cubicBezTo>
                      <a:pt x="569" y="847"/>
                      <a:pt x="679" y="762"/>
                      <a:pt x="721" y="613"/>
                    </a:cubicBezTo>
                    <a:cubicBezTo>
                      <a:pt x="779" y="404"/>
                      <a:pt x="679" y="150"/>
                      <a:pt x="496" y="46"/>
                    </a:cubicBezTo>
                    <a:cubicBezTo>
                      <a:pt x="442" y="15"/>
                      <a:pt x="388" y="0"/>
                      <a:pt x="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4">
                <a:extLst>
                  <a:ext uri="{FF2B5EF4-FFF2-40B4-BE49-F238E27FC236}">
                    <a16:creationId xmlns:a16="http://schemas.microsoft.com/office/drawing/2014/main" id="{3A2F1633-D9C0-421A-D4D1-3C796009018D}"/>
                  </a:ext>
                </a:extLst>
              </p:cNvPr>
              <p:cNvSpPr/>
              <p:nvPr/>
            </p:nvSpPr>
            <p:spPr>
              <a:xfrm>
                <a:off x="4699302" y="38635"/>
                <a:ext cx="285253" cy="135332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705" extrusionOk="0">
                    <a:moveTo>
                      <a:pt x="863" y="1"/>
                    </a:moveTo>
                    <a:cubicBezTo>
                      <a:pt x="812" y="1"/>
                      <a:pt x="761" y="3"/>
                      <a:pt x="708" y="9"/>
                    </a:cubicBezTo>
                    <a:cubicBezTo>
                      <a:pt x="308" y="49"/>
                      <a:pt x="0" y="235"/>
                      <a:pt x="18" y="426"/>
                    </a:cubicBezTo>
                    <a:cubicBezTo>
                      <a:pt x="36" y="592"/>
                      <a:pt x="294" y="704"/>
                      <a:pt x="625" y="704"/>
                    </a:cubicBezTo>
                    <a:cubicBezTo>
                      <a:pt x="674" y="704"/>
                      <a:pt x="725" y="702"/>
                      <a:pt x="777" y="696"/>
                    </a:cubicBezTo>
                    <a:cubicBezTo>
                      <a:pt x="1177" y="656"/>
                      <a:pt x="1486" y="469"/>
                      <a:pt x="1466" y="280"/>
                    </a:cubicBezTo>
                    <a:cubicBezTo>
                      <a:pt x="1450" y="114"/>
                      <a:pt x="1192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4">
                <a:extLst>
                  <a:ext uri="{FF2B5EF4-FFF2-40B4-BE49-F238E27FC236}">
                    <a16:creationId xmlns:a16="http://schemas.microsoft.com/office/drawing/2014/main" id="{6248ED76-C050-1DEB-F2A3-15AE4C15C8E9}"/>
                  </a:ext>
                </a:extLst>
              </p:cNvPr>
              <p:cNvSpPr/>
              <p:nvPr/>
            </p:nvSpPr>
            <p:spPr>
              <a:xfrm>
                <a:off x="4508686" y="327150"/>
                <a:ext cx="819669" cy="188313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981" extrusionOk="0">
                    <a:moveTo>
                      <a:pt x="107" y="1"/>
                    </a:moveTo>
                    <a:lnTo>
                      <a:pt x="32" y="84"/>
                    </a:lnTo>
                    <a:lnTo>
                      <a:pt x="1" y="447"/>
                    </a:lnTo>
                    <a:cubicBezTo>
                      <a:pt x="1" y="447"/>
                      <a:pt x="1277" y="980"/>
                      <a:pt x="2537" y="980"/>
                    </a:cubicBezTo>
                    <a:cubicBezTo>
                      <a:pt x="2598" y="980"/>
                      <a:pt x="2659" y="979"/>
                      <a:pt x="2720" y="976"/>
                    </a:cubicBezTo>
                    <a:cubicBezTo>
                      <a:pt x="4037" y="918"/>
                      <a:pt x="4269" y="698"/>
                      <a:pt x="4269" y="698"/>
                    </a:cubicBezTo>
                    <a:lnTo>
                      <a:pt x="4269" y="327"/>
                    </a:lnTo>
                    <a:lnTo>
                      <a:pt x="4163" y="219"/>
                    </a:lnTo>
                    <a:cubicBezTo>
                      <a:pt x="3684" y="396"/>
                      <a:pt x="3165" y="460"/>
                      <a:pt x="2663" y="460"/>
                    </a:cubicBezTo>
                    <a:cubicBezTo>
                      <a:pt x="1322" y="460"/>
                      <a:pt x="107" y="1"/>
                      <a:pt x="1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4">
                <a:extLst>
                  <a:ext uri="{FF2B5EF4-FFF2-40B4-BE49-F238E27FC236}">
                    <a16:creationId xmlns:a16="http://schemas.microsoft.com/office/drawing/2014/main" id="{D50C137C-66E3-54B7-A934-634A4DE46E2C}"/>
                  </a:ext>
                </a:extLst>
              </p:cNvPr>
              <p:cNvSpPr/>
              <p:nvPr/>
            </p:nvSpPr>
            <p:spPr>
              <a:xfrm>
                <a:off x="4744412" y="369189"/>
                <a:ext cx="583558" cy="146274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762" extrusionOk="0">
                    <a:moveTo>
                      <a:pt x="2935" y="0"/>
                    </a:moveTo>
                    <a:cubicBezTo>
                      <a:pt x="2456" y="176"/>
                      <a:pt x="1938" y="241"/>
                      <a:pt x="1436" y="241"/>
                    </a:cubicBezTo>
                    <a:cubicBezTo>
                      <a:pt x="991" y="241"/>
                      <a:pt x="560" y="190"/>
                      <a:pt x="182" y="122"/>
                    </a:cubicBezTo>
                    <a:lnTo>
                      <a:pt x="27" y="139"/>
                    </a:lnTo>
                    <a:lnTo>
                      <a:pt x="0" y="603"/>
                    </a:lnTo>
                    <a:cubicBezTo>
                      <a:pt x="397" y="692"/>
                      <a:pt x="851" y="761"/>
                      <a:pt x="1303" y="761"/>
                    </a:cubicBezTo>
                    <a:cubicBezTo>
                      <a:pt x="1366" y="761"/>
                      <a:pt x="1429" y="760"/>
                      <a:pt x="1492" y="757"/>
                    </a:cubicBezTo>
                    <a:cubicBezTo>
                      <a:pt x="2809" y="699"/>
                      <a:pt x="3040" y="480"/>
                      <a:pt x="3040" y="480"/>
                    </a:cubicBezTo>
                    <a:lnTo>
                      <a:pt x="3040" y="108"/>
                    </a:lnTo>
                    <a:lnTo>
                      <a:pt x="2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4">
                <a:extLst>
                  <a:ext uri="{FF2B5EF4-FFF2-40B4-BE49-F238E27FC236}">
                    <a16:creationId xmlns:a16="http://schemas.microsoft.com/office/drawing/2014/main" id="{41A31851-D026-5515-55C7-776B3CE701D6}"/>
                  </a:ext>
                </a:extLst>
              </p:cNvPr>
              <p:cNvSpPr/>
              <p:nvPr/>
            </p:nvSpPr>
            <p:spPr>
              <a:xfrm>
                <a:off x="4514637" y="327150"/>
                <a:ext cx="812759" cy="115944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604" extrusionOk="0">
                    <a:moveTo>
                      <a:pt x="76" y="1"/>
                    </a:moveTo>
                    <a:lnTo>
                      <a:pt x="1" y="82"/>
                    </a:lnTo>
                    <a:cubicBezTo>
                      <a:pt x="204" y="164"/>
                      <a:pt x="1361" y="603"/>
                      <a:pt x="2505" y="603"/>
                    </a:cubicBezTo>
                    <a:cubicBezTo>
                      <a:pt x="2566" y="603"/>
                      <a:pt x="2628" y="602"/>
                      <a:pt x="2689" y="599"/>
                    </a:cubicBezTo>
                    <a:cubicBezTo>
                      <a:pt x="3918" y="544"/>
                      <a:pt x="4201" y="350"/>
                      <a:pt x="4234" y="324"/>
                    </a:cubicBezTo>
                    <a:lnTo>
                      <a:pt x="4132" y="219"/>
                    </a:lnTo>
                    <a:lnTo>
                      <a:pt x="4132" y="218"/>
                    </a:lnTo>
                    <a:cubicBezTo>
                      <a:pt x="3652" y="395"/>
                      <a:pt x="3132" y="459"/>
                      <a:pt x="2630" y="459"/>
                    </a:cubicBezTo>
                    <a:cubicBezTo>
                      <a:pt x="1290" y="459"/>
                      <a:pt x="76" y="1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p44">
              <a:extLst>
                <a:ext uri="{FF2B5EF4-FFF2-40B4-BE49-F238E27FC236}">
                  <a16:creationId xmlns:a16="http://schemas.microsoft.com/office/drawing/2014/main" id="{C5C14317-BC12-8D74-AEB4-4F9E0CE322C2}"/>
                </a:ext>
              </a:extLst>
            </p:cNvPr>
            <p:cNvSpPr/>
            <p:nvPr/>
          </p:nvSpPr>
          <p:spPr>
            <a:xfrm>
              <a:off x="6027083" y="2250582"/>
              <a:ext cx="160862" cy="350135"/>
            </a:xfrm>
            <a:custGeom>
              <a:avLst/>
              <a:gdLst/>
              <a:ahLst/>
              <a:cxnLst/>
              <a:rect l="l" t="t" r="r" b="b"/>
              <a:pathLst>
                <a:path w="838" h="1824" extrusionOk="0">
                  <a:moveTo>
                    <a:pt x="805" y="0"/>
                  </a:moveTo>
                  <a:cubicBezTo>
                    <a:pt x="790" y="0"/>
                    <a:pt x="776" y="10"/>
                    <a:pt x="773" y="27"/>
                  </a:cubicBezTo>
                  <a:lnTo>
                    <a:pt x="674" y="555"/>
                  </a:lnTo>
                  <a:lnTo>
                    <a:pt x="656" y="591"/>
                  </a:lnTo>
                  <a:lnTo>
                    <a:pt x="503" y="1457"/>
                  </a:lnTo>
                  <a:lnTo>
                    <a:pt x="410" y="1427"/>
                  </a:lnTo>
                  <a:cubicBezTo>
                    <a:pt x="406" y="1425"/>
                    <a:pt x="403" y="1425"/>
                    <a:pt x="400" y="1425"/>
                  </a:cubicBezTo>
                  <a:cubicBezTo>
                    <a:pt x="394" y="1427"/>
                    <a:pt x="386" y="1430"/>
                    <a:pt x="380" y="1436"/>
                  </a:cubicBezTo>
                  <a:cubicBezTo>
                    <a:pt x="379" y="1436"/>
                    <a:pt x="377" y="1438"/>
                    <a:pt x="377" y="1439"/>
                  </a:cubicBezTo>
                  <a:cubicBezTo>
                    <a:pt x="368" y="1448"/>
                    <a:pt x="362" y="1459"/>
                    <a:pt x="357" y="1471"/>
                  </a:cubicBezTo>
                  <a:cubicBezTo>
                    <a:pt x="354" y="1477"/>
                    <a:pt x="353" y="1484"/>
                    <a:pt x="351" y="1491"/>
                  </a:cubicBezTo>
                  <a:cubicBezTo>
                    <a:pt x="350" y="1501"/>
                    <a:pt x="350" y="1510"/>
                    <a:pt x="351" y="1519"/>
                  </a:cubicBezTo>
                  <a:cubicBezTo>
                    <a:pt x="354" y="1533"/>
                    <a:pt x="362" y="1542"/>
                    <a:pt x="371" y="1545"/>
                  </a:cubicBezTo>
                  <a:lnTo>
                    <a:pt x="491" y="1585"/>
                  </a:lnTo>
                  <a:cubicBezTo>
                    <a:pt x="496" y="1604"/>
                    <a:pt x="503" y="1621"/>
                    <a:pt x="520" y="1631"/>
                  </a:cubicBezTo>
                  <a:cubicBezTo>
                    <a:pt x="533" y="1640"/>
                    <a:pt x="547" y="1644"/>
                    <a:pt x="561" y="1644"/>
                  </a:cubicBezTo>
                  <a:cubicBezTo>
                    <a:pt x="598" y="1644"/>
                    <a:pt x="633" y="1617"/>
                    <a:pt x="637" y="1577"/>
                  </a:cubicBezTo>
                  <a:lnTo>
                    <a:pt x="774" y="608"/>
                  </a:lnTo>
                  <a:lnTo>
                    <a:pt x="768" y="561"/>
                  </a:lnTo>
                  <a:lnTo>
                    <a:pt x="836" y="36"/>
                  </a:lnTo>
                  <a:cubicBezTo>
                    <a:pt x="837" y="25"/>
                    <a:pt x="831" y="13"/>
                    <a:pt x="822" y="5"/>
                  </a:cubicBezTo>
                  <a:cubicBezTo>
                    <a:pt x="816" y="2"/>
                    <a:pt x="811" y="0"/>
                    <a:pt x="805" y="0"/>
                  </a:cubicBezTo>
                  <a:close/>
                  <a:moveTo>
                    <a:pt x="454" y="180"/>
                  </a:moveTo>
                  <a:cubicBezTo>
                    <a:pt x="440" y="180"/>
                    <a:pt x="427" y="190"/>
                    <a:pt x="423" y="205"/>
                  </a:cubicBezTo>
                  <a:lnTo>
                    <a:pt x="325" y="735"/>
                  </a:lnTo>
                  <a:lnTo>
                    <a:pt x="305" y="771"/>
                  </a:lnTo>
                  <a:lnTo>
                    <a:pt x="154" y="1637"/>
                  </a:lnTo>
                  <a:lnTo>
                    <a:pt x="60" y="1605"/>
                  </a:lnTo>
                  <a:lnTo>
                    <a:pt x="50" y="1605"/>
                  </a:lnTo>
                  <a:cubicBezTo>
                    <a:pt x="43" y="1605"/>
                    <a:pt x="37" y="1608"/>
                    <a:pt x="31" y="1614"/>
                  </a:cubicBezTo>
                  <a:cubicBezTo>
                    <a:pt x="30" y="1616"/>
                    <a:pt x="28" y="1617"/>
                    <a:pt x="26" y="1619"/>
                  </a:cubicBezTo>
                  <a:cubicBezTo>
                    <a:pt x="19" y="1627"/>
                    <a:pt x="11" y="1637"/>
                    <a:pt x="7" y="1650"/>
                  </a:cubicBezTo>
                  <a:cubicBezTo>
                    <a:pt x="5" y="1656"/>
                    <a:pt x="3" y="1664"/>
                    <a:pt x="2" y="1670"/>
                  </a:cubicBezTo>
                  <a:cubicBezTo>
                    <a:pt x="0" y="1679"/>
                    <a:pt x="0" y="1690"/>
                    <a:pt x="2" y="1697"/>
                  </a:cubicBezTo>
                  <a:cubicBezTo>
                    <a:pt x="5" y="1713"/>
                    <a:pt x="11" y="1722"/>
                    <a:pt x="20" y="1725"/>
                  </a:cubicBezTo>
                  <a:lnTo>
                    <a:pt x="140" y="1765"/>
                  </a:lnTo>
                  <a:cubicBezTo>
                    <a:pt x="145" y="1784"/>
                    <a:pt x="154" y="1799"/>
                    <a:pt x="170" y="1810"/>
                  </a:cubicBezTo>
                  <a:cubicBezTo>
                    <a:pt x="183" y="1819"/>
                    <a:pt x="198" y="1823"/>
                    <a:pt x="212" y="1823"/>
                  </a:cubicBezTo>
                  <a:cubicBezTo>
                    <a:pt x="249" y="1823"/>
                    <a:pt x="282" y="1797"/>
                    <a:pt x="288" y="1756"/>
                  </a:cubicBezTo>
                  <a:lnTo>
                    <a:pt x="423" y="787"/>
                  </a:lnTo>
                  <a:lnTo>
                    <a:pt x="419" y="741"/>
                  </a:lnTo>
                  <a:lnTo>
                    <a:pt x="485" y="216"/>
                  </a:lnTo>
                  <a:cubicBezTo>
                    <a:pt x="486" y="204"/>
                    <a:pt x="482" y="192"/>
                    <a:pt x="471" y="185"/>
                  </a:cubicBezTo>
                  <a:cubicBezTo>
                    <a:pt x="466" y="182"/>
                    <a:pt x="460" y="180"/>
                    <a:pt x="454" y="1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44">
            <a:extLst>
              <a:ext uri="{FF2B5EF4-FFF2-40B4-BE49-F238E27FC236}">
                <a16:creationId xmlns:a16="http://schemas.microsoft.com/office/drawing/2014/main" id="{9EF2E31E-1BA4-60A9-C55E-23D4DE04238C}"/>
              </a:ext>
            </a:extLst>
          </p:cNvPr>
          <p:cNvGrpSpPr/>
          <p:nvPr/>
        </p:nvGrpSpPr>
        <p:grpSpPr>
          <a:xfrm>
            <a:off x="4821689" y="601918"/>
            <a:ext cx="3042635" cy="1812471"/>
            <a:chOff x="3024078" y="1987423"/>
            <a:chExt cx="3101881" cy="1847763"/>
          </a:xfrm>
        </p:grpSpPr>
        <p:grpSp>
          <p:nvGrpSpPr>
            <p:cNvPr id="1076" name="Google Shape;1076;p44">
              <a:extLst>
                <a:ext uri="{FF2B5EF4-FFF2-40B4-BE49-F238E27FC236}">
                  <a16:creationId xmlns:a16="http://schemas.microsoft.com/office/drawing/2014/main" id="{63CFB21C-A355-B5E3-5E75-83922378939B}"/>
                </a:ext>
              </a:extLst>
            </p:cNvPr>
            <p:cNvGrpSpPr/>
            <p:nvPr/>
          </p:nvGrpSpPr>
          <p:grpSpPr>
            <a:xfrm>
              <a:off x="3339466" y="2138929"/>
              <a:ext cx="2455292" cy="1617889"/>
              <a:chOff x="-3209756" y="1803812"/>
              <a:chExt cx="2235335" cy="1472951"/>
            </a:xfrm>
          </p:grpSpPr>
          <p:grpSp>
            <p:nvGrpSpPr>
              <p:cNvPr id="1077" name="Google Shape;1077;p44">
                <a:extLst>
                  <a:ext uri="{FF2B5EF4-FFF2-40B4-BE49-F238E27FC236}">
                    <a16:creationId xmlns:a16="http://schemas.microsoft.com/office/drawing/2014/main" id="{323EC68B-6002-EFEE-D166-CE566BBA5FD6}"/>
                  </a:ext>
                </a:extLst>
              </p:cNvPr>
              <p:cNvGrpSpPr/>
              <p:nvPr/>
            </p:nvGrpSpPr>
            <p:grpSpPr>
              <a:xfrm>
                <a:off x="-1885420" y="1803812"/>
                <a:ext cx="163333" cy="251385"/>
                <a:chOff x="-3916750" y="2838725"/>
                <a:chExt cx="106150" cy="163375"/>
              </a:xfrm>
            </p:grpSpPr>
            <p:sp>
              <p:nvSpPr>
                <p:cNvPr id="1078" name="Google Shape;1078;p44">
                  <a:extLst>
                    <a:ext uri="{FF2B5EF4-FFF2-40B4-BE49-F238E27FC236}">
                      <a16:creationId xmlns:a16="http://schemas.microsoft.com/office/drawing/2014/main" id="{6D5DC26B-479D-86B4-5FFD-E64859473B87}"/>
                    </a:ext>
                  </a:extLst>
                </p:cNvPr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4">
                  <a:extLst>
                    <a:ext uri="{FF2B5EF4-FFF2-40B4-BE49-F238E27FC236}">
                      <a16:creationId xmlns:a16="http://schemas.microsoft.com/office/drawing/2014/main" id="{DA4A8217-A753-C9C3-3815-80C31A80EDE2}"/>
                    </a:ext>
                  </a:extLst>
                </p:cNvPr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4">
                  <a:extLst>
                    <a:ext uri="{FF2B5EF4-FFF2-40B4-BE49-F238E27FC236}">
                      <a16:creationId xmlns:a16="http://schemas.microsoft.com/office/drawing/2014/main" id="{7393EF53-00AE-627E-F15C-2DD38F6BD7FB}"/>
                    </a:ext>
                  </a:extLst>
                </p:cNvPr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4">
                  <a:extLst>
                    <a:ext uri="{FF2B5EF4-FFF2-40B4-BE49-F238E27FC236}">
                      <a16:creationId xmlns:a16="http://schemas.microsoft.com/office/drawing/2014/main" id="{885FAFB8-E75A-0049-7D49-463A9694FAA9}"/>
                    </a:ext>
                  </a:extLst>
                </p:cNvPr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4">
                  <a:extLst>
                    <a:ext uri="{FF2B5EF4-FFF2-40B4-BE49-F238E27FC236}">
                      <a16:creationId xmlns:a16="http://schemas.microsoft.com/office/drawing/2014/main" id="{067B2748-B0E3-4F77-2B0A-5B3160D24D8D}"/>
                    </a:ext>
                  </a:extLst>
                </p:cNvPr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44">
                  <a:extLst>
                    <a:ext uri="{FF2B5EF4-FFF2-40B4-BE49-F238E27FC236}">
                      <a16:creationId xmlns:a16="http://schemas.microsoft.com/office/drawing/2014/main" id="{45CC6077-341B-8A5B-D3B2-96E62128BE0E}"/>
                    </a:ext>
                  </a:extLst>
                </p:cNvPr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4" name="Google Shape;1084;p44">
                <a:extLst>
                  <a:ext uri="{FF2B5EF4-FFF2-40B4-BE49-F238E27FC236}">
                    <a16:creationId xmlns:a16="http://schemas.microsoft.com/office/drawing/2014/main" id="{9CBBCFC1-5713-FEDE-8D1F-A1F153F82C55}"/>
                  </a:ext>
                </a:extLst>
              </p:cNvPr>
              <p:cNvGrpSpPr/>
              <p:nvPr/>
            </p:nvGrpSpPr>
            <p:grpSpPr>
              <a:xfrm>
                <a:off x="-1137754" y="2214606"/>
                <a:ext cx="163333" cy="251385"/>
                <a:chOff x="-3916750" y="2838725"/>
                <a:chExt cx="106150" cy="163375"/>
              </a:xfrm>
            </p:grpSpPr>
            <p:sp>
              <p:nvSpPr>
                <p:cNvPr id="1085" name="Google Shape;1085;p44">
                  <a:extLst>
                    <a:ext uri="{FF2B5EF4-FFF2-40B4-BE49-F238E27FC236}">
                      <a16:creationId xmlns:a16="http://schemas.microsoft.com/office/drawing/2014/main" id="{5B69EC36-B39C-82CF-459A-875C34ED86D6}"/>
                    </a:ext>
                  </a:extLst>
                </p:cNvPr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44">
                  <a:extLst>
                    <a:ext uri="{FF2B5EF4-FFF2-40B4-BE49-F238E27FC236}">
                      <a16:creationId xmlns:a16="http://schemas.microsoft.com/office/drawing/2014/main" id="{706A453F-2DB4-727E-1AE8-939EEA628382}"/>
                    </a:ext>
                  </a:extLst>
                </p:cNvPr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44">
                  <a:extLst>
                    <a:ext uri="{FF2B5EF4-FFF2-40B4-BE49-F238E27FC236}">
                      <a16:creationId xmlns:a16="http://schemas.microsoft.com/office/drawing/2014/main" id="{075061D3-BD8D-C2E6-668F-F6B8A1723A09}"/>
                    </a:ext>
                  </a:extLst>
                </p:cNvPr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44">
                  <a:extLst>
                    <a:ext uri="{FF2B5EF4-FFF2-40B4-BE49-F238E27FC236}">
                      <a16:creationId xmlns:a16="http://schemas.microsoft.com/office/drawing/2014/main" id="{5A81459D-B436-E92D-4E07-7D161595798A}"/>
                    </a:ext>
                  </a:extLst>
                </p:cNvPr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44">
                  <a:extLst>
                    <a:ext uri="{FF2B5EF4-FFF2-40B4-BE49-F238E27FC236}">
                      <a16:creationId xmlns:a16="http://schemas.microsoft.com/office/drawing/2014/main" id="{0FBE44C0-0D15-F3E1-64F2-58BE773EBE69}"/>
                    </a:ext>
                  </a:extLst>
                </p:cNvPr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44">
                  <a:extLst>
                    <a:ext uri="{FF2B5EF4-FFF2-40B4-BE49-F238E27FC236}">
                      <a16:creationId xmlns:a16="http://schemas.microsoft.com/office/drawing/2014/main" id="{3E7D0250-2C32-54F1-8BE6-119CBF64015E}"/>
                    </a:ext>
                  </a:extLst>
                </p:cNvPr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1" name="Google Shape;1091;p44">
                <a:extLst>
                  <a:ext uri="{FF2B5EF4-FFF2-40B4-BE49-F238E27FC236}">
                    <a16:creationId xmlns:a16="http://schemas.microsoft.com/office/drawing/2014/main" id="{337A5277-9CE0-ACEF-E2AF-1888125F06F9}"/>
                  </a:ext>
                </a:extLst>
              </p:cNvPr>
              <p:cNvSpPr/>
              <p:nvPr/>
            </p:nvSpPr>
            <p:spPr>
              <a:xfrm>
                <a:off x="-2508114" y="2583837"/>
                <a:ext cx="569742" cy="593015"/>
              </a:xfrm>
              <a:custGeom>
                <a:avLst/>
                <a:gdLst/>
                <a:ahLst/>
                <a:cxnLst/>
                <a:rect l="l" t="t" r="r" b="b"/>
                <a:pathLst>
                  <a:path w="14811" h="15416" extrusionOk="0">
                    <a:moveTo>
                      <a:pt x="6981" y="0"/>
                    </a:moveTo>
                    <a:cubicBezTo>
                      <a:pt x="5825" y="1041"/>
                      <a:pt x="4648" y="2057"/>
                      <a:pt x="3462" y="3061"/>
                    </a:cubicBezTo>
                    <a:cubicBezTo>
                      <a:pt x="2871" y="3564"/>
                      <a:pt x="2279" y="4069"/>
                      <a:pt x="1681" y="4562"/>
                    </a:cubicBezTo>
                    <a:lnTo>
                      <a:pt x="785" y="5307"/>
                    </a:lnTo>
                    <a:cubicBezTo>
                      <a:pt x="642" y="5424"/>
                      <a:pt x="464" y="5562"/>
                      <a:pt x="336" y="5742"/>
                    </a:cubicBezTo>
                    <a:cubicBezTo>
                      <a:pt x="207" y="5918"/>
                      <a:pt x="122" y="6124"/>
                      <a:pt x="82" y="6336"/>
                    </a:cubicBezTo>
                    <a:cubicBezTo>
                      <a:pt x="1" y="6761"/>
                      <a:pt x="107" y="7214"/>
                      <a:pt x="375" y="7550"/>
                    </a:cubicBezTo>
                    <a:cubicBezTo>
                      <a:pt x="505" y="7717"/>
                      <a:pt x="682" y="7853"/>
                      <a:pt x="858" y="7951"/>
                    </a:cubicBezTo>
                    <a:lnTo>
                      <a:pt x="1364" y="8239"/>
                    </a:lnTo>
                    <a:lnTo>
                      <a:pt x="3390" y="9389"/>
                    </a:lnTo>
                    <a:cubicBezTo>
                      <a:pt x="4742" y="10154"/>
                      <a:pt x="6080" y="10938"/>
                      <a:pt x="7426" y="11714"/>
                    </a:cubicBezTo>
                    <a:lnTo>
                      <a:pt x="11436" y="14084"/>
                    </a:lnTo>
                    <a:lnTo>
                      <a:pt x="13434" y="15279"/>
                    </a:lnTo>
                    <a:cubicBezTo>
                      <a:pt x="13571" y="15364"/>
                      <a:pt x="13741" y="15415"/>
                      <a:pt x="13910" y="15415"/>
                    </a:cubicBezTo>
                    <a:cubicBezTo>
                      <a:pt x="13968" y="15415"/>
                      <a:pt x="14026" y="15409"/>
                      <a:pt x="14083" y="15396"/>
                    </a:cubicBezTo>
                    <a:cubicBezTo>
                      <a:pt x="14306" y="15353"/>
                      <a:pt x="14508" y="15221"/>
                      <a:pt x="14642" y="15035"/>
                    </a:cubicBezTo>
                    <a:cubicBezTo>
                      <a:pt x="14712" y="14944"/>
                      <a:pt x="14754" y="14833"/>
                      <a:pt x="14785" y="14722"/>
                    </a:cubicBezTo>
                    <a:cubicBezTo>
                      <a:pt x="14811" y="14613"/>
                      <a:pt x="14811" y="14484"/>
                      <a:pt x="14808" y="14396"/>
                    </a:cubicBezTo>
                    <a:lnTo>
                      <a:pt x="14794" y="13813"/>
                    </a:lnTo>
                    <a:cubicBezTo>
                      <a:pt x="14755" y="12261"/>
                      <a:pt x="14731" y="10708"/>
                      <a:pt x="14726" y="9154"/>
                    </a:cubicBezTo>
                    <a:cubicBezTo>
                      <a:pt x="14714" y="7600"/>
                      <a:pt x="14715" y="6047"/>
                      <a:pt x="14748" y="4492"/>
                    </a:cubicBezTo>
                    <a:lnTo>
                      <a:pt x="14748" y="4492"/>
                    </a:lnTo>
                    <a:lnTo>
                      <a:pt x="13742" y="4533"/>
                    </a:lnTo>
                    <a:cubicBezTo>
                      <a:pt x="13905" y="6081"/>
                      <a:pt x="14037" y="7630"/>
                      <a:pt x="14154" y="9179"/>
                    </a:cubicBezTo>
                    <a:cubicBezTo>
                      <a:pt x="14280" y="10728"/>
                      <a:pt x="14385" y="12277"/>
                      <a:pt x="14477" y="13827"/>
                    </a:cubicBezTo>
                    <a:lnTo>
                      <a:pt x="14512" y="14408"/>
                    </a:lnTo>
                    <a:cubicBezTo>
                      <a:pt x="14519" y="14513"/>
                      <a:pt x="14520" y="14579"/>
                      <a:pt x="14506" y="14661"/>
                    </a:cubicBezTo>
                    <a:cubicBezTo>
                      <a:pt x="14488" y="14736"/>
                      <a:pt x="14463" y="14813"/>
                      <a:pt x="14416" y="14878"/>
                    </a:cubicBezTo>
                    <a:cubicBezTo>
                      <a:pt x="14301" y="15057"/>
                      <a:pt x="14092" y="15160"/>
                      <a:pt x="13880" y="15160"/>
                    </a:cubicBezTo>
                    <a:cubicBezTo>
                      <a:pt x="13769" y="15160"/>
                      <a:pt x="13657" y="15132"/>
                      <a:pt x="13557" y="15070"/>
                    </a:cubicBezTo>
                    <a:lnTo>
                      <a:pt x="11531" y="13919"/>
                    </a:lnTo>
                    <a:lnTo>
                      <a:pt x="7494" y="11597"/>
                    </a:lnTo>
                    <a:cubicBezTo>
                      <a:pt x="6157" y="10808"/>
                      <a:pt x="4814" y="10028"/>
                      <a:pt x="3483" y="9228"/>
                    </a:cubicBezTo>
                    <a:lnTo>
                      <a:pt x="1485" y="8033"/>
                    </a:lnTo>
                    <a:lnTo>
                      <a:pt x="985" y="7734"/>
                    </a:lnTo>
                    <a:cubicBezTo>
                      <a:pt x="825" y="7637"/>
                      <a:pt x="692" y="7531"/>
                      <a:pt x="587" y="7387"/>
                    </a:cubicBezTo>
                    <a:cubicBezTo>
                      <a:pt x="378" y="7107"/>
                      <a:pt x="307" y="6734"/>
                      <a:pt x="384" y="6399"/>
                    </a:cubicBezTo>
                    <a:cubicBezTo>
                      <a:pt x="422" y="6231"/>
                      <a:pt x="495" y="6073"/>
                      <a:pt x="601" y="5939"/>
                    </a:cubicBezTo>
                    <a:cubicBezTo>
                      <a:pt x="705" y="5804"/>
                      <a:pt x="839" y="5705"/>
                      <a:pt x="1002" y="5582"/>
                    </a:cubicBezTo>
                    <a:lnTo>
                      <a:pt x="1934" y="4885"/>
                    </a:lnTo>
                    <a:cubicBezTo>
                      <a:pt x="2554" y="4418"/>
                      <a:pt x="3182" y="3959"/>
                      <a:pt x="3810" y="3503"/>
                    </a:cubicBezTo>
                    <a:cubicBezTo>
                      <a:pt x="5062" y="2581"/>
                      <a:pt x="6323" y="1674"/>
                      <a:pt x="7604" y="791"/>
                    </a:cubicBez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4">
                <a:extLst>
                  <a:ext uri="{FF2B5EF4-FFF2-40B4-BE49-F238E27FC236}">
                    <a16:creationId xmlns:a16="http://schemas.microsoft.com/office/drawing/2014/main" id="{48835FE0-E507-5C54-5537-8A4396543369}"/>
                  </a:ext>
                </a:extLst>
              </p:cNvPr>
              <p:cNvSpPr/>
              <p:nvPr/>
            </p:nvSpPr>
            <p:spPr>
              <a:xfrm>
                <a:off x="-2190723" y="2528482"/>
                <a:ext cx="543546" cy="486191"/>
              </a:xfrm>
              <a:custGeom>
                <a:avLst/>
                <a:gdLst/>
                <a:ahLst/>
                <a:cxnLst/>
                <a:rect l="l" t="t" r="r" b="b"/>
                <a:pathLst>
                  <a:path w="14130" h="12639" extrusionOk="0">
                    <a:moveTo>
                      <a:pt x="3171" y="1"/>
                    </a:moveTo>
                    <a:cubicBezTo>
                      <a:pt x="2374" y="973"/>
                      <a:pt x="1559" y="1928"/>
                      <a:pt x="730" y="2871"/>
                    </a:cubicBezTo>
                    <a:cubicBezTo>
                      <a:pt x="625" y="2993"/>
                      <a:pt x="525" y="3100"/>
                      <a:pt x="416" y="3231"/>
                    </a:cubicBezTo>
                    <a:cubicBezTo>
                      <a:pt x="293" y="3371"/>
                      <a:pt x="202" y="3537"/>
                      <a:pt x="136" y="3710"/>
                    </a:cubicBezTo>
                    <a:cubicBezTo>
                      <a:pt x="10" y="4056"/>
                      <a:pt x="1" y="4442"/>
                      <a:pt x="124" y="4782"/>
                    </a:cubicBezTo>
                    <a:cubicBezTo>
                      <a:pt x="239" y="5125"/>
                      <a:pt x="482" y="5420"/>
                      <a:pt x="787" y="5598"/>
                    </a:cubicBezTo>
                    <a:lnTo>
                      <a:pt x="1614" y="6060"/>
                    </a:lnTo>
                    <a:cubicBezTo>
                      <a:pt x="3808" y="7278"/>
                      <a:pt x="5988" y="8516"/>
                      <a:pt x="8158" y="9773"/>
                    </a:cubicBezTo>
                    <a:lnTo>
                      <a:pt x="11394" y="11688"/>
                    </a:lnTo>
                    <a:lnTo>
                      <a:pt x="12200" y="12174"/>
                    </a:lnTo>
                    <a:lnTo>
                      <a:pt x="12603" y="12416"/>
                    </a:lnTo>
                    <a:cubicBezTo>
                      <a:pt x="12674" y="12457"/>
                      <a:pt x="12730" y="12496"/>
                      <a:pt x="12813" y="12539"/>
                    </a:cubicBezTo>
                    <a:cubicBezTo>
                      <a:pt x="12891" y="12580"/>
                      <a:pt x="12977" y="12610"/>
                      <a:pt x="13068" y="12625"/>
                    </a:cubicBezTo>
                    <a:cubicBezTo>
                      <a:pt x="13117" y="12634"/>
                      <a:pt x="13166" y="12638"/>
                      <a:pt x="13214" y="12638"/>
                    </a:cubicBezTo>
                    <a:cubicBezTo>
                      <a:pt x="13531" y="12638"/>
                      <a:pt x="13838" y="12455"/>
                      <a:pt x="13992" y="12177"/>
                    </a:cubicBezTo>
                    <a:cubicBezTo>
                      <a:pt x="14086" y="12019"/>
                      <a:pt x="14129" y="11827"/>
                      <a:pt x="14108" y="11640"/>
                    </a:cubicBezTo>
                    <a:cubicBezTo>
                      <a:pt x="14099" y="11547"/>
                      <a:pt x="14072" y="11456"/>
                      <a:pt x="14036" y="11371"/>
                    </a:cubicBezTo>
                    <a:lnTo>
                      <a:pt x="13937" y="11153"/>
                    </a:lnTo>
                    <a:cubicBezTo>
                      <a:pt x="12886" y="8875"/>
                      <a:pt x="11868" y="6583"/>
                      <a:pt x="10939" y="4245"/>
                    </a:cubicBezTo>
                    <a:lnTo>
                      <a:pt x="10035" y="4688"/>
                    </a:lnTo>
                    <a:cubicBezTo>
                      <a:pt x="11313" y="6854"/>
                      <a:pt x="12500" y="9066"/>
                      <a:pt x="13657" y="11291"/>
                    </a:cubicBezTo>
                    <a:lnTo>
                      <a:pt x="13762" y="11496"/>
                    </a:lnTo>
                    <a:cubicBezTo>
                      <a:pt x="13791" y="11554"/>
                      <a:pt x="13811" y="11614"/>
                      <a:pt x="13820" y="11677"/>
                    </a:cubicBezTo>
                    <a:cubicBezTo>
                      <a:pt x="13840" y="11802"/>
                      <a:pt x="13819" y="11931"/>
                      <a:pt x="13759" y="12047"/>
                    </a:cubicBezTo>
                    <a:cubicBezTo>
                      <a:pt x="13652" y="12253"/>
                      <a:pt x="13425" y="12396"/>
                      <a:pt x="13192" y="12396"/>
                    </a:cubicBezTo>
                    <a:cubicBezTo>
                      <a:pt x="13163" y="12396"/>
                      <a:pt x="13134" y="12394"/>
                      <a:pt x="13105" y="12390"/>
                    </a:cubicBezTo>
                    <a:cubicBezTo>
                      <a:pt x="12974" y="12376"/>
                      <a:pt x="12859" y="12303"/>
                      <a:pt x="12716" y="12222"/>
                    </a:cubicBezTo>
                    <a:lnTo>
                      <a:pt x="12307" y="11991"/>
                    </a:lnTo>
                    <a:lnTo>
                      <a:pt x="11487" y="11530"/>
                    </a:lnTo>
                    <a:lnTo>
                      <a:pt x="8226" y="9656"/>
                    </a:lnTo>
                    <a:cubicBezTo>
                      <a:pt x="6063" y="8387"/>
                      <a:pt x="3911" y="7100"/>
                      <a:pt x="1771" y="5791"/>
                    </a:cubicBezTo>
                    <a:cubicBezTo>
                      <a:pt x="1507" y="5628"/>
                      <a:pt x="1228" y="5463"/>
                      <a:pt x="978" y="5300"/>
                    </a:cubicBezTo>
                    <a:cubicBezTo>
                      <a:pt x="752" y="5146"/>
                      <a:pt x="587" y="4914"/>
                      <a:pt x="519" y="4657"/>
                    </a:cubicBezTo>
                    <a:cubicBezTo>
                      <a:pt x="445" y="4402"/>
                      <a:pt x="469" y="4122"/>
                      <a:pt x="579" y="3889"/>
                    </a:cubicBezTo>
                    <a:cubicBezTo>
                      <a:pt x="636" y="3776"/>
                      <a:pt x="705" y="3666"/>
                      <a:pt x="799" y="3579"/>
                    </a:cubicBezTo>
                    <a:lnTo>
                      <a:pt x="1132" y="3256"/>
                    </a:lnTo>
                    <a:cubicBezTo>
                      <a:pt x="2039" y="2390"/>
                      <a:pt x="2959" y="1534"/>
                      <a:pt x="3899" y="698"/>
                    </a:cubicBezTo>
                    <a:lnTo>
                      <a:pt x="3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4">
                <a:extLst>
                  <a:ext uri="{FF2B5EF4-FFF2-40B4-BE49-F238E27FC236}">
                    <a16:creationId xmlns:a16="http://schemas.microsoft.com/office/drawing/2014/main" id="{A6C87CB6-DE99-77A9-AF11-0702C9B7919E}"/>
                  </a:ext>
                </a:extLst>
              </p:cNvPr>
              <p:cNvSpPr/>
              <p:nvPr/>
            </p:nvSpPr>
            <p:spPr>
              <a:xfrm>
                <a:off x="-1901798" y="2889614"/>
                <a:ext cx="61933" cy="65664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707" extrusionOk="0">
                    <a:moveTo>
                      <a:pt x="1161" y="1"/>
                    </a:moveTo>
                    <a:lnTo>
                      <a:pt x="1" y="1434"/>
                    </a:lnTo>
                    <a:lnTo>
                      <a:pt x="164" y="1706"/>
                    </a:lnTo>
                    <a:lnTo>
                      <a:pt x="1610" y="19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4">
                <a:extLst>
                  <a:ext uri="{FF2B5EF4-FFF2-40B4-BE49-F238E27FC236}">
                    <a16:creationId xmlns:a16="http://schemas.microsoft.com/office/drawing/2014/main" id="{73746065-2FD1-F49B-1A49-6A33D784B31A}"/>
                  </a:ext>
                </a:extLst>
              </p:cNvPr>
              <p:cNvSpPr/>
              <p:nvPr/>
            </p:nvSpPr>
            <p:spPr>
              <a:xfrm>
                <a:off x="-1895489" y="2895346"/>
                <a:ext cx="67049" cy="59932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558" extrusionOk="0">
                    <a:moveTo>
                      <a:pt x="1743" y="1"/>
                    </a:moveTo>
                    <a:lnTo>
                      <a:pt x="872" y="504"/>
                    </a:lnTo>
                    <a:lnTo>
                      <a:pt x="0" y="1557"/>
                    </a:lnTo>
                    <a:lnTo>
                      <a:pt x="871" y="1054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4">
                <a:extLst>
                  <a:ext uri="{FF2B5EF4-FFF2-40B4-BE49-F238E27FC236}">
                    <a16:creationId xmlns:a16="http://schemas.microsoft.com/office/drawing/2014/main" id="{F843F33F-83F0-7B79-B5E2-B421B941292C}"/>
                  </a:ext>
                </a:extLst>
              </p:cNvPr>
              <p:cNvSpPr/>
              <p:nvPr/>
            </p:nvSpPr>
            <p:spPr>
              <a:xfrm>
                <a:off x="-1896528" y="2935890"/>
                <a:ext cx="34544" cy="4412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147" extrusionOk="0">
                    <a:moveTo>
                      <a:pt x="898" y="0"/>
                    </a:moveTo>
                    <a:lnTo>
                      <a:pt x="27" y="503"/>
                    </a:lnTo>
                    <a:lnTo>
                      <a:pt x="1" y="1146"/>
                    </a:lnTo>
                    <a:lnTo>
                      <a:pt x="872" y="643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4">
                <a:extLst>
                  <a:ext uri="{FF2B5EF4-FFF2-40B4-BE49-F238E27FC236}">
                    <a16:creationId xmlns:a16="http://schemas.microsoft.com/office/drawing/2014/main" id="{6978B992-899B-D1E2-9B53-310429EB5841}"/>
                  </a:ext>
                </a:extLst>
              </p:cNvPr>
              <p:cNvSpPr/>
              <p:nvPr/>
            </p:nvSpPr>
            <p:spPr>
              <a:xfrm>
                <a:off x="-1902798" y="2944776"/>
                <a:ext cx="7347" cy="3523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916" extrusionOk="0">
                    <a:moveTo>
                      <a:pt x="27" y="0"/>
                    </a:moveTo>
                    <a:lnTo>
                      <a:pt x="1" y="643"/>
                    </a:lnTo>
                    <a:lnTo>
                      <a:pt x="164" y="915"/>
                    </a:lnTo>
                    <a:lnTo>
                      <a:pt x="190" y="27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4">
                <a:extLst>
                  <a:ext uri="{FF2B5EF4-FFF2-40B4-BE49-F238E27FC236}">
                    <a16:creationId xmlns:a16="http://schemas.microsoft.com/office/drawing/2014/main" id="{9EF1A2BD-C733-E758-1BF7-998D7E7A3FAC}"/>
                  </a:ext>
                </a:extLst>
              </p:cNvPr>
              <p:cNvSpPr/>
              <p:nvPr/>
            </p:nvSpPr>
            <p:spPr>
              <a:xfrm>
                <a:off x="-1891411" y="2934390"/>
                <a:ext cx="49200" cy="52547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366" extrusionOk="0">
                    <a:moveTo>
                      <a:pt x="600" y="0"/>
                    </a:moveTo>
                    <a:cubicBezTo>
                      <a:pt x="545" y="0"/>
                      <a:pt x="482" y="18"/>
                      <a:pt x="415" y="56"/>
                    </a:cubicBezTo>
                    <a:cubicBezTo>
                      <a:pt x="186" y="189"/>
                      <a:pt x="0" y="510"/>
                      <a:pt x="0" y="773"/>
                    </a:cubicBezTo>
                    <a:cubicBezTo>
                      <a:pt x="0" y="909"/>
                      <a:pt x="49" y="1002"/>
                      <a:pt x="129" y="1042"/>
                    </a:cubicBezTo>
                    <a:lnTo>
                      <a:pt x="129" y="1044"/>
                    </a:lnTo>
                    <a:lnTo>
                      <a:pt x="694" y="1365"/>
                    </a:lnTo>
                    <a:lnTo>
                      <a:pt x="751" y="1268"/>
                    </a:lnTo>
                    <a:cubicBezTo>
                      <a:pt x="769" y="1261"/>
                      <a:pt x="788" y="1252"/>
                      <a:pt x="808" y="1241"/>
                    </a:cubicBezTo>
                    <a:cubicBezTo>
                      <a:pt x="1037" y="1108"/>
                      <a:pt x="1222" y="789"/>
                      <a:pt x="1222" y="526"/>
                    </a:cubicBezTo>
                    <a:cubicBezTo>
                      <a:pt x="1222" y="504"/>
                      <a:pt x="1220" y="484"/>
                      <a:pt x="1218" y="466"/>
                    </a:cubicBezTo>
                    <a:lnTo>
                      <a:pt x="1278" y="361"/>
                    </a:lnTo>
                    <a:lnTo>
                      <a:pt x="740" y="49"/>
                    </a:lnTo>
                    <a:lnTo>
                      <a:pt x="739" y="49"/>
                    </a:lnTo>
                    <a:cubicBezTo>
                      <a:pt x="701" y="17"/>
                      <a:pt x="654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4">
                <a:extLst>
                  <a:ext uri="{FF2B5EF4-FFF2-40B4-BE49-F238E27FC236}">
                    <a16:creationId xmlns:a16="http://schemas.microsoft.com/office/drawing/2014/main" id="{CE886987-3FCB-19B0-0EA3-A9AE328FDB87}"/>
                  </a:ext>
                </a:extLst>
              </p:cNvPr>
              <p:cNvSpPr/>
              <p:nvPr/>
            </p:nvSpPr>
            <p:spPr>
              <a:xfrm>
                <a:off x="-1870639" y="2946354"/>
                <a:ext cx="31928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067" extrusionOk="0">
                    <a:moveTo>
                      <a:pt x="600" y="1"/>
                    </a:moveTo>
                    <a:cubicBezTo>
                      <a:pt x="544" y="1"/>
                      <a:pt x="481" y="19"/>
                      <a:pt x="414" y="58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8"/>
                      <a:pt x="829" y="294"/>
                    </a:cubicBezTo>
                    <a:cubicBezTo>
                      <a:pt x="829" y="108"/>
                      <a:pt x="736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4">
                <a:extLst>
                  <a:ext uri="{FF2B5EF4-FFF2-40B4-BE49-F238E27FC236}">
                    <a16:creationId xmlns:a16="http://schemas.microsoft.com/office/drawing/2014/main" id="{193B7D74-4CA0-6B66-397B-66C12EB2CA59}"/>
                  </a:ext>
                </a:extLst>
              </p:cNvPr>
              <p:cNvSpPr/>
              <p:nvPr/>
            </p:nvSpPr>
            <p:spPr>
              <a:xfrm>
                <a:off x="-1809477" y="2938122"/>
                <a:ext cx="32005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7" extrusionOk="0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4">
                <a:extLst>
                  <a:ext uri="{FF2B5EF4-FFF2-40B4-BE49-F238E27FC236}">
                    <a16:creationId xmlns:a16="http://schemas.microsoft.com/office/drawing/2014/main" id="{529F609A-AC8F-2FD3-8AD9-2B96A54665E7}"/>
                  </a:ext>
                </a:extLst>
              </p:cNvPr>
              <p:cNvSpPr/>
              <p:nvPr/>
            </p:nvSpPr>
            <p:spPr>
              <a:xfrm>
                <a:off x="-1811669" y="2940045"/>
                <a:ext cx="29158" cy="41737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085" extrusionOk="0">
                    <a:moveTo>
                      <a:pt x="148" y="0"/>
                    </a:moveTo>
                    <a:lnTo>
                      <a:pt x="1" y="79"/>
                    </a:lnTo>
                    <a:lnTo>
                      <a:pt x="585" y="1085"/>
                    </a:lnTo>
                    <a:lnTo>
                      <a:pt x="757" y="994"/>
                    </a:lnTo>
                    <a:lnTo>
                      <a:pt x="757" y="451"/>
                    </a:lnTo>
                    <a:lnTo>
                      <a:pt x="379" y="1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4">
                <a:extLst>
                  <a:ext uri="{FF2B5EF4-FFF2-40B4-BE49-F238E27FC236}">
                    <a16:creationId xmlns:a16="http://schemas.microsoft.com/office/drawing/2014/main" id="{4B8A97A9-3C6F-3F1F-3762-C78B1DCE329D}"/>
                  </a:ext>
                </a:extLst>
              </p:cNvPr>
              <p:cNvSpPr/>
              <p:nvPr/>
            </p:nvSpPr>
            <p:spPr>
              <a:xfrm>
                <a:off x="-1815170" y="2941199"/>
                <a:ext cx="32005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7" extrusionOk="0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2" y="959"/>
                      <a:pt x="832" y="773"/>
                    </a:cubicBezTo>
                    <a:cubicBezTo>
                      <a:pt x="832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4">
                <a:extLst>
                  <a:ext uri="{FF2B5EF4-FFF2-40B4-BE49-F238E27FC236}">
                    <a16:creationId xmlns:a16="http://schemas.microsoft.com/office/drawing/2014/main" id="{D8988C3E-8FB0-6A85-4457-ED6E0D009756}"/>
                  </a:ext>
                </a:extLst>
              </p:cNvPr>
              <p:cNvSpPr/>
              <p:nvPr/>
            </p:nvSpPr>
            <p:spPr>
              <a:xfrm>
                <a:off x="-1863600" y="2938122"/>
                <a:ext cx="79358" cy="79397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064" extrusionOk="0">
                    <a:moveTo>
                      <a:pt x="1032" y="1"/>
                    </a:moveTo>
                    <a:cubicBezTo>
                      <a:pt x="462" y="1"/>
                      <a:pt x="0" y="462"/>
                      <a:pt x="0" y="1031"/>
                    </a:cubicBezTo>
                    <a:cubicBezTo>
                      <a:pt x="0" y="1601"/>
                      <a:pt x="462" y="2064"/>
                      <a:pt x="1032" y="2064"/>
                    </a:cubicBezTo>
                    <a:cubicBezTo>
                      <a:pt x="1601" y="2064"/>
                      <a:pt x="2063" y="1601"/>
                      <a:pt x="2063" y="1031"/>
                    </a:cubicBezTo>
                    <a:cubicBezTo>
                      <a:pt x="2063" y="462"/>
                      <a:pt x="1601" y="1"/>
                      <a:pt x="1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4">
                <a:extLst>
                  <a:ext uri="{FF2B5EF4-FFF2-40B4-BE49-F238E27FC236}">
                    <a16:creationId xmlns:a16="http://schemas.microsoft.com/office/drawing/2014/main" id="{EE55D36D-6F9C-7EE3-99B9-C9D136A6F2C3}"/>
                  </a:ext>
                </a:extLst>
              </p:cNvPr>
              <p:cNvSpPr/>
              <p:nvPr/>
            </p:nvSpPr>
            <p:spPr>
              <a:xfrm>
                <a:off x="-1815785" y="2972511"/>
                <a:ext cx="31928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067" extrusionOk="0">
                    <a:moveTo>
                      <a:pt x="601" y="0"/>
                    </a:moveTo>
                    <a:cubicBezTo>
                      <a:pt x="545" y="0"/>
                      <a:pt x="481" y="19"/>
                      <a:pt x="414" y="57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6"/>
                      <a:pt x="829" y="293"/>
                    </a:cubicBezTo>
                    <a:cubicBezTo>
                      <a:pt x="829" y="107"/>
                      <a:pt x="736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4">
                <a:extLst>
                  <a:ext uri="{FF2B5EF4-FFF2-40B4-BE49-F238E27FC236}">
                    <a16:creationId xmlns:a16="http://schemas.microsoft.com/office/drawing/2014/main" id="{A76F253B-9C43-D906-02D8-E69B5D54E3B0}"/>
                  </a:ext>
                </a:extLst>
              </p:cNvPr>
              <p:cNvSpPr/>
              <p:nvPr/>
            </p:nvSpPr>
            <p:spPr>
              <a:xfrm>
                <a:off x="-1811977" y="2977435"/>
                <a:ext cx="24273" cy="3115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810" extrusionOk="0">
                    <a:moveTo>
                      <a:pt x="457" y="0"/>
                    </a:moveTo>
                    <a:cubicBezTo>
                      <a:pt x="414" y="0"/>
                      <a:pt x="366" y="14"/>
                      <a:pt x="315" y="43"/>
                    </a:cubicBezTo>
                    <a:cubicBezTo>
                      <a:pt x="141" y="143"/>
                      <a:pt x="1" y="388"/>
                      <a:pt x="1" y="586"/>
                    </a:cubicBezTo>
                    <a:cubicBezTo>
                      <a:pt x="1" y="728"/>
                      <a:pt x="71" y="810"/>
                      <a:pt x="174" y="810"/>
                    </a:cubicBezTo>
                    <a:cubicBezTo>
                      <a:pt x="216" y="810"/>
                      <a:pt x="264" y="796"/>
                      <a:pt x="315" y="766"/>
                    </a:cubicBezTo>
                    <a:cubicBezTo>
                      <a:pt x="490" y="666"/>
                      <a:pt x="630" y="423"/>
                      <a:pt x="630" y="223"/>
                    </a:cubicBezTo>
                    <a:cubicBezTo>
                      <a:pt x="630" y="82"/>
                      <a:pt x="560" y="0"/>
                      <a:pt x="4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4">
                <a:extLst>
                  <a:ext uri="{FF2B5EF4-FFF2-40B4-BE49-F238E27FC236}">
                    <a16:creationId xmlns:a16="http://schemas.microsoft.com/office/drawing/2014/main" id="{0C85AF06-5EC8-1550-F0B8-59DFE29818EB}"/>
                  </a:ext>
                </a:extLst>
              </p:cNvPr>
              <p:cNvSpPr/>
              <p:nvPr/>
            </p:nvSpPr>
            <p:spPr>
              <a:xfrm>
                <a:off x="-1875371" y="2973396"/>
                <a:ext cx="31966" cy="4104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067" extrusionOk="0">
                    <a:moveTo>
                      <a:pt x="228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5" y="1010"/>
                    </a:cubicBezTo>
                    <a:cubicBezTo>
                      <a:pt x="482" y="1048"/>
                      <a:pt x="546" y="1067"/>
                      <a:pt x="602" y="1067"/>
                    </a:cubicBezTo>
                    <a:cubicBezTo>
                      <a:pt x="737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5" y="58"/>
                    </a:cubicBezTo>
                    <a:cubicBezTo>
                      <a:pt x="348" y="19"/>
                      <a:pt x="285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4">
                <a:extLst>
                  <a:ext uri="{FF2B5EF4-FFF2-40B4-BE49-F238E27FC236}">
                    <a16:creationId xmlns:a16="http://schemas.microsoft.com/office/drawing/2014/main" id="{8603CBA6-6437-FD37-899D-5F3EF22A8BD3}"/>
                  </a:ext>
                </a:extLst>
              </p:cNvPr>
              <p:cNvSpPr/>
              <p:nvPr/>
            </p:nvSpPr>
            <p:spPr>
              <a:xfrm>
                <a:off x="-1877563" y="2975281"/>
                <a:ext cx="29120" cy="4177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086" extrusionOk="0">
                    <a:moveTo>
                      <a:pt x="148" y="1"/>
                    </a:moveTo>
                    <a:lnTo>
                      <a:pt x="0" y="79"/>
                    </a:lnTo>
                    <a:lnTo>
                      <a:pt x="585" y="1085"/>
                    </a:lnTo>
                    <a:lnTo>
                      <a:pt x="757" y="995"/>
                    </a:lnTo>
                    <a:lnTo>
                      <a:pt x="757" y="452"/>
                    </a:lnTo>
                    <a:lnTo>
                      <a:pt x="379" y="1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4">
                <a:extLst>
                  <a:ext uri="{FF2B5EF4-FFF2-40B4-BE49-F238E27FC236}">
                    <a16:creationId xmlns:a16="http://schemas.microsoft.com/office/drawing/2014/main" id="{0FE6BBF9-9C68-4088-9376-DD1A1BD888EA}"/>
                  </a:ext>
                </a:extLst>
              </p:cNvPr>
              <p:cNvSpPr/>
              <p:nvPr/>
            </p:nvSpPr>
            <p:spPr>
              <a:xfrm>
                <a:off x="-1881064" y="2976474"/>
                <a:ext cx="31966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066" extrusionOk="0">
                    <a:moveTo>
                      <a:pt x="229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6" y="1010"/>
                    </a:cubicBezTo>
                    <a:cubicBezTo>
                      <a:pt x="483" y="1048"/>
                      <a:pt x="546" y="1066"/>
                      <a:pt x="602" y="1066"/>
                    </a:cubicBezTo>
                    <a:cubicBezTo>
                      <a:pt x="738" y="1066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8" y="19"/>
                      <a:pt x="285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4">
                <a:extLst>
                  <a:ext uri="{FF2B5EF4-FFF2-40B4-BE49-F238E27FC236}">
                    <a16:creationId xmlns:a16="http://schemas.microsoft.com/office/drawing/2014/main" id="{98D3CEB8-FCD3-4F5C-06CE-384DF10FFFA9}"/>
                  </a:ext>
                </a:extLst>
              </p:cNvPr>
              <p:cNvSpPr/>
              <p:nvPr/>
            </p:nvSpPr>
            <p:spPr>
              <a:xfrm>
                <a:off x="-1859715" y="2891999"/>
                <a:ext cx="71626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127" extrusionOk="0">
                    <a:moveTo>
                      <a:pt x="13" y="0"/>
                    </a:moveTo>
                    <a:lnTo>
                      <a:pt x="13" y="563"/>
                    </a:lnTo>
                    <a:cubicBezTo>
                      <a:pt x="1" y="709"/>
                      <a:pt x="91" y="857"/>
                      <a:pt x="285" y="969"/>
                    </a:cubicBezTo>
                    <a:cubicBezTo>
                      <a:pt x="467" y="1074"/>
                      <a:pt x="705" y="1127"/>
                      <a:pt x="942" y="1127"/>
                    </a:cubicBezTo>
                    <a:cubicBezTo>
                      <a:pt x="1178" y="1127"/>
                      <a:pt x="1413" y="1075"/>
                      <a:pt x="1593" y="971"/>
                    </a:cubicBezTo>
                    <a:cubicBezTo>
                      <a:pt x="1771" y="868"/>
                      <a:pt x="1860" y="732"/>
                      <a:pt x="1862" y="597"/>
                    </a:cubicBezTo>
                    <a:lnTo>
                      <a:pt x="1862" y="595"/>
                    </a:lnTo>
                    <a:lnTo>
                      <a:pt x="1862" y="2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4">
                <a:extLst>
                  <a:ext uri="{FF2B5EF4-FFF2-40B4-BE49-F238E27FC236}">
                    <a16:creationId xmlns:a16="http://schemas.microsoft.com/office/drawing/2014/main" id="{A3CBD7DA-9FD9-29D6-95EA-069797D5154D}"/>
                  </a:ext>
                </a:extLst>
              </p:cNvPr>
              <p:cNvSpPr/>
              <p:nvPr/>
            </p:nvSpPr>
            <p:spPr>
              <a:xfrm>
                <a:off x="-1862792" y="2872612"/>
                <a:ext cx="78204" cy="41122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069" extrusionOk="0">
                    <a:moveTo>
                      <a:pt x="1010" y="0"/>
                    </a:moveTo>
                    <a:cubicBezTo>
                      <a:pt x="774" y="0"/>
                      <a:pt x="540" y="52"/>
                      <a:pt x="361" y="155"/>
                    </a:cubicBezTo>
                    <a:cubicBezTo>
                      <a:pt x="1" y="363"/>
                      <a:pt x="2" y="701"/>
                      <a:pt x="365" y="910"/>
                    </a:cubicBezTo>
                    <a:cubicBezTo>
                      <a:pt x="547" y="1015"/>
                      <a:pt x="785" y="1068"/>
                      <a:pt x="1023" y="1068"/>
                    </a:cubicBezTo>
                    <a:cubicBezTo>
                      <a:pt x="1259" y="1068"/>
                      <a:pt x="1494" y="1017"/>
                      <a:pt x="1673" y="913"/>
                    </a:cubicBezTo>
                    <a:cubicBezTo>
                      <a:pt x="2033" y="704"/>
                      <a:pt x="2031" y="367"/>
                      <a:pt x="1668" y="158"/>
                    </a:cubicBezTo>
                    <a:cubicBezTo>
                      <a:pt x="1486" y="53"/>
                      <a:pt x="1248" y="0"/>
                      <a:pt x="1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4">
                <a:extLst>
                  <a:ext uri="{FF2B5EF4-FFF2-40B4-BE49-F238E27FC236}">
                    <a16:creationId xmlns:a16="http://schemas.microsoft.com/office/drawing/2014/main" id="{CD10AF87-CA3C-7C55-E376-1D020FD86912}"/>
                  </a:ext>
                </a:extLst>
              </p:cNvPr>
              <p:cNvSpPr/>
              <p:nvPr/>
            </p:nvSpPr>
            <p:spPr>
              <a:xfrm>
                <a:off x="-1857176" y="2853878"/>
                <a:ext cx="33544" cy="5777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502" extrusionOk="0">
                    <a:moveTo>
                      <a:pt x="1" y="0"/>
                    </a:moveTo>
                    <a:lnTo>
                      <a:pt x="1" y="999"/>
                    </a:lnTo>
                    <a:lnTo>
                      <a:pt x="871" y="1502"/>
                    </a:lnTo>
                    <a:lnTo>
                      <a:pt x="871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4">
                <a:extLst>
                  <a:ext uri="{FF2B5EF4-FFF2-40B4-BE49-F238E27FC236}">
                    <a16:creationId xmlns:a16="http://schemas.microsoft.com/office/drawing/2014/main" id="{272F13F6-10E5-D734-77F7-8330B3BD8F5F}"/>
                  </a:ext>
                </a:extLst>
              </p:cNvPr>
              <p:cNvSpPr/>
              <p:nvPr/>
            </p:nvSpPr>
            <p:spPr>
              <a:xfrm>
                <a:off x="-1857176" y="2834529"/>
                <a:ext cx="67049" cy="38814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009" extrusionOk="0">
                    <a:moveTo>
                      <a:pt x="871" y="0"/>
                    </a:moveTo>
                    <a:lnTo>
                      <a:pt x="1" y="505"/>
                    </a:lnTo>
                    <a:lnTo>
                      <a:pt x="871" y="1008"/>
                    </a:lnTo>
                    <a:lnTo>
                      <a:pt x="1742" y="50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2A2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4">
                <a:extLst>
                  <a:ext uri="{FF2B5EF4-FFF2-40B4-BE49-F238E27FC236}">
                    <a16:creationId xmlns:a16="http://schemas.microsoft.com/office/drawing/2014/main" id="{806867C1-53A9-BB7F-79E6-4E93520E69C8}"/>
                  </a:ext>
                </a:extLst>
              </p:cNvPr>
              <p:cNvSpPr/>
              <p:nvPr/>
            </p:nvSpPr>
            <p:spPr>
              <a:xfrm>
                <a:off x="-1823671" y="2853878"/>
                <a:ext cx="33544" cy="5777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502" extrusionOk="0">
                    <a:moveTo>
                      <a:pt x="871" y="0"/>
                    </a:moveTo>
                    <a:lnTo>
                      <a:pt x="0" y="503"/>
                    </a:lnTo>
                    <a:lnTo>
                      <a:pt x="0" y="1502"/>
                    </a:lnTo>
                    <a:lnTo>
                      <a:pt x="871" y="99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4">
                <a:extLst>
                  <a:ext uri="{FF2B5EF4-FFF2-40B4-BE49-F238E27FC236}">
                    <a16:creationId xmlns:a16="http://schemas.microsoft.com/office/drawing/2014/main" id="{EC13278D-E8DE-0C44-C5F4-921C023E6EA7}"/>
                  </a:ext>
                </a:extLst>
              </p:cNvPr>
              <p:cNvSpPr/>
              <p:nvPr/>
            </p:nvSpPr>
            <p:spPr>
              <a:xfrm>
                <a:off x="-1858599" y="1985246"/>
                <a:ext cx="63664" cy="36006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936" extrusionOk="0">
                    <a:moveTo>
                      <a:pt x="1" y="1"/>
                    </a:moveTo>
                    <a:lnTo>
                      <a:pt x="1654" y="936"/>
                    </a:lnTo>
                    <a:lnTo>
                      <a:pt x="1442" y="561"/>
                    </a:lnTo>
                    <a:lnTo>
                      <a:pt x="129" y="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4">
                <a:extLst>
                  <a:ext uri="{FF2B5EF4-FFF2-40B4-BE49-F238E27FC236}">
                    <a16:creationId xmlns:a16="http://schemas.microsoft.com/office/drawing/2014/main" id="{1225FEE7-4793-29B6-0ED5-B07ACC9A401D}"/>
                  </a:ext>
                </a:extLst>
              </p:cNvPr>
              <p:cNvSpPr/>
              <p:nvPr/>
            </p:nvSpPr>
            <p:spPr>
              <a:xfrm>
                <a:off x="-2086554" y="1985246"/>
                <a:ext cx="232921" cy="337552"/>
              </a:xfrm>
              <a:custGeom>
                <a:avLst/>
                <a:gdLst/>
                <a:ahLst/>
                <a:cxnLst/>
                <a:rect l="l" t="t" r="r" b="b"/>
                <a:pathLst>
                  <a:path w="6055" h="8775" extrusionOk="0">
                    <a:moveTo>
                      <a:pt x="5927" y="1"/>
                    </a:moveTo>
                    <a:lnTo>
                      <a:pt x="0" y="8775"/>
                    </a:lnTo>
                    <a:lnTo>
                      <a:pt x="442" y="8510"/>
                    </a:lnTo>
                    <a:lnTo>
                      <a:pt x="6055" y="64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>
                <a:extLst>
                  <a:ext uri="{FF2B5EF4-FFF2-40B4-BE49-F238E27FC236}">
                    <a16:creationId xmlns:a16="http://schemas.microsoft.com/office/drawing/2014/main" id="{BFA67DB8-10E0-DB03-0135-19C7E27339A0}"/>
                  </a:ext>
                </a:extLst>
              </p:cNvPr>
              <p:cNvSpPr/>
              <p:nvPr/>
            </p:nvSpPr>
            <p:spPr>
              <a:xfrm>
                <a:off x="-2069591" y="1987669"/>
                <a:ext cx="266503" cy="352362"/>
              </a:xfrm>
              <a:custGeom>
                <a:avLst/>
                <a:gdLst/>
                <a:ahLst/>
                <a:cxnLst/>
                <a:rect l="l" t="t" r="r" b="b"/>
                <a:pathLst>
                  <a:path w="6928" h="9160" extrusionOk="0">
                    <a:moveTo>
                      <a:pt x="5614" y="1"/>
                    </a:moveTo>
                    <a:lnTo>
                      <a:pt x="1703" y="5886"/>
                    </a:lnTo>
                    <a:lnTo>
                      <a:pt x="1433" y="6292"/>
                    </a:lnTo>
                    <a:lnTo>
                      <a:pt x="1" y="8447"/>
                    </a:lnTo>
                    <a:lnTo>
                      <a:pt x="1886" y="9159"/>
                    </a:lnTo>
                    <a:lnTo>
                      <a:pt x="3148" y="6992"/>
                    </a:lnTo>
                    <a:lnTo>
                      <a:pt x="3402" y="6558"/>
                    </a:lnTo>
                    <a:lnTo>
                      <a:pt x="6927" y="496"/>
                    </a:lnTo>
                    <a:lnTo>
                      <a:pt x="5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>
                <a:extLst>
                  <a:ext uri="{FF2B5EF4-FFF2-40B4-BE49-F238E27FC236}">
                    <a16:creationId xmlns:a16="http://schemas.microsoft.com/office/drawing/2014/main" id="{1B9AD4C9-E971-8CAF-FEEC-2FB9B112B763}"/>
                  </a:ext>
                </a:extLst>
              </p:cNvPr>
              <p:cNvSpPr/>
              <p:nvPr/>
            </p:nvSpPr>
            <p:spPr>
              <a:xfrm>
                <a:off x="-2086554" y="2312565"/>
                <a:ext cx="94092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1191" extrusionOk="0">
                    <a:moveTo>
                      <a:pt x="442" y="1"/>
                    </a:moveTo>
                    <a:lnTo>
                      <a:pt x="0" y="266"/>
                    </a:lnTo>
                    <a:lnTo>
                      <a:pt x="2446" y="1190"/>
                    </a:lnTo>
                    <a:lnTo>
                      <a:pt x="2327" y="713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>
                <a:extLst>
                  <a:ext uri="{FF2B5EF4-FFF2-40B4-BE49-F238E27FC236}">
                    <a16:creationId xmlns:a16="http://schemas.microsoft.com/office/drawing/2014/main" id="{5E90B62D-8071-ED7B-662A-C0FAE789708F}"/>
                  </a:ext>
                </a:extLst>
              </p:cNvPr>
              <p:cNvSpPr/>
              <p:nvPr/>
            </p:nvSpPr>
            <p:spPr>
              <a:xfrm>
                <a:off x="-1994311" y="2021213"/>
                <a:ext cx="204993" cy="392830"/>
              </a:xfrm>
              <a:custGeom>
                <a:avLst/>
                <a:gdLst/>
                <a:ahLst/>
                <a:cxnLst/>
                <a:rect l="l" t="t" r="r" b="b"/>
                <a:pathLst>
                  <a:path w="5329" h="10212" extrusionOk="0">
                    <a:moveTo>
                      <a:pt x="0" y="10211"/>
                    </a:moveTo>
                    <a:lnTo>
                      <a:pt x="1306" y="7869"/>
                    </a:lnTo>
                    <a:lnTo>
                      <a:pt x="1783" y="7014"/>
                    </a:lnTo>
                    <a:lnTo>
                      <a:pt x="5329" y="653"/>
                    </a:lnTo>
                    <a:lnTo>
                      <a:pt x="5182" y="1"/>
                    </a:lnTo>
                    <a:lnTo>
                      <a:pt x="1689" y="5963"/>
                    </a:lnTo>
                    <a:lnTo>
                      <a:pt x="1306" y="6617"/>
                    </a:lnTo>
                    <a:lnTo>
                      <a:pt x="48" y="87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>
                <a:extLst>
                  <a:ext uri="{FF2B5EF4-FFF2-40B4-BE49-F238E27FC236}">
                    <a16:creationId xmlns:a16="http://schemas.microsoft.com/office/drawing/2014/main" id="{EA61ECA8-8332-6D34-8212-B6027969BE12}"/>
                  </a:ext>
                </a:extLst>
              </p:cNvPr>
              <p:cNvSpPr/>
              <p:nvPr/>
            </p:nvSpPr>
            <p:spPr>
              <a:xfrm>
                <a:off x="-2088401" y="2322759"/>
                <a:ext cx="95938" cy="69819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815" extrusionOk="0">
                    <a:moveTo>
                      <a:pt x="48" y="1"/>
                    </a:moveTo>
                    <a:lnTo>
                      <a:pt x="0" y="890"/>
                    </a:lnTo>
                    <a:lnTo>
                      <a:pt x="2446" y="1814"/>
                    </a:lnTo>
                    <a:lnTo>
                      <a:pt x="2494" y="9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>
                <a:extLst>
                  <a:ext uri="{FF2B5EF4-FFF2-40B4-BE49-F238E27FC236}">
                    <a16:creationId xmlns:a16="http://schemas.microsoft.com/office/drawing/2014/main" id="{687A8895-AABD-2075-AE77-40F6239D1181}"/>
                  </a:ext>
                </a:extLst>
              </p:cNvPr>
              <p:cNvSpPr/>
              <p:nvPr/>
            </p:nvSpPr>
            <p:spPr>
              <a:xfrm>
                <a:off x="-1997042" y="2006787"/>
                <a:ext cx="202108" cy="351593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9140" extrusionOk="0">
                    <a:moveTo>
                      <a:pt x="0" y="8662"/>
                    </a:moveTo>
                    <a:lnTo>
                      <a:pt x="119" y="9139"/>
                    </a:lnTo>
                    <a:lnTo>
                      <a:pt x="5253" y="376"/>
                    </a:lnTo>
                    <a:lnTo>
                      <a:pt x="50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>
                <a:extLst>
                  <a:ext uri="{FF2B5EF4-FFF2-40B4-BE49-F238E27FC236}">
                    <a16:creationId xmlns:a16="http://schemas.microsoft.com/office/drawing/2014/main" id="{A25761F7-FFF8-E1BC-6AA2-37AC40734669}"/>
                  </a:ext>
                </a:extLst>
              </p:cNvPr>
              <p:cNvSpPr/>
              <p:nvPr/>
            </p:nvSpPr>
            <p:spPr>
              <a:xfrm>
                <a:off x="-2003273" y="2326375"/>
                <a:ext cx="31313" cy="66203"/>
              </a:xfrm>
              <a:custGeom>
                <a:avLst/>
                <a:gdLst/>
                <a:ahLst/>
                <a:cxnLst/>
                <a:rect l="l" t="t" r="r" b="b"/>
                <a:pathLst>
                  <a:path w="814" h="1721" extrusionOk="0">
                    <a:moveTo>
                      <a:pt x="813" y="0"/>
                    </a:moveTo>
                    <a:lnTo>
                      <a:pt x="581" y="236"/>
                    </a:lnTo>
                    <a:lnTo>
                      <a:pt x="1" y="1720"/>
                    </a:lnTo>
                    <a:lnTo>
                      <a:pt x="813" y="1720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>
                <a:extLst>
                  <a:ext uri="{FF2B5EF4-FFF2-40B4-BE49-F238E27FC236}">
                    <a16:creationId xmlns:a16="http://schemas.microsoft.com/office/drawing/2014/main" id="{6EF78F27-0A3D-096C-A50C-7EE42C71C1A3}"/>
                  </a:ext>
                </a:extLst>
              </p:cNvPr>
              <p:cNvSpPr/>
              <p:nvPr/>
            </p:nvSpPr>
            <p:spPr>
              <a:xfrm>
                <a:off x="-1695691" y="2377190"/>
                <a:ext cx="575705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14966" h="4779" extrusionOk="0">
                    <a:moveTo>
                      <a:pt x="14966" y="1"/>
                    </a:moveTo>
                    <a:lnTo>
                      <a:pt x="14806" y="39"/>
                    </a:lnTo>
                    <a:lnTo>
                      <a:pt x="11234" y="1192"/>
                    </a:lnTo>
                    <a:lnTo>
                      <a:pt x="14966" y="1"/>
                    </a:lnTo>
                    <a:close/>
                    <a:moveTo>
                      <a:pt x="11234" y="1192"/>
                    </a:moveTo>
                    <a:lnTo>
                      <a:pt x="1" y="4778"/>
                    </a:lnTo>
                    <a:lnTo>
                      <a:pt x="419" y="4683"/>
                    </a:lnTo>
                    <a:lnTo>
                      <a:pt x="11234" y="1192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>
                <a:extLst>
                  <a:ext uri="{FF2B5EF4-FFF2-40B4-BE49-F238E27FC236}">
                    <a16:creationId xmlns:a16="http://schemas.microsoft.com/office/drawing/2014/main" id="{EE172F3C-FB31-9A5A-F4BF-790DAA9D0C33}"/>
                  </a:ext>
                </a:extLst>
              </p:cNvPr>
              <p:cNvSpPr/>
              <p:nvPr/>
            </p:nvSpPr>
            <p:spPr>
              <a:xfrm>
                <a:off x="-1679612" y="2378690"/>
                <a:ext cx="576205" cy="226073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5877" extrusionOk="0">
                    <a:moveTo>
                      <a:pt x="14388" y="0"/>
                    </a:moveTo>
                    <a:lnTo>
                      <a:pt x="4034" y="3343"/>
                    </a:lnTo>
                    <a:lnTo>
                      <a:pt x="3568" y="3493"/>
                    </a:lnTo>
                    <a:lnTo>
                      <a:pt x="1" y="4644"/>
                    </a:lnTo>
                    <a:lnTo>
                      <a:pt x="852" y="5876"/>
                    </a:lnTo>
                    <a:lnTo>
                      <a:pt x="4243" y="4670"/>
                    </a:lnTo>
                    <a:lnTo>
                      <a:pt x="4720" y="4501"/>
                    </a:lnTo>
                    <a:lnTo>
                      <a:pt x="14979" y="857"/>
                    </a:lnTo>
                    <a:lnTo>
                      <a:pt x="143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4">
                <a:extLst>
                  <a:ext uri="{FF2B5EF4-FFF2-40B4-BE49-F238E27FC236}">
                    <a16:creationId xmlns:a16="http://schemas.microsoft.com/office/drawing/2014/main" id="{9F2AE6FA-C7B5-E3C0-7280-FECD643FF2D8}"/>
                  </a:ext>
                </a:extLst>
              </p:cNvPr>
              <p:cNvSpPr/>
              <p:nvPr/>
            </p:nvSpPr>
            <p:spPr>
              <a:xfrm>
                <a:off x="-1695691" y="2557333"/>
                <a:ext cx="48854" cy="6504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691" extrusionOk="0">
                    <a:moveTo>
                      <a:pt x="419" y="0"/>
                    </a:moveTo>
                    <a:lnTo>
                      <a:pt x="1" y="95"/>
                    </a:lnTo>
                    <a:lnTo>
                      <a:pt x="1102" y="1690"/>
                    </a:lnTo>
                    <a:lnTo>
                      <a:pt x="1270" y="1232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4">
                <a:extLst>
                  <a:ext uri="{FF2B5EF4-FFF2-40B4-BE49-F238E27FC236}">
                    <a16:creationId xmlns:a16="http://schemas.microsoft.com/office/drawing/2014/main" id="{6CD81E3F-8F11-4721-6D75-F676C9A9516A}"/>
                  </a:ext>
                </a:extLst>
              </p:cNvPr>
              <p:cNvSpPr/>
              <p:nvPr/>
            </p:nvSpPr>
            <p:spPr>
              <a:xfrm>
                <a:off x="-1654378" y="2423582"/>
                <a:ext cx="566395" cy="254963"/>
              </a:xfrm>
              <a:custGeom>
                <a:avLst/>
                <a:gdLst/>
                <a:ahLst/>
                <a:cxnLst/>
                <a:rect l="l" t="t" r="r" b="b"/>
                <a:pathLst>
                  <a:path w="14724" h="6628" extrusionOk="0">
                    <a:moveTo>
                      <a:pt x="0" y="6627"/>
                    </a:moveTo>
                    <a:lnTo>
                      <a:pt x="3587" y="5229"/>
                    </a:lnTo>
                    <a:lnTo>
                      <a:pt x="4064" y="5044"/>
                    </a:lnTo>
                    <a:lnTo>
                      <a:pt x="14698" y="902"/>
                    </a:lnTo>
                    <a:lnTo>
                      <a:pt x="14724" y="1"/>
                    </a:lnTo>
                    <a:lnTo>
                      <a:pt x="4064" y="3748"/>
                    </a:lnTo>
                    <a:lnTo>
                      <a:pt x="3587" y="3915"/>
                    </a:lnTo>
                    <a:lnTo>
                      <a:pt x="28" y="51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4">
                <a:extLst>
                  <a:ext uri="{FF2B5EF4-FFF2-40B4-BE49-F238E27FC236}">
                    <a16:creationId xmlns:a16="http://schemas.microsoft.com/office/drawing/2014/main" id="{450CD18A-8916-A8C7-8740-1404331B4C74}"/>
                  </a:ext>
                </a:extLst>
              </p:cNvPr>
              <p:cNvSpPr/>
              <p:nvPr/>
            </p:nvSpPr>
            <p:spPr>
              <a:xfrm>
                <a:off x="-1696692" y="2560987"/>
                <a:ext cx="43391" cy="9601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496" extrusionOk="0">
                    <a:moveTo>
                      <a:pt x="27" y="0"/>
                    </a:moveTo>
                    <a:lnTo>
                      <a:pt x="0" y="900"/>
                    </a:lnTo>
                    <a:lnTo>
                      <a:pt x="1100" y="2495"/>
                    </a:lnTo>
                    <a:lnTo>
                      <a:pt x="1128" y="159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4">
                <a:extLst>
                  <a:ext uri="{FF2B5EF4-FFF2-40B4-BE49-F238E27FC236}">
                    <a16:creationId xmlns:a16="http://schemas.microsoft.com/office/drawing/2014/main" id="{2D038C9D-A85E-34F7-DDC8-A288BD71909F}"/>
                  </a:ext>
                </a:extLst>
              </p:cNvPr>
              <p:cNvSpPr/>
              <p:nvPr/>
            </p:nvSpPr>
            <p:spPr>
              <a:xfrm>
                <a:off x="-1653339" y="2411618"/>
                <a:ext cx="565357" cy="210763"/>
              </a:xfrm>
              <a:custGeom>
                <a:avLst/>
                <a:gdLst/>
                <a:ahLst/>
                <a:cxnLst/>
                <a:rect l="l" t="t" r="r" b="b"/>
                <a:pathLst>
                  <a:path w="14697" h="5479" extrusionOk="0">
                    <a:moveTo>
                      <a:pt x="169" y="5020"/>
                    </a:moveTo>
                    <a:lnTo>
                      <a:pt x="1" y="5478"/>
                    </a:lnTo>
                    <a:lnTo>
                      <a:pt x="14697" y="312"/>
                    </a:lnTo>
                    <a:lnTo>
                      <a:pt x="142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4">
                <a:extLst>
                  <a:ext uri="{FF2B5EF4-FFF2-40B4-BE49-F238E27FC236}">
                    <a16:creationId xmlns:a16="http://schemas.microsoft.com/office/drawing/2014/main" id="{402C604A-8578-BC56-8CF4-33E804D099D3}"/>
                  </a:ext>
                </a:extLst>
              </p:cNvPr>
              <p:cNvSpPr/>
              <p:nvPr/>
            </p:nvSpPr>
            <p:spPr>
              <a:xfrm>
                <a:off x="-2422371" y="2386884"/>
                <a:ext cx="844785" cy="456571"/>
              </a:xfrm>
              <a:custGeom>
                <a:avLst/>
                <a:gdLst/>
                <a:ahLst/>
                <a:cxnLst/>
                <a:rect l="l" t="t" r="r" b="b"/>
                <a:pathLst>
                  <a:path w="21961" h="11869" extrusionOk="0">
                    <a:moveTo>
                      <a:pt x="1537" y="166"/>
                    </a:moveTo>
                    <a:lnTo>
                      <a:pt x="9635" y="1"/>
                    </a:lnTo>
                    <a:lnTo>
                      <a:pt x="21960" y="8161"/>
                    </a:lnTo>
                    <a:lnTo>
                      <a:pt x="21213" y="10345"/>
                    </a:lnTo>
                    <a:lnTo>
                      <a:pt x="19276" y="11868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4">
                <a:extLst>
                  <a:ext uri="{FF2B5EF4-FFF2-40B4-BE49-F238E27FC236}">
                    <a16:creationId xmlns:a16="http://schemas.microsoft.com/office/drawing/2014/main" id="{7E757A64-A220-0E28-C6B9-99EC12CD2DFE}"/>
                  </a:ext>
                </a:extLst>
              </p:cNvPr>
              <p:cNvSpPr/>
              <p:nvPr/>
            </p:nvSpPr>
            <p:spPr>
              <a:xfrm>
                <a:off x="-2505268" y="2462703"/>
                <a:ext cx="824435" cy="438183"/>
              </a:xfrm>
              <a:custGeom>
                <a:avLst/>
                <a:gdLst/>
                <a:ahLst/>
                <a:cxnLst/>
                <a:rect l="l" t="t" r="r" b="b"/>
                <a:pathLst>
                  <a:path w="21432" h="11391" extrusionOk="0">
                    <a:moveTo>
                      <a:pt x="185" y="1352"/>
                    </a:moveTo>
                    <a:lnTo>
                      <a:pt x="1" y="0"/>
                    </a:lnTo>
                    <a:lnTo>
                      <a:pt x="19358" y="8499"/>
                    </a:lnTo>
                    <a:lnTo>
                      <a:pt x="21431" y="9897"/>
                    </a:lnTo>
                    <a:lnTo>
                      <a:pt x="18144" y="11391"/>
                    </a:lnTo>
                    <a:lnTo>
                      <a:pt x="11722" y="10977"/>
                    </a:lnTo>
                    <a:lnTo>
                      <a:pt x="1344" y="5944"/>
                    </a:lnTo>
                    <a:lnTo>
                      <a:pt x="688" y="364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4">
                <a:extLst>
                  <a:ext uri="{FF2B5EF4-FFF2-40B4-BE49-F238E27FC236}">
                    <a16:creationId xmlns:a16="http://schemas.microsoft.com/office/drawing/2014/main" id="{14CC2EC3-F43E-7316-C586-56E32D547CD3}"/>
                  </a:ext>
                </a:extLst>
              </p:cNvPr>
              <p:cNvSpPr/>
              <p:nvPr/>
            </p:nvSpPr>
            <p:spPr>
              <a:xfrm>
                <a:off x="-2363247" y="2286792"/>
                <a:ext cx="785660" cy="414064"/>
              </a:xfrm>
              <a:custGeom>
                <a:avLst/>
                <a:gdLst/>
                <a:ahLst/>
                <a:cxnLst/>
                <a:rect l="l" t="t" r="r" b="b"/>
                <a:pathLst>
                  <a:path w="20424" h="10764" extrusionOk="0">
                    <a:moveTo>
                      <a:pt x="8098" y="0"/>
                    </a:moveTo>
                    <a:lnTo>
                      <a:pt x="0" y="165"/>
                    </a:lnTo>
                    <a:lnTo>
                      <a:pt x="2214" y="519"/>
                    </a:lnTo>
                    <a:lnTo>
                      <a:pt x="8098" y="0"/>
                    </a:lnTo>
                    <a:close/>
                    <a:moveTo>
                      <a:pt x="8098" y="0"/>
                    </a:moveTo>
                    <a:lnTo>
                      <a:pt x="10830" y="1878"/>
                    </a:lnTo>
                    <a:lnTo>
                      <a:pt x="9539" y="977"/>
                    </a:lnTo>
                    <a:lnTo>
                      <a:pt x="8098" y="0"/>
                    </a:lnTo>
                    <a:close/>
                    <a:moveTo>
                      <a:pt x="10830" y="1878"/>
                    </a:moveTo>
                    <a:lnTo>
                      <a:pt x="16922" y="6129"/>
                    </a:lnTo>
                    <a:lnTo>
                      <a:pt x="16922" y="6129"/>
                    </a:lnTo>
                    <a:lnTo>
                      <a:pt x="16816" y="5992"/>
                    </a:lnTo>
                    <a:lnTo>
                      <a:pt x="10830" y="1878"/>
                    </a:lnTo>
                    <a:close/>
                    <a:moveTo>
                      <a:pt x="16922" y="6129"/>
                    </a:moveTo>
                    <a:lnTo>
                      <a:pt x="19676" y="9700"/>
                    </a:lnTo>
                    <a:lnTo>
                      <a:pt x="20423" y="10763"/>
                    </a:lnTo>
                    <a:lnTo>
                      <a:pt x="18187" y="7011"/>
                    </a:lnTo>
                    <a:lnTo>
                      <a:pt x="16922" y="61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4">
                <a:extLst>
                  <a:ext uri="{FF2B5EF4-FFF2-40B4-BE49-F238E27FC236}">
                    <a16:creationId xmlns:a16="http://schemas.microsoft.com/office/drawing/2014/main" id="{9B3B87B2-0B10-08B1-C87A-7D293C3813FB}"/>
                  </a:ext>
                </a:extLst>
              </p:cNvPr>
              <p:cNvSpPr/>
              <p:nvPr/>
            </p:nvSpPr>
            <p:spPr>
              <a:xfrm>
                <a:off x="-2422371" y="2286792"/>
                <a:ext cx="816011" cy="451493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11737" extrusionOk="0">
                    <a:moveTo>
                      <a:pt x="1537" y="165"/>
                    </a:moveTo>
                    <a:lnTo>
                      <a:pt x="9635" y="0"/>
                    </a:lnTo>
                    <a:lnTo>
                      <a:pt x="18353" y="5992"/>
                    </a:lnTo>
                    <a:lnTo>
                      <a:pt x="21213" y="9700"/>
                    </a:lnTo>
                    <a:lnTo>
                      <a:pt x="19518" y="11737"/>
                    </a:lnTo>
                    <a:lnTo>
                      <a:pt x="4811" y="2046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4">
                <a:extLst>
                  <a:ext uri="{FF2B5EF4-FFF2-40B4-BE49-F238E27FC236}">
                    <a16:creationId xmlns:a16="http://schemas.microsoft.com/office/drawing/2014/main" id="{14A195C8-2774-2362-D1EC-A35F48B1D732}"/>
                  </a:ext>
                </a:extLst>
              </p:cNvPr>
              <p:cNvSpPr/>
              <p:nvPr/>
            </p:nvSpPr>
            <p:spPr>
              <a:xfrm>
                <a:off x="-2481457" y="2327259"/>
                <a:ext cx="809895" cy="448723"/>
              </a:xfrm>
              <a:custGeom>
                <a:avLst/>
                <a:gdLst/>
                <a:ahLst/>
                <a:cxnLst/>
                <a:rect l="l" t="t" r="r" b="b"/>
                <a:pathLst>
                  <a:path w="21054" h="11665" extrusionOk="0">
                    <a:moveTo>
                      <a:pt x="1537" y="0"/>
                    </a:moveTo>
                    <a:lnTo>
                      <a:pt x="0" y="888"/>
                    </a:lnTo>
                    <a:lnTo>
                      <a:pt x="725" y="4980"/>
                    </a:lnTo>
                    <a:lnTo>
                      <a:pt x="11103" y="10014"/>
                    </a:lnTo>
                    <a:lnTo>
                      <a:pt x="17525" y="11665"/>
                    </a:lnTo>
                    <a:lnTo>
                      <a:pt x="21054" y="10685"/>
                    </a:lnTo>
                    <a:lnTo>
                      <a:pt x="17068" y="7184"/>
                    </a:lnTo>
                    <a:lnTo>
                      <a:pt x="6347" y="994"/>
                    </a:lnTo>
                    <a:lnTo>
                      <a:pt x="153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4">
                <a:extLst>
                  <a:ext uri="{FF2B5EF4-FFF2-40B4-BE49-F238E27FC236}">
                    <a16:creationId xmlns:a16="http://schemas.microsoft.com/office/drawing/2014/main" id="{FAD724FF-2502-7890-CE62-24287FB5DC7C}"/>
                  </a:ext>
                </a:extLst>
              </p:cNvPr>
              <p:cNvSpPr/>
              <p:nvPr/>
            </p:nvSpPr>
            <p:spPr>
              <a:xfrm>
                <a:off x="-2453606" y="2365496"/>
                <a:ext cx="628751" cy="347015"/>
              </a:xfrm>
              <a:custGeom>
                <a:avLst/>
                <a:gdLst/>
                <a:ahLst/>
                <a:cxnLst/>
                <a:rect l="l" t="t" r="r" b="b"/>
                <a:pathLst>
                  <a:path w="16345" h="9021" extrusionOk="0">
                    <a:moveTo>
                      <a:pt x="5623" y="0"/>
                    </a:moveTo>
                    <a:lnTo>
                      <a:pt x="1" y="3986"/>
                    </a:lnTo>
                    <a:lnTo>
                      <a:pt x="10379" y="9020"/>
                    </a:lnTo>
                    <a:lnTo>
                      <a:pt x="16344" y="6190"/>
                    </a:lnTo>
                    <a:lnTo>
                      <a:pt x="5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4">
                <a:extLst>
                  <a:ext uri="{FF2B5EF4-FFF2-40B4-BE49-F238E27FC236}">
                    <a16:creationId xmlns:a16="http://schemas.microsoft.com/office/drawing/2014/main" id="{3F43E4C8-6AEB-3C7B-AC4B-785999631813}"/>
                  </a:ext>
                </a:extLst>
              </p:cNvPr>
              <p:cNvSpPr/>
              <p:nvPr/>
            </p:nvSpPr>
            <p:spPr>
              <a:xfrm>
                <a:off x="-2237345" y="2286792"/>
                <a:ext cx="521004" cy="316818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8236" extrusionOk="0">
                    <a:moveTo>
                      <a:pt x="4825" y="0"/>
                    </a:moveTo>
                    <a:lnTo>
                      <a:pt x="1" y="2046"/>
                    </a:lnTo>
                    <a:lnTo>
                      <a:pt x="10722" y="8236"/>
                    </a:lnTo>
                    <a:lnTo>
                      <a:pt x="13543" y="5992"/>
                    </a:lnTo>
                    <a:lnTo>
                      <a:pt x="48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>
                <a:extLst>
                  <a:ext uri="{FF2B5EF4-FFF2-40B4-BE49-F238E27FC236}">
                    <a16:creationId xmlns:a16="http://schemas.microsoft.com/office/drawing/2014/main" id="{411ED7BB-FA6D-D158-6C11-4291943FB8C0}"/>
                  </a:ext>
                </a:extLst>
              </p:cNvPr>
              <p:cNvSpPr/>
              <p:nvPr/>
            </p:nvSpPr>
            <p:spPr>
              <a:xfrm>
                <a:off x="-2505268" y="2361418"/>
                <a:ext cx="697954" cy="483344"/>
              </a:xfrm>
              <a:custGeom>
                <a:avLst/>
                <a:gdLst/>
                <a:ahLst/>
                <a:cxnLst/>
                <a:rect l="l" t="t" r="r" b="b"/>
                <a:pathLst>
                  <a:path w="18144" h="12565" extrusionOk="0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1137" y="11272"/>
                    </a:lnTo>
                    <a:lnTo>
                      <a:pt x="17636" y="12564"/>
                    </a:lnTo>
                    <a:lnTo>
                      <a:pt x="18144" y="10777"/>
                    </a:lnTo>
                    <a:lnTo>
                      <a:pt x="11722" y="9126"/>
                    </a:lnTo>
                    <a:lnTo>
                      <a:pt x="1344" y="409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>
                <a:extLst>
                  <a:ext uri="{FF2B5EF4-FFF2-40B4-BE49-F238E27FC236}">
                    <a16:creationId xmlns:a16="http://schemas.microsoft.com/office/drawing/2014/main" id="{779FB8EB-E8D9-7DE5-9DCC-95BC81458649}"/>
                  </a:ext>
                </a:extLst>
              </p:cNvPr>
              <p:cNvSpPr/>
              <p:nvPr/>
            </p:nvSpPr>
            <p:spPr>
              <a:xfrm>
                <a:off x="-2478802" y="2518788"/>
                <a:ext cx="424450" cy="276235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7181" extrusionOk="0">
                    <a:moveTo>
                      <a:pt x="11034" y="5035"/>
                    </a:moveTo>
                    <a:lnTo>
                      <a:pt x="10449" y="7181"/>
                    </a:lnTo>
                    <a:lnTo>
                      <a:pt x="0" y="2188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4">
                <a:extLst>
                  <a:ext uri="{FF2B5EF4-FFF2-40B4-BE49-F238E27FC236}">
                    <a16:creationId xmlns:a16="http://schemas.microsoft.com/office/drawing/2014/main" id="{7A2B52E3-F598-05BE-F68D-5DB45439A9E3}"/>
                  </a:ext>
                </a:extLst>
              </p:cNvPr>
              <p:cNvSpPr/>
              <p:nvPr/>
            </p:nvSpPr>
            <p:spPr>
              <a:xfrm>
                <a:off x="-1671611" y="2659925"/>
                <a:ext cx="94015" cy="121096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3148" extrusionOk="0">
                    <a:moveTo>
                      <a:pt x="2443" y="1063"/>
                    </a:moveTo>
                    <a:lnTo>
                      <a:pt x="241" y="3147"/>
                    </a:lnTo>
                    <a:lnTo>
                      <a:pt x="1" y="2037"/>
                    </a:lnTo>
                    <a:lnTo>
                      <a:pt x="1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4">
                <a:extLst>
                  <a:ext uri="{FF2B5EF4-FFF2-40B4-BE49-F238E27FC236}">
                    <a16:creationId xmlns:a16="http://schemas.microsoft.com/office/drawing/2014/main" id="{994AECE5-322F-2351-2E96-214AD50228D9}"/>
                  </a:ext>
                </a:extLst>
              </p:cNvPr>
              <p:cNvSpPr/>
              <p:nvPr/>
            </p:nvSpPr>
            <p:spPr>
              <a:xfrm>
                <a:off x="-1826864" y="2738245"/>
                <a:ext cx="164525" cy="106517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769" extrusionOk="0">
                    <a:moveTo>
                      <a:pt x="508" y="981"/>
                    </a:moveTo>
                    <a:lnTo>
                      <a:pt x="4037" y="1"/>
                    </a:lnTo>
                    <a:lnTo>
                      <a:pt x="4277" y="1111"/>
                    </a:lnTo>
                    <a:lnTo>
                      <a:pt x="0" y="27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>
                <a:extLst>
                  <a:ext uri="{FF2B5EF4-FFF2-40B4-BE49-F238E27FC236}">
                    <a16:creationId xmlns:a16="http://schemas.microsoft.com/office/drawing/2014/main" id="{52038912-C923-F0C1-3A0B-FE49C9AB085E}"/>
                  </a:ext>
                </a:extLst>
              </p:cNvPr>
              <p:cNvSpPr/>
              <p:nvPr/>
            </p:nvSpPr>
            <p:spPr>
              <a:xfrm>
                <a:off x="-2478802" y="2602917"/>
                <a:ext cx="424450" cy="282082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7333" extrusionOk="0">
                    <a:moveTo>
                      <a:pt x="10449" y="4994"/>
                    </a:moveTo>
                    <a:lnTo>
                      <a:pt x="11034" y="7332"/>
                    </a:lnTo>
                    <a:lnTo>
                      <a:pt x="656" y="22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>
                <a:extLst>
                  <a:ext uri="{FF2B5EF4-FFF2-40B4-BE49-F238E27FC236}">
                    <a16:creationId xmlns:a16="http://schemas.microsoft.com/office/drawing/2014/main" id="{A30681A8-A570-C97B-D946-056042FD2BD1}"/>
                  </a:ext>
                </a:extLst>
              </p:cNvPr>
              <p:cNvSpPr/>
              <p:nvPr/>
            </p:nvSpPr>
            <p:spPr>
              <a:xfrm>
                <a:off x="-2076861" y="2794984"/>
                <a:ext cx="269542" cy="105901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753" extrusionOk="0">
                    <a:moveTo>
                      <a:pt x="6499" y="1293"/>
                    </a:moveTo>
                    <a:lnTo>
                      <a:pt x="7007" y="2753"/>
                    </a:lnTo>
                    <a:lnTo>
                      <a:pt x="585" y="23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4">
                <a:extLst>
                  <a:ext uri="{FF2B5EF4-FFF2-40B4-BE49-F238E27FC236}">
                    <a16:creationId xmlns:a16="http://schemas.microsoft.com/office/drawing/2014/main" id="{96D9045C-0CB6-A010-3995-77D7B673670C}"/>
                  </a:ext>
                </a:extLst>
              </p:cNvPr>
              <p:cNvSpPr/>
              <p:nvPr/>
            </p:nvSpPr>
            <p:spPr>
              <a:xfrm>
                <a:off x="-2433180" y="2812756"/>
                <a:ext cx="330436" cy="334898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8706" extrusionOk="0">
                    <a:moveTo>
                      <a:pt x="8590" y="0"/>
                    </a:moveTo>
                    <a:lnTo>
                      <a:pt x="8342" y="87"/>
                    </a:lnTo>
                    <a:lnTo>
                      <a:pt x="6893" y="1583"/>
                    </a:lnTo>
                    <a:lnTo>
                      <a:pt x="6432" y="2062"/>
                    </a:lnTo>
                    <a:lnTo>
                      <a:pt x="0" y="8705"/>
                    </a:lnTo>
                    <a:lnTo>
                      <a:pt x="406" y="8396"/>
                    </a:lnTo>
                    <a:lnTo>
                      <a:pt x="6628" y="2011"/>
                    </a:lnTo>
                    <a:lnTo>
                      <a:pt x="7013" y="1617"/>
                    </a:lnTo>
                    <a:lnTo>
                      <a:pt x="8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4">
                <a:extLst>
                  <a:ext uri="{FF2B5EF4-FFF2-40B4-BE49-F238E27FC236}">
                    <a16:creationId xmlns:a16="http://schemas.microsoft.com/office/drawing/2014/main" id="{DA38AA1D-593C-1E5D-3570-BB2F49157D86}"/>
                  </a:ext>
                </a:extLst>
              </p:cNvPr>
              <p:cNvSpPr/>
              <p:nvPr/>
            </p:nvSpPr>
            <p:spPr>
              <a:xfrm>
                <a:off x="-2433296" y="3183351"/>
                <a:ext cx="74627" cy="18849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90" extrusionOk="0">
                    <a:moveTo>
                      <a:pt x="0" y="0"/>
                    </a:moveTo>
                    <a:lnTo>
                      <a:pt x="405" y="119"/>
                    </a:lnTo>
                    <a:lnTo>
                      <a:pt x="1782" y="466"/>
                    </a:lnTo>
                    <a:lnTo>
                      <a:pt x="1940" y="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4">
                <a:extLst>
                  <a:ext uri="{FF2B5EF4-FFF2-40B4-BE49-F238E27FC236}">
                    <a16:creationId xmlns:a16="http://schemas.microsoft.com/office/drawing/2014/main" id="{5CEDE01A-20AF-D272-0CD1-59EAF0F467F9}"/>
                  </a:ext>
                </a:extLst>
              </p:cNvPr>
              <p:cNvSpPr/>
              <p:nvPr/>
            </p:nvSpPr>
            <p:spPr>
              <a:xfrm>
                <a:off x="-2417563" y="2812756"/>
                <a:ext cx="389907" cy="336360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8744" extrusionOk="0">
                    <a:moveTo>
                      <a:pt x="8184" y="0"/>
                    </a:moveTo>
                    <a:lnTo>
                      <a:pt x="0" y="8396"/>
                    </a:lnTo>
                    <a:lnTo>
                      <a:pt x="1376" y="8744"/>
                    </a:lnTo>
                    <a:lnTo>
                      <a:pt x="10136" y="543"/>
                    </a:lnTo>
                    <a:lnTo>
                      <a:pt x="8968" y="80"/>
                    </a:lnTo>
                    <a:lnTo>
                      <a:pt x="8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4">
                <a:extLst>
                  <a:ext uri="{FF2B5EF4-FFF2-40B4-BE49-F238E27FC236}">
                    <a16:creationId xmlns:a16="http://schemas.microsoft.com/office/drawing/2014/main" id="{C5F7BBF8-0465-63DD-536D-3A401DDA4147}"/>
                  </a:ext>
                </a:extLst>
              </p:cNvPr>
              <p:cNvSpPr/>
              <p:nvPr/>
            </p:nvSpPr>
            <p:spPr>
              <a:xfrm>
                <a:off x="-2433296" y="3147615"/>
                <a:ext cx="74704" cy="5458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419" extrusionOk="0">
                    <a:moveTo>
                      <a:pt x="3" y="0"/>
                    </a:moveTo>
                    <a:lnTo>
                      <a:pt x="0" y="929"/>
                    </a:lnTo>
                    <a:lnTo>
                      <a:pt x="1940" y="1418"/>
                    </a:lnTo>
                    <a:lnTo>
                      <a:pt x="1941" y="48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158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4">
                <a:extLst>
                  <a:ext uri="{FF2B5EF4-FFF2-40B4-BE49-F238E27FC236}">
                    <a16:creationId xmlns:a16="http://schemas.microsoft.com/office/drawing/2014/main" id="{2572DA78-95BA-EAA1-A5A9-0CEB838669E1}"/>
                  </a:ext>
                </a:extLst>
              </p:cNvPr>
              <p:cNvSpPr/>
              <p:nvPr/>
            </p:nvSpPr>
            <p:spPr>
              <a:xfrm>
                <a:off x="-2358708" y="2842684"/>
                <a:ext cx="353901" cy="359517"/>
              </a:xfrm>
              <a:custGeom>
                <a:avLst/>
                <a:gdLst/>
                <a:ahLst/>
                <a:cxnLst/>
                <a:rect l="l" t="t" r="r" b="b"/>
                <a:pathLst>
                  <a:path w="9200" h="9346" extrusionOk="0">
                    <a:moveTo>
                      <a:pt x="1" y="9345"/>
                    </a:moveTo>
                    <a:lnTo>
                      <a:pt x="6981" y="3149"/>
                    </a:lnTo>
                    <a:lnTo>
                      <a:pt x="7407" y="2771"/>
                    </a:lnTo>
                    <a:lnTo>
                      <a:pt x="9199" y="1182"/>
                    </a:lnTo>
                    <a:lnTo>
                      <a:pt x="8944" y="1"/>
                    </a:lnTo>
                    <a:lnTo>
                      <a:pt x="7224" y="1620"/>
                    </a:lnTo>
                    <a:lnTo>
                      <a:pt x="6812" y="2007"/>
                    </a:lnTo>
                    <a:lnTo>
                      <a:pt x="2" y="84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4">
                <a:extLst>
                  <a:ext uri="{FF2B5EF4-FFF2-40B4-BE49-F238E27FC236}">
                    <a16:creationId xmlns:a16="http://schemas.microsoft.com/office/drawing/2014/main" id="{08FD7B15-F668-238A-5E7E-D32BDAAD4EA7}"/>
                  </a:ext>
                </a:extLst>
              </p:cNvPr>
              <p:cNvSpPr/>
              <p:nvPr/>
            </p:nvSpPr>
            <p:spPr>
              <a:xfrm>
                <a:off x="-2364671" y="2833644"/>
                <a:ext cx="350054" cy="332821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8652" extrusionOk="0">
                    <a:moveTo>
                      <a:pt x="1" y="8201"/>
                    </a:moveTo>
                    <a:lnTo>
                      <a:pt x="157" y="8651"/>
                    </a:lnTo>
                    <a:lnTo>
                      <a:pt x="9099" y="236"/>
                    </a:lnTo>
                    <a:lnTo>
                      <a:pt x="876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4">
                <a:extLst>
                  <a:ext uri="{FF2B5EF4-FFF2-40B4-BE49-F238E27FC236}">
                    <a16:creationId xmlns:a16="http://schemas.microsoft.com/office/drawing/2014/main" id="{F699D6CE-1859-DFEE-A566-807B6F6E7674}"/>
                  </a:ext>
                </a:extLst>
              </p:cNvPr>
              <p:cNvSpPr/>
              <p:nvPr/>
            </p:nvSpPr>
            <p:spPr>
              <a:xfrm>
                <a:off x="-2433180" y="3135690"/>
                <a:ext cx="74588" cy="3077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800" extrusionOk="0">
                    <a:moveTo>
                      <a:pt x="406" y="1"/>
                    </a:moveTo>
                    <a:lnTo>
                      <a:pt x="0" y="310"/>
                    </a:lnTo>
                    <a:lnTo>
                      <a:pt x="1938" y="799"/>
                    </a:lnTo>
                    <a:lnTo>
                      <a:pt x="1782" y="349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5960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4">
                <a:extLst>
                  <a:ext uri="{FF2B5EF4-FFF2-40B4-BE49-F238E27FC236}">
                    <a16:creationId xmlns:a16="http://schemas.microsoft.com/office/drawing/2014/main" id="{E448A155-8423-80E9-36ED-9726513023CC}"/>
                  </a:ext>
                </a:extLst>
              </p:cNvPr>
              <p:cNvSpPr/>
              <p:nvPr/>
            </p:nvSpPr>
            <p:spPr>
              <a:xfrm>
                <a:off x="-2517808" y="2602917"/>
                <a:ext cx="61510" cy="88514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301" extrusionOk="0">
                    <a:moveTo>
                      <a:pt x="1014" y="1"/>
                    </a:moveTo>
                    <a:lnTo>
                      <a:pt x="1" y="213"/>
                    </a:lnTo>
                    <a:lnTo>
                      <a:pt x="676" y="2301"/>
                    </a:lnTo>
                    <a:lnTo>
                      <a:pt x="1599" y="2050"/>
                    </a:lnTo>
                    <a:lnTo>
                      <a:pt x="1074" y="213"/>
                    </a:lnTo>
                    <a:lnTo>
                      <a:pt x="10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4">
                <a:extLst>
                  <a:ext uri="{FF2B5EF4-FFF2-40B4-BE49-F238E27FC236}">
                    <a16:creationId xmlns:a16="http://schemas.microsoft.com/office/drawing/2014/main" id="{6BC26443-8E57-8DF0-88CF-00C8FAB69C23}"/>
                  </a:ext>
                </a:extLst>
              </p:cNvPr>
              <p:cNvSpPr/>
              <p:nvPr/>
            </p:nvSpPr>
            <p:spPr>
              <a:xfrm>
                <a:off x="-2596511" y="2512518"/>
                <a:ext cx="117749" cy="98631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2564" extrusionOk="0">
                    <a:moveTo>
                      <a:pt x="2550" y="1"/>
                    </a:moveTo>
                    <a:lnTo>
                      <a:pt x="1" y="579"/>
                    </a:lnTo>
                    <a:lnTo>
                      <a:pt x="2047" y="2563"/>
                    </a:lnTo>
                    <a:lnTo>
                      <a:pt x="3060" y="2351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4">
                <a:extLst>
                  <a:ext uri="{FF2B5EF4-FFF2-40B4-BE49-F238E27FC236}">
                    <a16:creationId xmlns:a16="http://schemas.microsoft.com/office/drawing/2014/main" id="{10008CB7-8DC4-6EC5-0931-46D91F474A07}"/>
                  </a:ext>
                </a:extLst>
              </p:cNvPr>
              <p:cNvSpPr/>
              <p:nvPr/>
            </p:nvSpPr>
            <p:spPr>
              <a:xfrm>
                <a:off x="-2596511" y="2534752"/>
                <a:ext cx="104709" cy="156678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4073" extrusionOk="0">
                    <a:moveTo>
                      <a:pt x="1" y="1"/>
                    </a:moveTo>
                    <a:lnTo>
                      <a:pt x="630" y="2245"/>
                    </a:lnTo>
                    <a:lnTo>
                      <a:pt x="2722" y="4073"/>
                    </a:lnTo>
                    <a:lnTo>
                      <a:pt x="2047" y="19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4">
                <a:extLst>
                  <a:ext uri="{FF2B5EF4-FFF2-40B4-BE49-F238E27FC236}">
                    <a16:creationId xmlns:a16="http://schemas.microsoft.com/office/drawing/2014/main" id="{76C4F61D-BF4A-BA2F-1DF1-4826DEB8AD21}"/>
                  </a:ext>
                </a:extLst>
              </p:cNvPr>
              <p:cNvSpPr/>
              <p:nvPr/>
            </p:nvSpPr>
            <p:spPr>
              <a:xfrm>
                <a:off x="-3058961" y="2666773"/>
                <a:ext cx="543700" cy="99438"/>
              </a:xfrm>
              <a:custGeom>
                <a:avLst/>
                <a:gdLst/>
                <a:ahLst/>
                <a:cxnLst/>
                <a:rect l="l" t="t" r="r" b="b"/>
                <a:pathLst>
                  <a:path w="14134" h="2585" extrusionOk="0">
                    <a:moveTo>
                      <a:pt x="14133" y="1"/>
                    </a:moveTo>
                    <a:lnTo>
                      <a:pt x="2104" y="2200"/>
                    </a:lnTo>
                    <a:lnTo>
                      <a:pt x="2104" y="2200"/>
                    </a:lnTo>
                    <a:lnTo>
                      <a:pt x="13715" y="125"/>
                    </a:lnTo>
                    <a:lnTo>
                      <a:pt x="14133" y="1"/>
                    </a:lnTo>
                    <a:close/>
                    <a:moveTo>
                      <a:pt x="2104" y="2200"/>
                    </a:moveTo>
                    <a:lnTo>
                      <a:pt x="149" y="2549"/>
                    </a:lnTo>
                    <a:lnTo>
                      <a:pt x="0" y="2585"/>
                    </a:lnTo>
                    <a:lnTo>
                      <a:pt x="2104" y="2200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4">
                <a:extLst>
                  <a:ext uri="{FF2B5EF4-FFF2-40B4-BE49-F238E27FC236}">
                    <a16:creationId xmlns:a16="http://schemas.microsoft.com/office/drawing/2014/main" id="{52B51DC0-BF3B-5291-E142-92275461C4E0}"/>
                  </a:ext>
                </a:extLst>
              </p:cNvPr>
              <p:cNvSpPr/>
              <p:nvPr/>
            </p:nvSpPr>
            <p:spPr>
              <a:xfrm>
                <a:off x="-3069924" y="2577836"/>
                <a:ext cx="549431" cy="135598"/>
              </a:xfrm>
              <a:custGeom>
                <a:avLst/>
                <a:gdLst/>
                <a:ahLst/>
                <a:cxnLst/>
                <a:rect l="l" t="t" r="r" b="b"/>
                <a:pathLst>
                  <a:path w="14283" h="3525" extrusionOk="0">
                    <a:moveTo>
                      <a:pt x="12982" y="1"/>
                    </a:moveTo>
                    <a:lnTo>
                      <a:pt x="10888" y="428"/>
                    </a:lnTo>
                    <a:lnTo>
                      <a:pt x="10396" y="528"/>
                    </a:lnTo>
                    <a:lnTo>
                      <a:pt x="1" y="2650"/>
                    </a:lnTo>
                    <a:lnTo>
                      <a:pt x="416" y="3525"/>
                    </a:lnTo>
                    <a:lnTo>
                      <a:pt x="11019" y="1614"/>
                    </a:lnTo>
                    <a:lnTo>
                      <a:pt x="11516" y="1524"/>
                    </a:lnTo>
                    <a:lnTo>
                      <a:pt x="14283" y="1025"/>
                    </a:lnTo>
                    <a:lnTo>
                      <a:pt x="129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4">
                <a:extLst>
                  <a:ext uri="{FF2B5EF4-FFF2-40B4-BE49-F238E27FC236}">
                    <a16:creationId xmlns:a16="http://schemas.microsoft.com/office/drawing/2014/main" id="{759F2BDD-F9C1-55BB-8F7B-6F8F9C0C9A38}"/>
                  </a:ext>
                </a:extLst>
              </p:cNvPr>
              <p:cNvSpPr/>
              <p:nvPr/>
            </p:nvSpPr>
            <p:spPr>
              <a:xfrm>
                <a:off x="-3059461" y="2631498"/>
                <a:ext cx="559394" cy="134790"/>
              </a:xfrm>
              <a:custGeom>
                <a:avLst/>
                <a:gdLst/>
                <a:ahLst/>
                <a:cxnLst/>
                <a:rect l="l" t="t" r="r" b="b"/>
                <a:pathLst>
                  <a:path w="14542" h="3504" extrusionOk="0">
                    <a:moveTo>
                      <a:pt x="1" y="2585"/>
                    </a:moveTo>
                    <a:lnTo>
                      <a:pt x="13" y="3503"/>
                    </a:lnTo>
                    <a:lnTo>
                      <a:pt x="10882" y="1907"/>
                    </a:lnTo>
                    <a:lnTo>
                      <a:pt x="11359" y="1836"/>
                    </a:lnTo>
                    <a:lnTo>
                      <a:pt x="14542" y="1368"/>
                    </a:lnTo>
                    <a:lnTo>
                      <a:pt x="14134" y="1"/>
                    </a:lnTo>
                    <a:lnTo>
                      <a:pt x="11345" y="512"/>
                    </a:lnTo>
                    <a:lnTo>
                      <a:pt x="10875" y="5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4">
                <a:extLst>
                  <a:ext uri="{FF2B5EF4-FFF2-40B4-BE49-F238E27FC236}">
                    <a16:creationId xmlns:a16="http://schemas.microsoft.com/office/drawing/2014/main" id="{6069EC01-5B70-BD2E-EE27-31A406EB0C7D}"/>
                  </a:ext>
                </a:extLst>
              </p:cNvPr>
              <p:cNvSpPr/>
              <p:nvPr/>
            </p:nvSpPr>
            <p:spPr>
              <a:xfrm>
                <a:off x="-3059461" y="2617265"/>
                <a:ext cx="543700" cy="113710"/>
              </a:xfrm>
              <a:custGeom>
                <a:avLst/>
                <a:gdLst/>
                <a:ahLst/>
                <a:cxnLst/>
                <a:rect l="l" t="t" r="r" b="b"/>
                <a:pathLst>
                  <a:path w="14134" h="2956" extrusionOk="0">
                    <a:moveTo>
                      <a:pt x="144" y="2500"/>
                    </a:moveTo>
                    <a:lnTo>
                      <a:pt x="1" y="2955"/>
                    </a:lnTo>
                    <a:lnTo>
                      <a:pt x="14134" y="371"/>
                    </a:lnTo>
                    <a:lnTo>
                      <a:pt x="14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4">
                <a:extLst>
                  <a:ext uri="{FF2B5EF4-FFF2-40B4-BE49-F238E27FC236}">
                    <a16:creationId xmlns:a16="http://schemas.microsoft.com/office/drawing/2014/main" id="{98780B42-C6D3-C315-5CF2-1C9C87EBB1FF}"/>
                  </a:ext>
                </a:extLst>
              </p:cNvPr>
              <p:cNvSpPr/>
              <p:nvPr/>
            </p:nvSpPr>
            <p:spPr>
              <a:xfrm>
                <a:off x="-2213842" y="2516057"/>
                <a:ext cx="498500" cy="302124"/>
              </a:xfrm>
              <a:custGeom>
                <a:avLst/>
                <a:gdLst/>
                <a:ahLst/>
                <a:cxnLst/>
                <a:rect l="l" t="t" r="r" b="b"/>
                <a:pathLst>
                  <a:path w="12959" h="7854" extrusionOk="0">
                    <a:moveTo>
                      <a:pt x="12908" y="1"/>
                    </a:moveTo>
                    <a:lnTo>
                      <a:pt x="10087" y="2245"/>
                    </a:lnTo>
                    <a:lnTo>
                      <a:pt x="4146" y="5062"/>
                    </a:lnTo>
                    <a:lnTo>
                      <a:pt x="1934" y="3989"/>
                    </a:lnTo>
                    <a:lnTo>
                      <a:pt x="1914" y="4005"/>
                    </a:lnTo>
                    <a:lnTo>
                      <a:pt x="0" y="5555"/>
                    </a:lnTo>
                    <a:lnTo>
                      <a:pt x="508" y="7853"/>
                    </a:lnTo>
                    <a:lnTo>
                      <a:pt x="587" y="7836"/>
                    </a:lnTo>
                    <a:lnTo>
                      <a:pt x="88" y="5586"/>
                    </a:lnTo>
                    <a:lnTo>
                      <a:pt x="1945" y="4083"/>
                    </a:lnTo>
                    <a:lnTo>
                      <a:pt x="4144" y="5149"/>
                    </a:lnTo>
                    <a:lnTo>
                      <a:pt x="4163" y="5142"/>
                    </a:lnTo>
                    <a:lnTo>
                      <a:pt x="10128" y="2313"/>
                    </a:lnTo>
                    <a:lnTo>
                      <a:pt x="12958" y="64"/>
                    </a:lnTo>
                    <a:lnTo>
                      <a:pt x="1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>
                <a:extLst>
                  <a:ext uri="{FF2B5EF4-FFF2-40B4-BE49-F238E27FC236}">
                    <a16:creationId xmlns:a16="http://schemas.microsoft.com/office/drawing/2014/main" id="{4154616F-D5FF-DC05-6867-8217CA49E4AF}"/>
                  </a:ext>
                </a:extLst>
              </p:cNvPr>
              <p:cNvSpPr/>
              <p:nvPr/>
            </p:nvSpPr>
            <p:spPr>
              <a:xfrm>
                <a:off x="-2123021" y="2238977"/>
                <a:ext cx="151062" cy="96476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2508" extrusionOk="0">
                    <a:moveTo>
                      <a:pt x="1560" y="0"/>
                    </a:moveTo>
                    <a:lnTo>
                      <a:pt x="1" y="1282"/>
                    </a:lnTo>
                    <a:lnTo>
                      <a:pt x="1853" y="1243"/>
                    </a:lnTo>
                    <a:lnTo>
                      <a:pt x="3694" y="2508"/>
                    </a:lnTo>
                    <a:lnTo>
                      <a:pt x="3926" y="227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>
                <a:extLst>
                  <a:ext uri="{FF2B5EF4-FFF2-40B4-BE49-F238E27FC236}">
                    <a16:creationId xmlns:a16="http://schemas.microsoft.com/office/drawing/2014/main" id="{E8021B42-CD69-9AAF-2AA4-4DBA74AF2E5A}"/>
                  </a:ext>
                </a:extLst>
              </p:cNvPr>
              <p:cNvSpPr/>
              <p:nvPr/>
            </p:nvSpPr>
            <p:spPr>
              <a:xfrm>
                <a:off x="-2185799" y="2873650"/>
                <a:ext cx="112056" cy="90206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2345" extrusionOk="0">
                    <a:moveTo>
                      <a:pt x="462" y="0"/>
                    </a:moveTo>
                    <a:lnTo>
                      <a:pt x="1" y="479"/>
                    </a:lnTo>
                    <a:lnTo>
                      <a:pt x="197" y="428"/>
                    </a:lnTo>
                    <a:lnTo>
                      <a:pt x="211" y="425"/>
                    </a:lnTo>
                    <a:lnTo>
                      <a:pt x="2082" y="951"/>
                    </a:lnTo>
                    <a:lnTo>
                      <a:pt x="2302" y="1102"/>
                    </a:lnTo>
                    <a:lnTo>
                      <a:pt x="2317" y="1202"/>
                    </a:lnTo>
                    <a:lnTo>
                      <a:pt x="2486" y="2344"/>
                    </a:lnTo>
                    <a:lnTo>
                      <a:pt x="2912" y="1966"/>
                    </a:lnTo>
                    <a:lnTo>
                      <a:pt x="2743" y="825"/>
                    </a:lnTo>
                    <a:lnTo>
                      <a:pt x="2729" y="815"/>
                    </a:lnTo>
                    <a:lnTo>
                      <a:pt x="2286" y="512"/>
                    </a:lnTo>
                    <a:lnTo>
                      <a:pt x="582" y="3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>
                <a:extLst>
                  <a:ext uri="{FF2B5EF4-FFF2-40B4-BE49-F238E27FC236}">
                    <a16:creationId xmlns:a16="http://schemas.microsoft.com/office/drawing/2014/main" id="{E6C14CF7-DFC8-DC93-FD83-75CF64F3A365}"/>
                  </a:ext>
                </a:extLst>
              </p:cNvPr>
              <p:cNvSpPr/>
              <p:nvPr/>
            </p:nvSpPr>
            <p:spPr>
              <a:xfrm>
                <a:off x="-1542362" y="2507248"/>
                <a:ext cx="44353" cy="117518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3055" extrusionOk="0">
                    <a:moveTo>
                      <a:pt x="466" y="1"/>
                    </a:moveTo>
                    <a:lnTo>
                      <a:pt x="0" y="151"/>
                    </a:lnTo>
                    <a:lnTo>
                      <a:pt x="675" y="1279"/>
                    </a:lnTo>
                    <a:lnTo>
                      <a:pt x="675" y="3054"/>
                    </a:lnTo>
                    <a:lnTo>
                      <a:pt x="1152" y="2869"/>
                    </a:lnTo>
                    <a:lnTo>
                      <a:pt x="1152" y="1147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>
                <a:extLst>
                  <a:ext uri="{FF2B5EF4-FFF2-40B4-BE49-F238E27FC236}">
                    <a16:creationId xmlns:a16="http://schemas.microsoft.com/office/drawing/2014/main" id="{A46FDCC4-6CCC-824D-2F4E-A4ADB5B6BF60}"/>
                  </a:ext>
                </a:extLst>
              </p:cNvPr>
              <p:cNvSpPr/>
              <p:nvPr/>
            </p:nvSpPr>
            <p:spPr>
              <a:xfrm>
                <a:off x="-2014506" y="2214050"/>
                <a:ext cx="88821" cy="109863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2856" extrusionOk="0">
                    <a:moveTo>
                      <a:pt x="271" y="1"/>
                    </a:moveTo>
                    <a:lnTo>
                      <a:pt x="1" y="407"/>
                    </a:lnTo>
                    <a:lnTo>
                      <a:pt x="1662" y="1044"/>
                    </a:lnTo>
                    <a:lnTo>
                      <a:pt x="1716" y="1107"/>
                    </a:lnTo>
                    <a:lnTo>
                      <a:pt x="1831" y="1236"/>
                    </a:lnTo>
                    <a:lnTo>
                      <a:pt x="1831" y="2856"/>
                    </a:lnTo>
                    <a:lnTo>
                      <a:pt x="2308" y="2001"/>
                    </a:lnTo>
                    <a:lnTo>
                      <a:pt x="2308" y="1055"/>
                    </a:lnTo>
                    <a:lnTo>
                      <a:pt x="2214" y="950"/>
                    </a:lnTo>
                    <a:lnTo>
                      <a:pt x="1970" y="673"/>
                    </a:lnTo>
                    <a:lnTo>
                      <a:pt x="1940" y="64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>
                <a:extLst>
                  <a:ext uri="{FF2B5EF4-FFF2-40B4-BE49-F238E27FC236}">
                    <a16:creationId xmlns:a16="http://schemas.microsoft.com/office/drawing/2014/main" id="{C8897005-8052-BC54-ED07-CC36287C5DFB}"/>
                  </a:ext>
                </a:extLst>
              </p:cNvPr>
              <p:cNvSpPr/>
              <p:nvPr/>
            </p:nvSpPr>
            <p:spPr>
              <a:xfrm>
                <a:off x="-2670060" y="2594300"/>
                <a:ext cx="47584" cy="110556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874" extrusionOk="0">
                    <a:moveTo>
                      <a:pt x="493" y="0"/>
                    </a:moveTo>
                    <a:lnTo>
                      <a:pt x="1" y="100"/>
                    </a:lnTo>
                    <a:lnTo>
                      <a:pt x="624" y="1186"/>
                    </a:lnTo>
                    <a:lnTo>
                      <a:pt x="675" y="1272"/>
                    </a:lnTo>
                    <a:lnTo>
                      <a:pt x="752" y="1565"/>
                    </a:lnTo>
                    <a:lnTo>
                      <a:pt x="759" y="1591"/>
                    </a:lnTo>
                    <a:lnTo>
                      <a:pt x="759" y="2874"/>
                    </a:lnTo>
                    <a:lnTo>
                      <a:pt x="1236" y="2803"/>
                    </a:lnTo>
                    <a:lnTo>
                      <a:pt x="1236" y="1529"/>
                    </a:lnTo>
                    <a:lnTo>
                      <a:pt x="1222" y="1479"/>
                    </a:lnTo>
                    <a:lnTo>
                      <a:pt x="1121" y="1096"/>
                    </a:lnTo>
                    <a:lnTo>
                      <a:pt x="1119" y="1089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>
                <a:extLst>
                  <a:ext uri="{FF2B5EF4-FFF2-40B4-BE49-F238E27FC236}">
                    <a16:creationId xmlns:a16="http://schemas.microsoft.com/office/drawing/2014/main" id="{47896416-CB15-D89D-0AAC-728F8B63E60F}"/>
                  </a:ext>
                </a:extLst>
              </p:cNvPr>
              <p:cNvSpPr/>
              <p:nvPr/>
            </p:nvSpPr>
            <p:spPr>
              <a:xfrm>
                <a:off x="-2505268" y="2361418"/>
                <a:ext cx="51700" cy="241537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6279" extrusionOk="0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344" y="4092"/>
                    </a:ln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1" name="Google Shape;1161;p44">
                <a:extLst>
                  <a:ext uri="{FF2B5EF4-FFF2-40B4-BE49-F238E27FC236}">
                    <a16:creationId xmlns:a16="http://schemas.microsoft.com/office/drawing/2014/main" id="{63ED3C6F-DF8E-3EBC-555F-E086216DC3D9}"/>
                  </a:ext>
                </a:extLst>
              </p:cNvPr>
              <p:cNvGrpSpPr/>
              <p:nvPr/>
            </p:nvGrpSpPr>
            <p:grpSpPr>
              <a:xfrm>
                <a:off x="-3209756" y="2554613"/>
                <a:ext cx="163333" cy="251385"/>
                <a:chOff x="-3916750" y="2838725"/>
                <a:chExt cx="106150" cy="163375"/>
              </a:xfrm>
            </p:grpSpPr>
            <p:sp>
              <p:nvSpPr>
                <p:cNvPr id="1162" name="Google Shape;1162;p44">
                  <a:extLst>
                    <a:ext uri="{FF2B5EF4-FFF2-40B4-BE49-F238E27FC236}">
                      <a16:creationId xmlns:a16="http://schemas.microsoft.com/office/drawing/2014/main" id="{CD956BA8-84C9-19AB-6CCA-07AE2EA6017D}"/>
                    </a:ext>
                  </a:extLst>
                </p:cNvPr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44">
                  <a:extLst>
                    <a:ext uri="{FF2B5EF4-FFF2-40B4-BE49-F238E27FC236}">
                      <a16:creationId xmlns:a16="http://schemas.microsoft.com/office/drawing/2014/main" id="{7F25F2A6-C709-13D9-B28D-10F1BEEC331D}"/>
                    </a:ext>
                  </a:extLst>
                </p:cNvPr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44">
                  <a:extLst>
                    <a:ext uri="{FF2B5EF4-FFF2-40B4-BE49-F238E27FC236}">
                      <a16:creationId xmlns:a16="http://schemas.microsoft.com/office/drawing/2014/main" id="{64536855-91C1-36B9-8668-A06E7D277037}"/>
                    </a:ext>
                  </a:extLst>
                </p:cNvPr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44">
                  <a:extLst>
                    <a:ext uri="{FF2B5EF4-FFF2-40B4-BE49-F238E27FC236}">
                      <a16:creationId xmlns:a16="http://schemas.microsoft.com/office/drawing/2014/main" id="{B55B2BFF-E7DE-6982-848C-FD8DFD2BC85E}"/>
                    </a:ext>
                  </a:extLst>
                </p:cNvPr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4">
                  <a:extLst>
                    <a:ext uri="{FF2B5EF4-FFF2-40B4-BE49-F238E27FC236}">
                      <a16:creationId xmlns:a16="http://schemas.microsoft.com/office/drawing/2014/main" id="{BF73CC34-79C9-5CFF-9767-D7DCD184B6CA}"/>
                    </a:ext>
                  </a:extLst>
                </p:cNvPr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4">
                  <a:extLst>
                    <a:ext uri="{FF2B5EF4-FFF2-40B4-BE49-F238E27FC236}">
                      <a16:creationId xmlns:a16="http://schemas.microsoft.com/office/drawing/2014/main" id="{F98D4274-42E2-B455-9572-FBE46B6BD441}"/>
                    </a:ext>
                  </a:extLst>
                </p:cNvPr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8" name="Google Shape;1168;p44">
                <a:extLst>
                  <a:ext uri="{FF2B5EF4-FFF2-40B4-BE49-F238E27FC236}">
                    <a16:creationId xmlns:a16="http://schemas.microsoft.com/office/drawing/2014/main" id="{8195126E-862D-FFEB-01BB-D302DF755588}"/>
                  </a:ext>
                </a:extLst>
              </p:cNvPr>
              <p:cNvGrpSpPr/>
              <p:nvPr/>
            </p:nvGrpSpPr>
            <p:grpSpPr>
              <a:xfrm>
                <a:off x="-2491885" y="3025377"/>
                <a:ext cx="163333" cy="251385"/>
                <a:chOff x="-3916750" y="2838725"/>
                <a:chExt cx="106150" cy="163375"/>
              </a:xfrm>
            </p:grpSpPr>
            <p:sp>
              <p:nvSpPr>
                <p:cNvPr id="1169" name="Google Shape;1169;p44">
                  <a:extLst>
                    <a:ext uri="{FF2B5EF4-FFF2-40B4-BE49-F238E27FC236}">
                      <a16:creationId xmlns:a16="http://schemas.microsoft.com/office/drawing/2014/main" id="{814EC084-5649-B3A5-054E-F1530A24F953}"/>
                    </a:ext>
                  </a:extLst>
                </p:cNvPr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2908" extrusionOk="0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4">
                  <a:extLst>
                    <a:ext uri="{FF2B5EF4-FFF2-40B4-BE49-F238E27FC236}">
                      <a16:creationId xmlns:a16="http://schemas.microsoft.com/office/drawing/2014/main" id="{27D0E40D-F0C6-C8BC-D977-D3F54153DF13}"/>
                    </a:ext>
                  </a:extLst>
                </p:cNvPr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2233" extrusionOk="0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4">
                  <a:extLst>
                    <a:ext uri="{FF2B5EF4-FFF2-40B4-BE49-F238E27FC236}">
                      <a16:creationId xmlns:a16="http://schemas.microsoft.com/office/drawing/2014/main" id="{63BF2947-B7B0-AC3B-0A31-02953363CA0C}"/>
                    </a:ext>
                  </a:extLst>
                </p:cNvPr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1789" extrusionOk="0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4">
                  <a:extLst>
                    <a:ext uri="{FF2B5EF4-FFF2-40B4-BE49-F238E27FC236}">
                      <a16:creationId xmlns:a16="http://schemas.microsoft.com/office/drawing/2014/main" id="{E7DF0F4C-123C-3AA7-C513-D51EBE600E37}"/>
                    </a:ext>
                  </a:extLst>
                </p:cNvPr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1863" extrusionOk="0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4">
                  <a:extLst>
                    <a:ext uri="{FF2B5EF4-FFF2-40B4-BE49-F238E27FC236}">
                      <a16:creationId xmlns:a16="http://schemas.microsoft.com/office/drawing/2014/main" id="{B38F8A23-4F72-B0FE-6A86-649421D47354}"/>
                    </a:ext>
                  </a:extLst>
                </p:cNvPr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705" extrusionOk="0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44">
                  <a:extLst>
                    <a:ext uri="{FF2B5EF4-FFF2-40B4-BE49-F238E27FC236}">
                      <a16:creationId xmlns:a16="http://schemas.microsoft.com/office/drawing/2014/main" id="{E0AA7C6C-E0E9-E736-BB26-9101FF8B4396}"/>
                    </a:ext>
                  </a:extLst>
                </p:cNvPr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54" extrusionOk="0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75" name="Google Shape;1175;p44">
              <a:extLst>
                <a:ext uri="{FF2B5EF4-FFF2-40B4-BE49-F238E27FC236}">
                  <a16:creationId xmlns:a16="http://schemas.microsoft.com/office/drawing/2014/main" id="{F3AD8262-48F8-BA8F-BBF1-60F03009ABBA}"/>
                </a:ext>
              </a:extLst>
            </p:cNvPr>
            <p:cNvGrpSpPr/>
            <p:nvPr/>
          </p:nvGrpSpPr>
          <p:grpSpPr>
            <a:xfrm>
              <a:off x="3792143" y="3346195"/>
              <a:ext cx="814292" cy="488991"/>
              <a:chOff x="3357500" y="1620888"/>
              <a:chExt cx="867375" cy="457300"/>
            </a:xfrm>
          </p:grpSpPr>
          <p:sp>
            <p:nvSpPr>
              <p:cNvPr id="1176" name="Google Shape;1176;p44">
                <a:extLst>
                  <a:ext uri="{FF2B5EF4-FFF2-40B4-BE49-F238E27FC236}">
                    <a16:creationId xmlns:a16="http://schemas.microsoft.com/office/drawing/2014/main" id="{C0D0DB6D-6A31-A5DD-8604-011B1C3E6D60}"/>
                  </a:ext>
                </a:extLst>
              </p:cNvPr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>
                <a:extLst>
                  <a:ext uri="{FF2B5EF4-FFF2-40B4-BE49-F238E27FC236}">
                    <a16:creationId xmlns:a16="http://schemas.microsoft.com/office/drawing/2014/main" id="{9485C7FF-DBD1-A12C-B7F8-45D15A8277EE}"/>
                  </a:ext>
                </a:extLst>
              </p:cNvPr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4">
                <a:extLst>
                  <a:ext uri="{FF2B5EF4-FFF2-40B4-BE49-F238E27FC236}">
                    <a16:creationId xmlns:a16="http://schemas.microsoft.com/office/drawing/2014/main" id="{9FF6D601-996E-5D8A-2A9D-A8669251E70C}"/>
                  </a:ext>
                </a:extLst>
              </p:cNvPr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4">
                <a:extLst>
                  <a:ext uri="{FF2B5EF4-FFF2-40B4-BE49-F238E27FC236}">
                    <a16:creationId xmlns:a16="http://schemas.microsoft.com/office/drawing/2014/main" id="{85C0FD98-018F-6114-2AA6-64965AEF8564}"/>
                  </a:ext>
                </a:extLst>
              </p:cNvPr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0" name="Google Shape;1180;p44">
              <a:extLst>
                <a:ext uri="{FF2B5EF4-FFF2-40B4-BE49-F238E27FC236}">
                  <a16:creationId xmlns:a16="http://schemas.microsoft.com/office/drawing/2014/main" id="{17B68C24-A697-0B1A-BF87-CF6BF3AB1E7A}"/>
                </a:ext>
              </a:extLst>
            </p:cNvPr>
            <p:cNvGrpSpPr/>
            <p:nvPr/>
          </p:nvGrpSpPr>
          <p:grpSpPr>
            <a:xfrm>
              <a:off x="3024078" y="2806336"/>
              <a:ext cx="814292" cy="488991"/>
              <a:chOff x="3357500" y="1620888"/>
              <a:chExt cx="867375" cy="457300"/>
            </a:xfrm>
          </p:grpSpPr>
          <p:sp>
            <p:nvSpPr>
              <p:cNvPr id="1181" name="Google Shape;1181;p44">
                <a:extLst>
                  <a:ext uri="{FF2B5EF4-FFF2-40B4-BE49-F238E27FC236}">
                    <a16:creationId xmlns:a16="http://schemas.microsoft.com/office/drawing/2014/main" id="{00803E86-3CF6-B50C-9330-26FAACCDA95E}"/>
                  </a:ext>
                </a:extLst>
              </p:cNvPr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>
                <a:extLst>
                  <a:ext uri="{FF2B5EF4-FFF2-40B4-BE49-F238E27FC236}">
                    <a16:creationId xmlns:a16="http://schemas.microsoft.com/office/drawing/2014/main" id="{D42AF8B3-B016-6DF7-7BFF-33F23C41C07A}"/>
                  </a:ext>
                </a:extLst>
              </p:cNvPr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>
                <a:extLst>
                  <a:ext uri="{FF2B5EF4-FFF2-40B4-BE49-F238E27FC236}">
                    <a16:creationId xmlns:a16="http://schemas.microsoft.com/office/drawing/2014/main" id="{84E2DCD2-6899-78E1-215B-31DE13E0E8FB}"/>
                  </a:ext>
                </a:extLst>
              </p:cNvPr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>
                <a:extLst>
                  <a:ext uri="{FF2B5EF4-FFF2-40B4-BE49-F238E27FC236}">
                    <a16:creationId xmlns:a16="http://schemas.microsoft.com/office/drawing/2014/main" id="{BAEC1195-AE42-4777-02F8-E972BE2ABE18}"/>
                  </a:ext>
                </a:extLst>
              </p:cNvPr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44">
              <a:extLst>
                <a:ext uri="{FF2B5EF4-FFF2-40B4-BE49-F238E27FC236}">
                  <a16:creationId xmlns:a16="http://schemas.microsoft.com/office/drawing/2014/main" id="{CF62990A-F618-A697-01AF-333644F0EB62}"/>
                </a:ext>
              </a:extLst>
            </p:cNvPr>
            <p:cNvGrpSpPr/>
            <p:nvPr/>
          </p:nvGrpSpPr>
          <p:grpSpPr>
            <a:xfrm>
              <a:off x="4482582" y="1987423"/>
              <a:ext cx="814292" cy="488991"/>
              <a:chOff x="3357500" y="1620888"/>
              <a:chExt cx="867375" cy="457300"/>
            </a:xfrm>
          </p:grpSpPr>
          <p:sp>
            <p:nvSpPr>
              <p:cNvPr id="1186" name="Google Shape;1186;p44">
                <a:extLst>
                  <a:ext uri="{FF2B5EF4-FFF2-40B4-BE49-F238E27FC236}">
                    <a16:creationId xmlns:a16="http://schemas.microsoft.com/office/drawing/2014/main" id="{075679E7-0FA5-D2A0-5F56-B51FE8EEB74F}"/>
                  </a:ext>
                </a:extLst>
              </p:cNvPr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>
                <a:extLst>
                  <a:ext uri="{FF2B5EF4-FFF2-40B4-BE49-F238E27FC236}">
                    <a16:creationId xmlns:a16="http://schemas.microsoft.com/office/drawing/2014/main" id="{5A556D9A-CE34-F42B-8289-6ADAD711A360}"/>
                  </a:ext>
                </a:extLst>
              </p:cNvPr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>
                <a:extLst>
                  <a:ext uri="{FF2B5EF4-FFF2-40B4-BE49-F238E27FC236}">
                    <a16:creationId xmlns:a16="http://schemas.microsoft.com/office/drawing/2014/main" id="{4B5DB3A1-E395-8E4C-5080-655EA7B2320E}"/>
                  </a:ext>
                </a:extLst>
              </p:cNvPr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>
                <a:extLst>
                  <a:ext uri="{FF2B5EF4-FFF2-40B4-BE49-F238E27FC236}">
                    <a16:creationId xmlns:a16="http://schemas.microsoft.com/office/drawing/2014/main" id="{46687032-05F1-09DB-0C0D-B0EFC14BB546}"/>
                  </a:ext>
                </a:extLst>
              </p:cNvPr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0" name="Google Shape;1190;p44">
              <a:extLst>
                <a:ext uri="{FF2B5EF4-FFF2-40B4-BE49-F238E27FC236}">
                  <a16:creationId xmlns:a16="http://schemas.microsoft.com/office/drawing/2014/main" id="{983B7BEC-5ED9-C9B0-7831-BB7449F296E1}"/>
                </a:ext>
              </a:extLst>
            </p:cNvPr>
            <p:cNvGrpSpPr/>
            <p:nvPr/>
          </p:nvGrpSpPr>
          <p:grpSpPr>
            <a:xfrm>
              <a:off x="5311667" y="2439653"/>
              <a:ext cx="814292" cy="488991"/>
              <a:chOff x="3357500" y="1620888"/>
              <a:chExt cx="867375" cy="457300"/>
            </a:xfrm>
          </p:grpSpPr>
          <p:sp>
            <p:nvSpPr>
              <p:cNvPr id="1191" name="Google Shape;1191;p44">
                <a:extLst>
                  <a:ext uri="{FF2B5EF4-FFF2-40B4-BE49-F238E27FC236}">
                    <a16:creationId xmlns:a16="http://schemas.microsoft.com/office/drawing/2014/main" id="{9729510F-5528-F181-5437-062AF601BC86}"/>
                  </a:ext>
                </a:extLst>
              </p:cNvPr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>
                <a:extLst>
                  <a:ext uri="{FF2B5EF4-FFF2-40B4-BE49-F238E27FC236}">
                    <a16:creationId xmlns:a16="http://schemas.microsoft.com/office/drawing/2014/main" id="{E9B9A297-7948-9447-A576-1B5622484E32}"/>
                  </a:ext>
                </a:extLst>
              </p:cNvPr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>
                <a:extLst>
                  <a:ext uri="{FF2B5EF4-FFF2-40B4-BE49-F238E27FC236}">
                    <a16:creationId xmlns:a16="http://schemas.microsoft.com/office/drawing/2014/main" id="{557E7303-1211-E37F-2855-32FDBC9FC351}"/>
                  </a:ext>
                </a:extLst>
              </p:cNvPr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>
                <a:extLst>
                  <a:ext uri="{FF2B5EF4-FFF2-40B4-BE49-F238E27FC236}">
                    <a16:creationId xmlns:a16="http://schemas.microsoft.com/office/drawing/2014/main" id="{2063EB44-826F-C0F8-9DED-7899A6C079E6}"/>
                  </a:ext>
                </a:extLst>
              </p:cNvPr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44">
            <a:extLst>
              <a:ext uri="{FF2B5EF4-FFF2-40B4-BE49-F238E27FC236}">
                <a16:creationId xmlns:a16="http://schemas.microsoft.com/office/drawing/2014/main" id="{78617D16-05AE-8088-CF24-C00D1B13EAF0}"/>
              </a:ext>
            </a:extLst>
          </p:cNvPr>
          <p:cNvGrpSpPr/>
          <p:nvPr/>
        </p:nvGrpSpPr>
        <p:grpSpPr>
          <a:xfrm>
            <a:off x="6268263" y="2960175"/>
            <a:ext cx="757976" cy="672190"/>
            <a:chOff x="7464925" y="-1654250"/>
            <a:chExt cx="757976" cy="672190"/>
          </a:xfrm>
        </p:grpSpPr>
        <p:sp>
          <p:nvSpPr>
            <p:cNvPr id="1196" name="Google Shape;1196;p44">
              <a:extLst>
                <a:ext uri="{FF2B5EF4-FFF2-40B4-BE49-F238E27FC236}">
                  <a16:creationId xmlns:a16="http://schemas.microsoft.com/office/drawing/2014/main" id="{AEEFBBCE-99D1-2AC4-95B8-F2F67D3DFBAC}"/>
                </a:ext>
              </a:extLst>
            </p:cNvPr>
            <p:cNvSpPr/>
            <p:nvPr/>
          </p:nvSpPr>
          <p:spPr>
            <a:xfrm>
              <a:off x="7464925" y="-1654250"/>
              <a:ext cx="757976" cy="672190"/>
            </a:xfrm>
            <a:custGeom>
              <a:avLst/>
              <a:gdLst/>
              <a:ahLst/>
              <a:cxnLst/>
              <a:rect l="l" t="t" r="r" b="b"/>
              <a:pathLst>
                <a:path w="34170" h="17973" extrusionOk="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>
              <a:extLst>
                <a:ext uri="{FF2B5EF4-FFF2-40B4-BE49-F238E27FC236}">
                  <a16:creationId xmlns:a16="http://schemas.microsoft.com/office/drawing/2014/main" id="{2E2A5BBB-E308-4ED7-F54A-14AAB2E3C8D4}"/>
                </a:ext>
              </a:extLst>
            </p:cNvPr>
            <p:cNvSpPr/>
            <p:nvPr/>
          </p:nvSpPr>
          <p:spPr>
            <a:xfrm>
              <a:off x="7498685" y="-1654213"/>
              <a:ext cx="690430" cy="672078"/>
            </a:xfrm>
            <a:custGeom>
              <a:avLst/>
              <a:gdLst/>
              <a:ahLst/>
              <a:cxnLst/>
              <a:rect l="l" t="t" r="r" b="b"/>
              <a:pathLst>
                <a:path w="31125" h="17970" extrusionOk="0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4">
            <a:extLst>
              <a:ext uri="{FF2B5EF4-FFF2-40B4-BE49-F238E27FC236}">
                <a16:creationId xmlns:a16="http://schemas.microsoft.com/office/drawing/2014/main" id="{58750779-DF1B-66F1-3DEB-CA0F5BFD48F5}"/>
              </a:ext>
            </a:extLst>
          </p:cNvPr>
          <p:cNvGrpSpPr/>
          <p:nvPr/>
        </p:nvGrpSpPr>
        <p:grpSpPr>
          <a:xfrm>
            <a:off x="6012763" y="3797743"/>
            <a:ext cx="538155" cy="568125"/>
            <a:chOff x="-3171395" y="736983"/>
            <a:chExt cx="1712232" cy="1807587"/>
          </a:xfrm>
        </p:grpSpPr>
        <p:grpSp>
          <p:nvGrpSpPr>
            <p:cNvPr id="1199" name="Google Shape;1199;p44">
              <a:extLst>
                <a:ext uri="{FF2B5EF4-FFF2-40B4-BE49-F238E27FC236}">
                  <a16:creationId xmlns:a16="http://schemas.microsoft.com/office/drawing/2014/main" id="{A8D348FC-9F3A-D3DC-ECE1-DD2FA6125B4D}"/>
                </a:ext>
              </a:extLst>
            </p:cNvPr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200" name="Google Shape;1200;p44">
                <a:extLst>
                  <a:ext uri="{FF2B5EF4-FFF2-40B4-BE49-F238E27FC236}">
                    <a16:creationId xmlns:a16="http://schemas.microsoft.com/office/drawing/2014/main" id="{785E930C-4060-84E3-2544-EA7A9E347D88}"/>
                  </a:ext>
                </a:extLst>
              </p:cNvPr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>
                <a:extLst>
                  <a:ext uri="{FF2B5EF4-FFF2-40B4-BE49-F238E27FC236}">
                    <a16:creationId xmlns:a16="http://schemas.microsoft.com/office/drawing/2014/main" id="{B6D0C711-560E-928D-44AC-6C616CFE8ADA}"/>
                  </a:ext>
                </a:extLst>
              </p:cNvPr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2" name="Google Shape;1202;p44">
              <a:extLst>
                <a:ext uri="{FF2B5EF4-FFF2-40B4-BE49-F238E27FC236}">
                  <a16:creationId xmlns:a16="http://schemas.microsoft.com/office/drawing/2014/main" id="{B1A839EB-5906-AD27-F0BF-B6BE5A50C8DD}"/>
                </a:ext>
              </a:extLst>
            </p:cNvPr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203" name="Google Shape;1203;p44">
                <a:extLst>
                  <a:ext uri="{FF2B5EF4-FFF2-40B4-BE49-F238E27FC236}">
                    <a16:creationId xmlns:a16="http://schemas.microsoft.com/office/drawing/2014/main" id="{2253290F-EBD9-6286-3085-8864F81FEA09}"/>
                  </a:ext>
                </a:extLst>
              </p:cNvPr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>
                <a:extLst>
                  <a:ext uri="{FF2B5EF4-FFF2-40B4-BE49-F238E27FC236}">
                    <a16:creationId xmlns:a16="http://schemas.microsoft.com/office/drawing/2014/main" id="{8791779F-5C3E-BA68-6CD2-6706EB5C4219}"/>
                  </a:ext>
                </a:extLst>
              </p:cNvPr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>
                <a:extLst>
                  <a:ext uri="{FF2B5EF4-FFF2-40B4-BE49-F238E27FC236}">
                    <a16:creationId xmlns:a16="http://schemas.microsoft.com/office/drawing/2014/main" id="{A584A496-31E8-9F4F-135B-042F88D482F3}"/>
                  </a:ext>
                </a:extLst>
              </p:cNvPr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>
                <a:extLst>
                  <a:ext uri="{FF2B5EF4-FFF2-40B4-BE49-F238E27FC236}">
                    <a16:creationId xmlns:a16="http://schemas.microsoft.com/office/drawing/2014/main" id="{4C47738D-AE74-C05D-6D4A-3068F1BEA2D4}"/>
                  </a:ext>
                </a:extLst>
              </p:cNvPr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8" name="Google Shape;1018;p44">
            <a:extLst>
              <a:ext uri="{FF2B5EF4-FFF2-40B4-BE49-F238E27FC236}">
                <a16:creationId xmlns:a16="http://schemas.microsoft.com/office/drawing/2014/main" id="{AFAC37CC-C506-BAAA-1BBF-CADB24D8B1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84351" y="2472509"/>
            <a:ext cx="4152052" cy="1259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hlinkClick r:id="rId3"/>
              </a:rPr>
              <a:t>https://github.com/hojunhojun/Brothers</a:t>
            </a: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65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51"/>
          <p:cNvSpPr txBox="1">
            <a:spLocks noGrp="1"/>
          </p:cNvSpPr>
          <p:nvPr>
            <p:ph type="title"/>
          </p:nvPr>
        </p:nvSpPr>
        <p:spPr>
          <a:xfrm>
            <a:off x="1079725" y="1736250"/>
            <a:ext cx="6987000" cy="16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FLY</a:t>
            </a:r>
            <a:endParaRPr dirty="0"/>
          </a:p>
        </p:txBody>
      </p:sp>
      <p:sp>
        <p:nvSpPr>
          <p:cNvPr id="2069" name="Google Shape;2069;p51"/>
          <p:cNvSpPr/>
          <p:nvPr/>
        </p:nvSpPr>
        <p:spPr>
          <a:xfrm>
            <a:off x="1079725" y="1096213"/>
            <a:ext cx="6987000" cy="364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51"/>
          <p:cNvSpPr/>
          <p:nvPr/>
        </p:nvSpPr>
        <p:spPr>
          <a:xfrm rot="10800000">
            <a:off x="1082725" y="3682913"/>
            <a:ext cx="6984000" cy="364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1" name="Google Shape;2071;p51"/>
          <p:cNvGrpSpPr/>
          <p:nvPr/>
        </p:nvGrpSpPr>
        <p:grpSpPr>
          <a:xfrm flipH="1">
            <a:off x="7362719" y="1554626"/>
            <a:ext cx="1309552" cy="3623411"/>
            <a:chOff x="4151450" y="18288"/>
            <a:chExt cx="2094278" cy="5794677"/>
          </a:xfrm>
        </p:grpSpPr>
        <p:grpSp>
          <p:nvGrpSpPr>
            <p:cNvPr id="2072" name="Google Shape;2072;p51"/>
            <p:cNvGrpSpPr/>
            <p:nvPr/>
          </p:nvGrpSpPr>
          <p:grpSpPr>
            <a:xfrm>
              <a:off x="4151450" y="18288"/>
              <a:ext cx="2094278" cy="5794677"/>
              <a:chOff x="4151450" y="18288"/>
              <a:chExt cx="2094278" cy="5794677"/>
            </a:xfrm>
          </p:grpSpPr>
          <p:sp>
            <p:nvSpPr>
              <p:cNvPr id="2073" name="Google Shape;2073;p51"/>
              <p:cNvSpPr/>
              <p:nvPr/>
            </p:nvSpPr>
            <p:spPr>
              <a:xfrm>
                <a:off x="4781268" y="5147056"/>
                <a:ext cx="746340" cy="398893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78" extrusionOk="0">
                    <a:moveTo>
                      <a:pt x="119" y="0"/>
                    </a:moveTo>
                    <a:cubicBezTo>
                      <a:pt x="119" y="0"/>
                      <a:pt x="1" y="297"/>
                      <a:pt x="5" y="408"/>
                    </a:cubicBezTo>
                    <a:cubicBezTo>
                      <a:pt x="8" y="517"/>
                      <a:pt x="10" y="558"/>
                      <a:pt x="10" y="558"/>
                    </a:cubicBezTo>
                    <a:cubicBezTo>
                      <a:pt x="10" y="558"/>
                      <a:pt x="62" y="715"/>
                      <a:pt x="216" y="766"/>
                    </a:cubicBezTo>
                    <a:cubicBezTo>
                      <a:pt x="368" y="817"/>
                      <a:pt x="639" y="960"/>
                      <a:pt x="874" y="991"/>
                    </a:cubicBezTo>
                    <a:cubicBezTo>
                      <a:pt x="1110" y="1021"/>
                      <a:pt x="1216" y="1008"/>
                      <a:pt x="1313" y="1032"/>
                    </a:cubicBezTo>
                    <a:cubicBezTo>
                      <a:pt x="1411" y="1057"/>
                      <a:pt x="1665" y="1275"/>
                      <a:pt x="1699" y="1326"/>
                    </a:cubicBezTo>
                    <a:cubicBezTo>
                      <a:pt x="1731" y="1375"/>
                      <a:pt x="1906" y="1577"/>
                      <a:pt x="2076" y="1695"/>
                    </a:cubicBezTo>
                    <a:cubicBezTo>
                      <a:pt x="2245" y="1814"/>
                      <a:pt x="2943" y="2026"/>
                      <a:pt x="2943" y="2026"/>
                    </a:cubicBezTo>
                    <a:cubicBezTo>
                      <a:pt x="2943" y="2026"/>
                      <a:pt x="3194" y="2077"/>
                      <a:pt x="3369" y="2077"/>
                    </a:cubicBezTo>
                    <a:cubicBezTo>
                      <a:pt x="3388" y="2077"/>
                      <a:pt x="3406" y="2076"/>
                      <a:pt x="3423" y="2075"/>
                    </a:cubicBezTo>
                    <a:cubicBezTo>
                      <a:pt x="3594" y="2063"/>
                      <a:pt x="3772" y="1884"/>
                      <a:pt x="3812" y="1852"/>
                    </a:cubicBezTo>
                    <a:cubicBezTo>
                      <a:pt x="3852" y="1820"/>
                      <a:pt x="3888" y="1534"/>
                      <a:pt x="3888" y="1534"/>
                    </a:cubicBezTo>
                    <a:cubicBezTo>
                      <a:pt x="3888" y="1534"/>
                      <a:pt x="1676" y="434"/>
                      <a:pt x="1333" y="340"/>
                    </a:cubicBezTo>
                    <a:cubicBezTo>
                      <a:pt x="988" y="248"/>
                      <a:pt x="119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1"/>
              <p:cNvSpPr/>
              <p:nvPr/>
            </p:nvSpPr>
            <p:spPr>
              <a:xfrm>
                <a:off x="5280554" y="1635353"/>
                <a:ext cx="833874" cy="86036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4482" extrusionOk="0">
                    <a:moveTo>
                      <a:pt x="1116" y="0"/>
                    </a:moveTo>
                    <a:cubicBezTo>
                      <a:pt x="1116" y="0"/>
                      <a:pt x="1" y="220"/>
                      <a:pt x="1" y="242"/>
                    </a:cubicBezTo>
                    <a:cubicBezTo>
                      <a:pt x="1" y="262"/>
                      <a:pt x="105" y="1975"/>
                      <a:pt x="162" y="2129"/>
                    </a:cubicBezTo>
                    <a:cubicBezTo>
                      <a:pt x="219" y="2283"/>
                      <a:pt x="731" y="2964"/>
                      <a:pt x="985" y="3138"/>
                    </a:cubicBezTo>
                    <a:cubicBezTo>
                      <a:pt x="1239" y="3312"/>
                      <a:pt x="2560" y="3896"/>
                      <a:pt x="2560" y="3896"/>
                    </a:cubicBezTo>
                    <a:cubicBezTo>
                      <a:pt x="2560" y="3896"/>
                      <a:pt x="2572" y="3892"/>
                      <a:pt x="2583" y="3892"/>
                    </a:cubicBezTo>
                    <a:cubicBezTo>
                      <a:pt x="2597" y="3892"/>
                      <a:pt x="2610" y="3900"/>
                      <a:pt x="2586" y="3936"/>
                    </a:cubicBezTo>
                    <a:cubicBezTo>
                      <a:pt x="2548" y="4000"/>
                      <a:pt x="2705" y="4259"/>
                      <a:pt x="2705" y="4259"/>
                    </a:cubicBezTo>
                    <a:lnTo>
                      <a:pt x="3006" y="4467"/>
                    </a:lnTo>
                    <a:cubicBezTo>
                      <a:pt x="3006" y="4467"/>
                      <a:pt x="3124" y="4482"/>
                      <a:pt x="3288" y="4482"/>
                    </a:cubicBezTo>
                    <a:cubicBezTo>
                      <a:pt x="3384" y="4482"/>
                      <a:pt x="3495" y="4477"/>
                      <a:pt x="3608" y="4461"/>
                    </a:cubicBezTo>
                    <a:cubicBezTo>
                      <a:pt x="3914" y="4419"/>
                      <a:pt x="4231" y="4203"/>
                      <a:pt x="4231" y="4203"/>
                    </a:cubicBezTo>
                    <a:cubicBezTo>
                      <a:pt x="4231" y="4203"/>
                      <a:pt x="4343" y="3687"/>
                      <a:pt x="4311" y="3637"/>
                    </a:cubicBezTo>
                    <a:cubicBezTo>
                      <a:pt x="4277" y="3586"/>
                      <a:pt x="3856" y="3329"/>
                      <a:pt x="3836" y="3320"/>
                    </a:cubicBezTo>
                    <a:cubicBezTo>
                      <a:pt x="3814" y="3309"/>
                      <a:pt x="3482" y="3278"/>
                      <a:pt x="3482" y="3278"/>
                    </a:cubicBezTo>
                    <a:cubicBezTo>
                      <a:pt x="3482" y="3278"/>
                      <a:pt x="3086" y="3166"/>
                      <a:pt x="3017" y="3106"/>
                    </a:cubicBezTo>
                    <a:cubicBezTo>
                      <a:pt x="2950" y="3047"/>
                      <a:pt x="2479" y="2461"/>
                      <a:pt x="2199" y="2081"/>
                    </a:cubicBezTo>
                    <a:cubicBezTo>
                      <a:pt x="1917" y="1703"/>
                      <a:pt x="1451" y="1314"/>
                      <a:pt x="1451" y="1314"/>
                    </a:cubicBezTo>
                    <a:cubicBezTo>
                      <a:pt x="1451" y="1314"/>
                      <a:pt x="1348" y="1177"/>
                      <a:pt x="1328" y="1048"/>
                    </a:cubicBezTo>
                    <a:cubicBezTo>
                      <a:pt x="1310" y="920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51"/>
              <p:cNvSpPr/>
              <p:nvPr/>
            </p:nvSpPr>
            <p:spPr>
              <a:xfrm>
                <a:off x="5194940" y="1024730"/>
                <a:ext cx="381041" cy="78895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4110" extrusionOk="0">
                    <a:moveTo>
                      <a:pt x="161" y="0"/>
                    </a:moveTo>
                    <a:lnTo>
                      <a:pt x="50" y="1469"/>
                    </a:lnTo>
                    <a:cubicBezTo>
                      <a:pt x="50" y="1469"/>
                      <a:pt x="1" y="3901"/>
                      <a:pt x="285" y="4047"/>
                    </a:cubicBezTo>
                    <a:cubicBezTo>
                      <a:pt x="366" y="4090"/>
                      <a:pt x="456" y="4109"/>
                      <a:pt x="554" y="4109"/>
                    </a:cubicBezTo>
                    <a:cubicBezTo>
                      <a:pt x="798" y="4109"/>
                      <a:pt x="1097" y="3987"/>
                      <a:pt x="1467" y="3784"/>
                    </a:cubicBezTo>
                    <a:cubicBezTo>
                      <a:pt x="1985" y="3500"/>
                      <a:pt x="1862" y="3161"/>
                      <a:pt x="1803" y="2987"/>
                    </a:cubicBezTo>
                    <a:cubicBezTo>
                      <a:pt x="1747" y="2814"/>
                      <a:pt x="1070" y="631"/>
                      <a:pt x="927" y="356"/>
                    </a:cubicBezTo>
                    <a:cubicBezTo>
                      <a:pt x="784" y="82"/>
                      <a:pt x="161" y="0"/>
                      <a:pt x="1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51"/>
              <p:cNvSpPr/>
              <p:nvPr/>
            </p:nvSpPr>
            <p:spPr>
              <a:xfrm>
                <a:off x="4406372" y="5339783"/>
                <a:ext cx="661878" cy="473181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2465" extrusionOk="0">
                    <a:moveTo>
                      <a:pt x="57" y="1"/>
                    </a:moveTo>
                    <a:cubicBezTo>
                      <a:pt x="57" y="1"/>
                      <a:pt x="0" y="374"/>
                      <a:pt x="46" y="570"/>
                    </a:cubicBezTo>
                    <a:cubicBezTo>
                      <a:pt x="46" y="570"/>
                      <a:pt x="360" y="867"/>
                      <a:pt x="431" y="934"/>
                    </a:cubicBezTo>
                    <a:cubicBezTo>
                      <a:pt x="502" y="1000"/>
                      <a:pt x="668" y="1157"/>
                      <a:pt x="729" y="1242"/>
                    </a:cubicBezTo>
                    <a:cubicBezTo>
                      <a:pt x="791" y="1326"/>
                      <a:pt x="891" y="1445"/>
                      <a:pt x="985" y="1594"/>
                    </a:cubicBezTo>
                    <a:cubicBezTo>
                      <a:pt x="1078" y="1742"/>
                      <a:pt x="1138" y="1885"/>
                      <a:pt x="1375" y="2054"/>
                    </a:cubicBezTo>
                    <a:cubicBezTo>
                      <a:pt x="1611" y="2223"/>
                      <a:pt x="1991" y="2420"/>
                      <a:pt x="2504" y="2457"/>
                    </a:cubicBezTo>
                    <a:cubicBezTo>
                      <a:pt x="2582" y="2462"/>
                      <a:pt x="2650" y="2465"/>
                      <a:pt x="2711" y="2465"/>
                    </a:cubicBezTo>
                    <a:cubicBezTo>
                      <a:pt x="3050" y="2465"/>
                      <a:pt x="3137" y="2388"/>
                      <a:pt x="3255" y="2320"/>
                    </a:cubicBezTo>
                    <a:cubicBezTo>
                      <a:pt x="3395" y="2239"/>
                      <a:pt x="3412" y="2142"/>
                      <a:pt x="3412" y="2142"/>
                    </a:cubicBezTo>
                    <a:cubicBezTo>
                      <a:pt x="3412" y="2142"/>
                      <a:pt x="3447" y="2056"/>
                      <a:pt x="3441" y="1914"/>
                    </a:cubicBezTo>
                    <a:cubicBezTo>
                      <a:pt x="3435" y="1773"/>
                      <a:pt x="1617" y="480"/>
                      <a:pt x="1617" y="48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51"/>
              <p:cNvSpPr/>
              <p:nvPr/>
            </p:nvSpPr>
            <p:spPr>
              <a:xfrm>
                <a:off x="4792018" y="5099642"/>
                <a:ext cx="738278" cy="418857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2182" extrusionOk="0">
                    <a:moveTo>
                      <a:pt x="891" y="1"/>
                    </a:moveTo>
                    <a:lnTo>
                      <a:pt x="335" y="66"/>
                    </a:lnTo>
                    <a:lnTo>
                      <a:pt x="334" y="67"/>
                    </a:lnTo>
                    <a:cubicBezTo>
                      <a:pt x="334" y="67"/>
                      <a:pt x="333" y="67"/>
                      <a:pt x="332" y="67"/>
                    </a:cubicBezTo>
                    <a:cubicBezTo>
                      <a:pt x="312" y="67"/>
                      <a:pt x="144" y="71"/>
                      <a:pt x="80" y="209"/>
                    </a:cubicBezTo>
                    <a:cubicBezTo>
                      <a:pt x="12" y="356"/>
                      <a:pt x="0" y="515"/>
                      <a:pt x="26" y="593"/>
                    </a:cubicBezTo>
                    <a:cubicBezTo>
                      <a:pt x="54" y="672"/>
                      <a:pt x="706" y="944"/>
                      <a:pt x="863" y="1012"/>
                    </a:cubicBezTo>
                    <a:cubicBezTo>
                      <a:pt x="1021" y="1079"/>
                      <a:pt x="1204" y="1098"/>
                      <a:pt x="1429" y="1233"/>
                    </a:cubicBezTo>
                    <a:cubicBezTo>
                      <a:pt x="1654" y="1367"/>
                      <a:pt x="1758" y="1625"/>
                      <a:pt x="2252" y="1856"/>
                    </a:cubicBezTo>
                    <a:cubicBezTo>
                      <a:pt x="2722" y="2075"/>
                      <a:pt x="2948" y="2181"/>
                      <a:pt x="3272" y="2181"/>
                    </a:cubicBezTo>
                    <a:cubicBezTo>
                      <a:pt x="3287" y="2181"/>
                      <a:pt x="3303" y="2181"/>
                      <a:pt x="3319" y="2181"/>
                    </a:cubicBezTo>
                    <a:cubicBezTo>
                      <a:pt x="3672" y="2170"/>
                      <a:pt x="3824" y="1848"/>
                      <a:pt x="3835" y="1768"/>
                    </a:cubicBezTo>
                    <a:cubicBezTo>
                      <a:pt x="3846" y="1690"/>
                      <a:pt x="3572" y="1184"/>
                      <a:pt x="3263" y="993"/>
                    </a:cubicBezTo>
                    <a:cubicBezTo>
                      <a:pt x="2953" y="802"/>
                      <a:pt x="891" y="1"/>
                      <a:pt x="8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51"/>
              <p:cNvSpPr/>
              <p:nvPr/>
            </p:nvSpPr>
            <p:spPr>
              <a:xfrm>
                <a:off x="4415202" y="5289681"/>
                <a:ext cx="655735" cy="494489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2576" extrusionOk="0">
                    <a:moveTo>
                      <a:pt x="968" y="0"/>
                    </a:moveTo>
                    <a:lnTo>
                      <a:pt x="293" y="20"/>
                    </a:lnTo>
                    <a:cubicBezTo>
                      <a:pt x="293" y="20"/>
                      <a:pt x="22" y="102"/>
                      <a:pt x="11" y="262"/>
                    </a:cubicBezTo>
                    <a:cubicBezTo>
                      <a:pt x="0" y="423"/>
                      <a:pt x="148" y="697"/>
                      <a:pt x="399" y="917"/>
                    </a:cubicBezTo>
                    <a:cubicBezTo>
                      <a:pt x="648" y="1137"/>
                      <a:pt x="783" y="1640"/>
                      <a:pt x="1219" y="2024"/>
                    </a:cubicBezTo>
                    <a:cubicBezTo>
                      <a:pt x="1612" y="2372"/>
                      <a:pt x="2010" y="2576"/>
                      <a:pt x="2635" y="2576"/>
                    </a:cubicBezTo>
                    <a:cubicBezTo>
                      <a:pt x="2702" y="2576"/>
                      <a:pt x="2772" y="2574"/>
                      <a:pt x="2844" y="2569"/>
                    </a:cubicBezTo>
                    <a:cubicBezTo>
                      <a:pt x="3377" y="2407"/>
                      <a:pt x="3397" y="2232"/>
                      <a:pt x="3395" y="2175"/>
                    </a:cubicBezTo>
                    <a:cubicBezTo>
                      <a:pt x="3394" y="2118"/>
                      <a:pt x="3415" y="1987"/>
                      <a:pt x="3081" y="1718"/>
                    </a:cubicBezTo>
                    <a:cubicBezTo>
                      <a:pt x="2748" y="1449"/>
                      <a:pt x="968" y="0"/>
                      <a:pt x="9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51"/>
              <p:cNvSpPr/>
              <p:nvPr/>
            </p:nvSpPr>
            <p:spPr>
              <a:xfrm>
                <a:off x="4424992" y="5165292"/>
                <a:ext cx="633852" cy="607937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3167" extrusionOk="0">
                    <a:moveTo>
                      <a:pt x="428" y="0"/>
                    </a:moveTo>
                    <a:cubicBezTo>
                      <a:pt x="428" y="0"/>
                      <a:pt x="154" y="319"/>
                      <a:pt x="109" y="385"/>
                    </a:cubicBezTo>
                    <a:cubicBezTo>
                      <a:pt x="65" y="450"/>
                      <a:pt x="0" y="922"/>
                      <a:pt x="22" y="1059"/>
                    </a:cubicBezTo>
                    <a:cubicBezTo>
                      <a:pt x="42" y="1194"/>
                      <a:pt x="371" y="1476"/>
                      <a:pt x="455" y="1602"/>
                    </a:cubicBezTo>
                    <a:cubicBezTo>
                      <a:pt x="540" y="1728"/>
                      <a:pt x="766" y="2054"/>
                      <a:pt x="963" y="2389"/>
                    </a:cubicBezTo>
                    <a:cubicBezTo>
                      <a:pt x="1097" y="2617"/>
                      <a:pt x="1594" y="2983"/>
                      <a:pt x="2267" y="3129"/>
                    </a:cubicBezTo>
                    <a:cubicBezTo>
                      <a:pt x="2387" y="3155"/>
                      <a:pt x="2494" y="3166"/>
                      <a:pt x="2591" y="3166"/>
                    </a:cubicBezTo>
                    <a:cubicBezTo>
                      <a:pt x="3035" y="3166"/>
                      <a:pt x="3234" y="2929"/>
                      <a:pt x="3258" y="2855"/>
                    </a:cubicBezTo>
                    <a:cubicBezTo>
                      <a:pt x="3286" y="2768"/>
                      <a:pt x="3301" y="2591"/>
                      <a:pt x="3046" y="2195"/>
                    </a:cubicBezTo>
                    <a:cubicBezTo>
                      <a:pt x="2790" y="1800"/>
                      <a:pt x="2500" y="1534"/>
                      <a:pt x="2366" y="1442"/>
                    </a:cubicBezTo>
                    <a:cubicBezTo>
                      <a:pt x="2232" y="1349"/>
                      <a:pt x="1620" y="817"/>
                      <a:pt x="1557" y="696"/>
                    </a:cubicBezTo>
                    <a:cubicBezTo>
                      <a:pt x="1495" y="573"/>
                      <a:pt x="1272" y="70"/>
                      <a:pt x="1272" y="70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51"/>
              <p:cNvSpPr/>
              <p:nvPr/>
            </p:nvSpPr>
            <p:spPr>
              <a:xfrm>
                <a:off x="4775893" y="5007309"/>
                <a:ext cx="748452" cy="499288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2601" extrusionOk="0">
                    <a:moveTo>
                      <a:pt x="495" y="0"/>
                    </a:moveTo>
                    <a:cubicBezTo>
                      <a:pt x="487" y="0"/>
                      <a:pt x="481" y="1"/>
                      <a:pt x="478" y="4"/>
                    </a:cubicBezTo>
                    <a:cubicBezTo>
                      <a:pt x="419" y="51"/>
                      <a:pt x="1" y="891"/>
                      <a:pt x="244" y="1066"/>
                    </a:cubicBezTo>
                    <a:cubicBezTo>
                      <a:pt x="489" y="1242"/>
                      <a:pt x="1013" y="1416"/>
                      <a:pt x="1090" y="1440"/>
                    </a:cubicBezTo>
                    <a:cubicBezTo>
                      <a:pt x="1167" y="1466"/>
                      <a:pt x="1693" y="1743"/>
                      <a:pt x="1884" y="1916"/>
                    </a:cubicBezTo>
                    <a:cubicBezTo>
                      <a:pt x="2076" y="2089"/>
                      <a:pt x="2434" y="2334"/>
                      <a:pt x="3025" y="2543"/>
                    </a:cubicBezTo>
                    <a:cubicBezTo>
                      <a:pt x="3138" y="2583"/>
                      <a:pt x="3245" y="2601"/>
                      <a:pt x="3342" y="2601"/>
                    </a:cubicBezTo>
                    <a:cubicBezTo>
                      <a:pt x="3664" y="2601"/>
                      <a:pt x="3882" y="2407"/>
                      <a:pt x="3897" y="2216"/>
                    </a:cubicBezTo>
                    <a:cubicBezTo>
                      <a:pt x="3899" y="2200"/>
                      <a:pt x="3899" y="2185"/>
                      <a:pt x="3897" y="2168"/>
                    </a:cubicBezTo>
                    <a:cubicBezTo>
                      <a:pt x="3883" y="1926"/>
                      <a:pt x="3543" y="1574"/>
                      <a:pt x="3440" y="1506"/>
                    </a:cubicBezTo>
                    <a:cubicBezTo>
                      <a:pt x="3331" y="1434"/>
                      <a:pt x="2479" y="953"/>
                      <a:pt x="2479" y="953"/>
                    </a:cubicBezTo>
                    <a:lnTo>
                      <a:pt x="1793" y="388"/>
                    </a:lnTo>
                    <a:cubicBezTo>
                      <a:pt x="1793" y="388"/>
                      <a:pt x="659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51"/>
              <p:cNvSpPr/>
              <p:nvPr/>
            </p:nvSpPr>
            <p:spPr>
              <a:xfrm>
                <a:off x="4827338" y="2812255"/>
                <a:ext cx="608705" cy="2344983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12216" extrusionOk="0">
                    <a:moveTo>
                      <a:pt x="73" y="11709"/>
                    </a:moveTo>
                    <a:cubicBezTo>
                      <a:pt x="74" y="11722"/>
                      <a:pt x="87" y="11897"/>
                      <a:pt x="261" y="12031"/>
                    </a:cubicBezTo>
                    <a:cubicBezTo>
                      <a:pt x="357" y="12105"/>
                      <a:pt x="504" y="12166"/>
                      <a:pt x="722" y="12178"/>
                    </a:cubicBezTo>
                    <a:cubicBezTo>
                      <a:pt x="1337" y="12215"/>
                      <a:pt x="1543" y="11994"/>
                      <a:pt x="1577" y="11938"/>
                    </a:cubicBezTo>
                    <a:cubicBezTo>
                      <a:pt x="1610" y="11882"/>
                      <a:pt x="2191" y="5881"/>
                      <a:pt x="2191" y="5881"/>
                    </a:cubicBezTo>
                    <a:cubicBezTo>
                      <a:pt x="2191" y="5881"/>
                      <a:pt x="2629" y="3651"/>
                      <a:pt x="2802" y="2878"/>
                    </a:cubicBezTo>
                    <a:cubicBezTo>
                      <a:pt x="2960" y="2177"/>
                      <a:pt x="3171" y="1566"/>
                      <a:pt x="3077" y="642"/>
                    </a:cubicBezTo>
                    <a:cubicBezTo>
                      <a:pt x="3074" y="616"/>
                      <a:pt x="3071" y="588"/>
                      <a:pt x="3068" y="562"/>
                    </a:cubicBezTo>
                    <a:cubicBezTo>
                      <a:pt x="3060" y="497"/>
                      <a:pt x="3051" y="431"/>
                      <a:pt x="3040" y="363"/>
                    </a:cubicBezTo>
                    <a:lnTo>
                      <a:pt x="3040" y="363"/>
                    </a:lnTo>
                    <a:cubicBezTo>
                      <a:pt x="3029" y="294"/>
                      <a:pt x="3009" y="239"/>
                      <a:pt x="2982" y="197"/>
                    </a:cubicBezTo>
                    <a:cubicBezTo>
                      <a:pt x="2969" y="176"/>
                      <a:pt x="2954" y="159"/>
                      <a:pt x="2936" y="145"/>
                    </a:cubicBezTo>
                    <a:cubicBezTo>
                      <a:pt x="2763" y="0"/>
                      <a:pt x="2420" y="179"/>
                      <a:pt x="2051" y="465"/>
                    </a:cubicBezTo>
                    <a:cubicBezTo>
                      <a:pt x="1953" y="543"/>
                      <a:pt x="1853" y="627"/>
                      <a:pt x="1753" y="716"/>
                    </a:cubicBezTo>
                    <a:lnTo>
                      <a:pt x="1753" y="716"/>
                    </a:lnTo>
                    <a:cubicBezTo>
                      <a:pt x="1706" y="757"/>
                      <a:pt x="1659" y="799"/>
                      <a:pt x="1613" y="843"/>
                    </a:cubicBezTo>
                    <a:lnTo>
                      <a:pt x="1611" y="843"/>
                    </a:lnTo>
                    <a:cubicBezTo>
                      <a:pt x="1470" y="976"/>
                      <a:pt x="1331" y="1111"/>
                      <a:pt x="1207" y="1239"/>
                    </a:cubicBezTo>
                    <a:cubicBezTo>
                      <a:pt x="1191" y="1254"/>
                      <a:pt x="1176" y="1271"/>
                      <a:pt x="1160" y="1286"/>
                    </a:cubicBezTo>
                    <a:lnTo>
                      <a:pt x="1159" y="1286"/>
                    </a:lnTo>
                    <a:cubicBezTo>
                      <a:pt x="1125" y="1322"/>
                      <a:pt x="1093" y="1357"/>
                      <a:pt x="1060" y="1389"/>
                    </a:cubicBezTo>
                    <a:lnTo>
                      <a:pt x="1060" y="1389"/>
                    </a:lnTo>
                    <a:cubicBezTo>
                      <a:pt x="962" y="1493"/>
                      <a:pt x="877" y="1585"/>
                      <a:pt x="813" y="1657"/>
                    </a:cubicBezTo>
                    <a:cubicBezTo>
                      <a:pt x="722" y="1756"/>
                      <a:pt x="670" y="1817"/>
                      <a:pt x="670" y="1817"/>
                    </a:cubicBezTo>
                    <a:cubicBezTo>
                      <a:pt x="670" y="1817"/>
                      <a:pt x="151" y="4109"/>
                      <a:pt x="39" y="5520"/>
                    </a:cubicBezTo>
                    <a:cubicBezTo>
                      <a:pt x="13" y="5841"/>
                      <a:pt x="4" y="6221"/>
                      <a:pt x="4" y="6624"/>
                    </a:cubicBezTo>
                    <a:lnTo>
                      <a:pt x="2" y="6626"/>
                    </a:lnTo>
                    <a:cubicBezTo>
                      <a:pt x="1" y="7981"/>
                      <a:pt x="105" y="10079"/>
                      <a:pt x="99" y="10646"/>
                    </a:cubicBezTo>
                    <a:cubicBezTo>
                      <a:pt x="90" y="11382"/>
                      <a:pt x="73" y="11688"/>
                      <a:pt x="73" y="117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51"/>
              <p:cNvSpPr/>
              <p:nvPr/>
            </p:nvSpPr>
            <p:spPr>
              <a:xfrm>
                <a:off x="4813133" y="3129948"/>
                <a:ext cx="382384" cy="1991777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0376" extrusionOk="0">
                    <a:moveTo>
                      <a:pt x="887" y="1"/>
                    </a:moveTo>
                    <a:cubicBezTo>
                      <a:pt x="796" y="101"/>
                      <a:pt x="744" y="162"/>
                      <a:pt x="744" y="162"/>
                    </a:cubicBezTo>
                    <a:cubicBezTo>
                      <a:pt x="744" y="162"/>
                      <a:pt x="225" y="2454"/>
                      <a:pt x="113" y="3865"/>
                    </a:cubicBezTo>
                    <a:cubicBezTo>
                      <a:pt x="1" y="5274"/>
                      <a:pt x="181" y="8256"/>
                      <a:pt x="173" y="8991"/>
                    </a:cubicBezTo>
                    <a:cubicBezTo>
                      <a:pt x="165" y="9727"/>
                      <a:pt x="147" y="10033"/>
                      <a:pt x="147" y="10054"/>
                    </a:cubicBezTo>
                    <a:cubicBezTo>
                      <a:pt x="148" y="10067"/>
                      <a:pt x="161" y="10242"/>
                      <a:pt x="335" y="10376"/>
                    </a:cubicBezTo>
                    <a:cubicBezTo>
                      <a:pt x="421" y="8727"/>
                      <a:pt x="653" y="4261"/>
                      <a:pt x="653" y="4261"/>
                    </a:cubicBezTo>
                    <a:lnTo>
                      <a:pt x="1190" y="1534"/>
                    </a:lnTo>
                    <a:lnTo>
                      <a:pt x="1991" y="688"/>
                    </a:lnTo>
                    <a:cubicBezTo>
                      <a:pt x="1587" y="357"/>
                      <a:pt x="1219" y="134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1"/>
              <p:cNvSpPr/>
              <p:nvPr/>
            </p:nvSpPr>
            <p:spPr>
              <a:xfrm>
                <a:off x="4329780" y="2659647"/>
                <a:ext cx="914689" cy="273888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14268" extrusionOk="0">
                    <a:moveTo>
                      <a:pt x="462" y="13260"/>
                    </a:moveTo>
                    <a:cubicBezTo>
                      <a:pt x="462" y="13260"/>
                      <a:pt x="382" y="13559"/>
                      <a:pt x="784" y="13829"/>
                    </a:cubicBezTo>
                    <a:cubicBezTo>
                      <a:pt x="810" y="13849"/>
                      <a:pt x="839" y="13866"/>
                      <a:pt x="871" y="13884"/>
                    </a:cubicBezTo>
                    <a:cubicBezTo>
                      <a:pt x="879" y="13889"/>
                      <a:pt x="884" y="13892"/>
                      <a:pt x="891" y="13895"/>
                    </a:cubicBezTo>
                    <a:cubicBezTo>
                      <a:pt x="937" y="13923"/>
                      <a:pt x="990" y="13947"/>
                      <a:pt x="1050" y="13972"/>
                    </a:cubicBezTo>
                    <a:cubicBezTo>
                      <a:pt x="1748" y="14267"/>
                      <a:pt x="2150" y="13869"/>
                      <a:pt x="2147" y="13772"/>
                    </a:cubicBezTo>
                    <a:cubicBezTo>
                      <a:pt x="2145" y="13676"/>
                      <a:pt x="2285" y="8408"/>
                      <a:pt x="2413" y="8059"/>
                    </a:cubicBezTo>
                    <a:cubicBezTo>
                      <a:pt x="2439" y="7985"/>
                      <a:pt x="2505" y="7750"/>
                      <a:pt x="2594" y="7421"/>
                    </a:cubicBezTo>
                    <a:cubicBezTo>
                      <a:pt x="2928" y="6188"/>
                      <a:pt x="3572" y="3669"/>
                      <a:pt x="3572" y="3669"/>
                    </a:cubicBezTo>
                    <a:cubicBezTo>
                      <a:pt x="3572" y="3669"/>
                      <a:pt x="4312" y="3503"/>
                      <a:pt x="4509" y="3140"/>
                    </a:cubicBezTo>
                    <a:cubicBezTo>
                      <a:pt x="4638" y="2900"/>
                      <a:pt x="4708" y="2292"/>
                      <a:pt x="4740" y="1906"/>
                    </a:cubicBezTo>
                    <a:cubicBezTo>
                      <a:pt x="4741" y="1874"/>
                      <a:pt x="4745" y="1845"/>
                      <a:pt x="4746" y="1815"/>
                    </a:cubicBezTo>
                    <a:cubicBezTo>
                      <a:pt x="4748" y="1805"/>
                      <a:pt x="4749" y="1792"/>
                      <a:pt x="4749" y="1783"/>
                    </a:cubicBezTo>
                    <a:cubicBezTo>
                      <a:pt x="4760" y="1648"/>
                      <a:pt x="4765" y="1558"/>
                      <a:pt x="4765" y="1558"/>
                    </a:cubicBezTo>
                    <a:cubicBezTo>
                      <a:pt x="4763" y="1523"/>
                      <a:pt x="4757" y="1489"/>
                      <a:pt x="4748" y="1454"/>
                    </a:cubicBezTo>
                    <a:cubicBezTo>
                      <a:pt x="4740" y="1429"/>
                      <a:pt x="4729" y="1403"/>
                      <a:pt x="4718" y="1378"/>
                    </a:cubicBezTo>
                    <a:cubicBezTo>
                      <a:pt x="4698" y="1338"/>
                      <a:pt x="4674" y="1298"/>
                      <a:pt x="4643" y="1260"/>
                    </a:cubicBezTo>
                    <a:cubicBezTo>
                      <a:pt x="3934" y="365"/>
                      <a:pt x="322" y="0"/>
                      <a:pt x="151" y="928"/>
                    </a:cubicBezTo>
                    <a:cubicBezTo>
                      <a:pt x="147" y="948"/>
                      <a:pt x="145" y="966"/>
                      <a:pt x="142" y="983"/>
                    </a:cubicBezTo>
                    <a:cubicBezTo>
                      <a:pt x="141" y="988"/>
                      <a:pt x="141" y="994"/>
                      <a:pt x="139" y="999"/>
                    </a:cubicBezTo>
                    <a:cubicBezTo>
                      <a:pt x="136" y="1014"/>
                      <a:pt x="135" y="1029"/>
                      <a:pt x="131" y="1045"/>
                    </a:cubicBezTo>
                    <a:cubicBezTo>
                      <a:pt x="121" y="1109"/>
                      <a:pt x="113" y="1174"/>
                      <a:pt x="107" y="1235"/>
                    </a:cubicBezTo>
                    <a:cubicBezTo>
                      <a:pt x="91" y="1354"/>
                      <a:pt x="84" y="1466"/>
                      <a:pt x="78" y="1578"/>
                    </a:cubicBezTo>
                    <a:cubicBezTo>
                      <a:pt x="75" y="1606"/>
                      <a:pt x="73" y="1632"/>
                      <a:pt x="73" y="1658"/>
                    </a:cubicBezTo>
                    <a:cubicBezTo>
                      <a:pt x="45" y="2371"/>
                      <a:pt x="158" y="2937"/>
                      <a:pt x="161" y="3052"/>
                    </a:cubicBezTo>
                    <a:cubicBezTo>
                      <a:pt x="165" y="3203"/>
                      <a:pt x="490" y="5662"/>
                      <a:pt x="519" y="6599"/>
                    </a:cubicBezTo>
                    <a:cubicBezTo>
                      <a:pt x="548" y="7537"/>
                      <a:pt x="255" y="7817"/>
                      <a:pt x="165" y="8597"/>
                    </a:cubicBezTo>
                    <a:cubicBezTo>
                      <a:pt x="1" y="10039"/>
                      <a:pt x="461" y="13260"/>
                      <a:pt x="461" y="132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51"/>
              <p:cNvSpPr/>
              <p:nvPr/>
            </p:nvSpPr>
            <p:spPr>
              <a:xfrm>
                <a:off x="4217292" y="923376"/>
                <a:ext cx="1210884" cy="2146305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1181" extrusionOk="0">
                    <a:moveTo>
                      <a:pt x="2345" y="1"/>
                    </a:moveTo>
                    <a:lnTo>
                      <a:pt x="1962" y="239"/>
                    </a:lnTo>
                    <a:cubicBezTo>
                      <a:pt x="1962" y="239"/>
                      <a:pt x="1430" y="614"/>
                      <a:pt x="1059" y="902"/>
                    </a:cubicBezTo>
                    <a:cubicBezTo>
                      <a:pt x="688" y="1190"/>
                      <a:pt x="274" y="1597"/>
                      <a:pt x="274" y="1597"/>
                    </a:cubicBezTo>
                    <a:lnTo>
                      <a:pt x="1" y="2148"/>
                    </a:lnTo>
                    <a:lnTo>
                      <a:pt x="999" y="4141"/>
                    </a:lnTo>
                    <a:cubicBezTo>
                      <a:pt x="999" y="4141"/>
                      <a:pt x="1001" y="4237"/>
                      <a:pt x="1004" y="4400"/>
                    </a:cubicBezTo>
                    <a:cubicBezTo>
                      <a:pt x="1014" y="5234"/>
                      <a:pt x="1042" y="7813"/>
                      <a:pt x="945" y="8030"/>
                    </a:cubicBezTo>
                    <a:cubicBezTo>
                      <a:pt x="861" y="8218"/>
                      <a:pt x="681" y="9202"/>
                      <a:pt x="676" y="9927"/>
                    </a:cubicBezTo>
                    <a:cubicBezTo>
                      <a:pt x="676" y="9956"/>
                      <a:pt x="676" y="9982"/>
                      <a:pt x="677" y="10010"/>
                    </a:cubicBezTo>
                    <a:cubicBezTo>
                      <a:pt x="677" y="10108"/>
                      <a:pt x="684" y="10199"/>
                      <a:pt x="693" y="10282"/>
                    </a:cubicBezTo>
                    <a:cubicBezTo>
                      <a:pt x="707" y="10403"/>
                      <a:pt x="730" y="10507"/>
                      <a:pt x="764" y="10583"/>
                    </a:cubicBezTo>
                    <a:cubicBezTo>
                      <a:pt x="814" y="10699"/>
                      <a:pt x="905" y="10794"/>
                      <a:pt x="1030" y="10871"/>
                    </a:cubicBezTo>
                    <a:cubicBezTo>
                      <a:pt x="1077" y="10902"/>
                      <a:pt x="1131" y="10930"/>
                      <a:pt x="1190" y="10956"/>
                    </a:cubicBezTo>
                    <a:cubicBezTo>
                      <a:pt x="1274" y="10991"/>
                      <a:pt x="1368" y="11022"/>
                      <a:pt x="1473" y="11050"/>
                    </a:cubicBezTo>
                    <a:cubicBezTo>
                      <a:pt x="1844" y="11144"/>
                      <a:pt x="2336" y="11181"/>
                      <a:pt x="2916" y="11181"/>
                    </a:cubicBezTo>
                    <a:cubicBezTo>
                      <a:pt x="3080" y="11181"/>
                      <a:pt x="3252" y="11178"/>
                      <a:pt x="3429" y="11173"/>
                    </a:cubicBezTo>
                    <a:cubicBezTo>
                      <a:pt x="3755" y="11163"/>
                      <a:pt x="4078" y="11131"/>
                      <a:pt x="4385" y="11079"/>
                    </a:cubicBezTo>
                    <a:cubicBezTo>
                      <a:pt x="4732" y="11020"/>
                      <a:pt x="5057" y="10936"/>
                      <a:pt x="5335" y="10828"/>
                    </a:cubicBezTo>
                    <a:cubicBezTo>
                      <a:pt x="5761" y="10666"/>
                      <a:pt x="6081" y="10454"/>
                      <a:pt x="6218" y="10203"/>
                    </a:cubicBezTo>
                    <a:cubicBezTo>
                      <a:pt x="6258" y="10131"/>
                      <a:pt x="6283" y="10056"/>
                      <a:pt x="6289" y="9977"/>
                    </a:cubicBezTo>
                    <a:cubicBezTo>
                      <a:pt x="6290" y="9962"/>
                      <a:pt x="6292" y="9945"/>
                      <a:pt x="6292" y="9927"/>
                    </a:cubicBezTo>
                    <a:cubicBezTo>
                      <a:pt x="6293" y="9897"/>
                      <a:pt x="6295" y="9867"/>
                      <a:pt x="6297" y="9834"/>
                    </a:cubicBezTo>
                    <a:cubicBezTo>
                      <a:pt x="6307" y="9047"/>
                      <a:pt x="5992" y="7239"/>
                      <a:pt x="5972" y="6606"/>
                    </a:cubicBezTo>
                    <a:cubicBezTo>
                      <a:pt x="5952" y="5930"/>
                      <a:pt x="6109" y="5250"/>
                      <a:pt x="6193" y="4178"/>
                    </a:cubicBezTo>
                    <a:cubicBezTo>
                      <a:pt x="6278" y="3106"/>
                      <a:pt x="5909" y="1202"/>
                      <a:pt x="5875" y="1016"/>
                    </a:cubicBezTo>
                    <a:cubicBezTo>
                      <a:pt x="5843" y="831"/>
                      <a:pt x="5721" y="653"/>
                      <a:pt x="5641" y="582"/>
                    </a:cubicBezTo>
                    <a:cubicBezTo>
                      <a:pt x="5561" y="510"/>
                      <a:pt x="4505" y="244"/>
                      <a:pt x="4505" y="244"/>
                    </a:cubicBezTo>
                    <a:lnTo>
                      <a:pt x="23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51"/>
              <p:cNvSpPr/>
              <p:nvPr/>
            </p:nvSpPr>
            <p:spPr>
              <a:xfrm>
                <a:off x="4344561" y="2811295"/>
                <a:ext cx="1081503" cy="269128"/>
              </a:xfrm>
              <a:custGeom>
                <a:avLst/>
                <a:gdLst/>
                <a:ahLst/>
                <a:cxnLst/>
                <a:rect l="l" t="t" r="r" b="b"/>
                <a:pathLst>
                  <a:path w="5634" h="1402" extrusionOk="0">
                    <a:moveTo>
                      <a:pt x="5634" y="1"/>
                    </a:moveTo>
                    <a:lnTo>
                      <a:pt x="5634" y="1"/>
                    </a:lnTo>
                    <a:cubicBezTo>
                      <a:pt x="5601" y="30"/>
                      <a:pt x="5541" y="84"/>
                      <a:pt x="5451" y="150"/>
                    </a:cubicBezTo>
                    <a:cubicBezTo>
                      <a:pt x="5286" y="270"/>
                      <a:pt x="5021" y="436"/>
                      <a:pt x="4641" y="590"/>
                    </a:cubicBezTo>
                    <a:cubicBezTo>
                      <a:pt x="4528" y="635"/>
                      <a:pt x="4403" y="678"/>
                      <a:pt x="4268" y="721"/>
                    </a:cubicBezTo>
                    <a:cubicBezTo>
                      <a:pt x="3772" y="873"/>
                      <a:pt x="3134" y="988"/>
                      <a:pt x="2334" y="988"/>
                    </a:cubicBezTo>
                    <a:cubicBezTo>
                      <a:pt x="2020" y="988"/>
                      <a:pt x="1680" y="970"/>
                      <a:pt x="1314" y="930"/>
                    </a:cubicBezTo>
                    <a:cubicBezTo>
                      <a:pt x="397" y="698"/>
                      <a:pt x="218" y="481"/>
                      <a:pt x="65" y="195"/>
                    </a:cubicBezTo>
                    <a:cubicBezTo>
                      <a:pt x="51" y="167"/>
                      <a:pt x="36" y="141"/>
                      <a:pt x="22" y="112"/>
                    </a:cubicBezTo>
                    <a:cubicBezTo>
                      <a:pt x="19" y="105"/>
                      <a:pt x="16" y="99"/>
                      <a:pt x="13" y="93"/>
                    </a:cubicBezTo>
                    <a:cubicBezTo>
                      <a:pt x="13" y="121"/>
                      <a:pt x="13" y="149"/>
                      <a:pt x="13" y="176"/>
                    </a:cubicBezTo>
                    <a:cubicBezTo>
                      <a:pt x="14" y="273"/>
                      <a:pt x="21" y="365"/>
                      <a:pt x="30" y="447"/>
                    </a:cubicBezTo>
                    <a:cubicBezTo>
                      <a:pt x="14" y="564"/>
                      <a:pt x="5" y="678"/>
                      <a:pt x="1" y="788"/>
                    </a:cubicBezTo>
                    <a:cubicBezTo>
                      <a:pt x="94" y="876"/>
                      <a:pt x="213" y="958"/>
                      <a:pt x="367" y="1036"/>
                    </a:cubicBezTo>
                    <a:cubicBezTo>
                      <a:pt x="488" y="1098"/>
                      <a:pt x="634" y="1158"/>
                      <a:pt x="810" y="1215"/>
                    </a:cubicBezTo>
                    <a:cubicBezTo>
                      <a:pt x="933" y="1255"/>
                      <a:pt x="1071" y="1293"/>
                      <a:pt x="1227" y="1333"/>
                    </a:cubicBezTo>
                    <a:lnTo>
                      <a:pt x="1254" y="1338"/>
                    </a:lnTo>
                    <a:cubicBezTo>
                      <a:pt x="1651" y="1382"/>
                      <a:pt x="2019" y="1401"/>
                      <a:pt x="2360" y="1401"/>
                    </a:cubicBezTo>
                    <a:cubicBezTo>
                      <a:pt x="2448" y="1401"/>
                      <a:pt x="2533" y="1400"/>
                      <a:pt x="2617" y="1398"/>
                    </a:cubicBezTo>
                    <a:cubicBezTo>
                      <a:pt x="3008" y="1385"/>
                      <a:pt x="3359" y="1347"/>
                      <a:pt x="3674" y="1291"/>
                    </a:cubicBezTo>
                    <a:lnTo>
                      <a:pt x="3675" y="1291"/>
                    </a:lnTo>
                    <a:cubicBezTo>
                      <a:pt x="4060" y="1224"/>
                      <a:pt x="4389" y="1130"/>
                      <a:pt x="4671" y="1025"/>
                    </a:cubicBezTo>
                    <a:cubicBezTo>
                      <a:pt x="5072" y="878"/>
                      <a:pt x="5372" y="708"/>
                      <a:pt x="5583" y="567"/>
                    </a:cubicBezTo>
                    <a:cubicBezTo>
                      <a:pt x="5575" y="502"/>
                      <a:pt x="5566" y="436"/>
                      <a:pt x="5555" y="368"/>
                    </a:cubicBezTo>
                    <a:cubicBezTo>
                      <a:pt x="5595" y="296"/>
                      <a:pt x="5620" y="221"/>
                      <a:pt x="5626" y="144"/>
                    </a:cubicBezTo>
                    <a:cubicBezTo>
                      <a:pt x="5627" y="127"/>
                      <a:pt x="5627" y="110"/>
                      <a:pt x="5629" y="92"/>
                    </a:cubicBezTo>
                    <a:cubicBezTo>
                      <a:pt x="5630" y="62"/>
                      <a:pt x="5632" y="32"/>
                      <a:pt x="5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1"/>
              <p:cNvSpPr/>
              <p:nvPr/>
            </p:nvSpPr>
            <p:spPr>
              <a:xfrm>
                <a:off x="4343793" y="2828763"/>
                <a:ext cx="1081311" cy="268168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1397" extrusionOk="0">
                    <a:moveTo>
                      <a:pt x="5633" y="1"/>
                    </a:moveTo>
                    <a:lnTo>
                      <a:pt x="5633" y="1"/>
                    </a:lnTo>
                    <a:cubicBezTo>
                      <a:pt x="5607" y="27"/>
                      <a:pt x="5562" y="64"/>
                      <a:pt x="5501" y="111"/>
                    </a:cubicBezTo>
                    <a:cubicBezTo>
                      <a:pt x="5347" y="231"/>
                      <a:pt x="5076" y="410"/>
                      <a:pt x="4675" y="573"/>
                    </a:cubicBezTo>
                    <a:cubicBezTo>
                      <a:pt x="4515" y="637"/>
                      <a:pt x="4335" y="701"/>
                      <a:pt x="4132" y="757"/>
                    </a:cubicBezTo>
                    <a:cubicBezTo>
                      <a:pt x="3658" y="888"/>
                      <a:pt x="3067" y="982"/>
                      <a:pt x="2345" y="982"/>
                    </a:cubicBezTo>
                    <a:cubicBezTo>
                      <a:pt x="2029" y="982"/>
                      <a:pt x="1688" y="964"/>
                      <a:pt x="1321" y="924"/>
                    </a:cubicBezTo>
                    <a:cubicBezTo>
                      <a:pt x="380" y="687"/>
                      <a:pt x="215" y="462"/>
                      <a:pt x="60" y="164"/>
                    </a:cubicBezTo>
                    <a:cubicBezTo>
                      <a:pt x="49" y="145"/>
                      <a:pt x="40" y="125"/>
                      <a:pt x="29" y="105"/>
                    </a:cubicBezTo>
                    <a:cubicBezTo>
                      <a:pt x="26" y="99"/>
                      <a:pt x="22" y="91"/>
                      <a:pt x="18" y="84"/>
                    </a:cubicBezTo>
                    <a:lnTo>
                      <a:pt x="18" y="84"/>
                    </a:lnTo>
                    <a:cubicBezTo>
                      <a:pt x="20" y="182"/>
                      <a:pt x="25" y="273"/>
                      <a:pt x="34" y="356"/>
                    </a:cubicBezTo>
                    <a:cubicBezTo>
                      <a:pt x="20" y="471"/>
                      <a:pt x="11" y="585"/>
                      <a:pt x="5" y="697"/>
                    </a:cubicBezTo>
                    <a:cubicBezTo>
                      <a:pt x="3" y="724"/>
                      <a:pt x="2" y="751"/>
                      <a:pt x="0" y="777"/>
                    </a:cubicBezTo>
                    <a:cubicBezTo>
                      <a:pt x="223" y="987"/>
                      <a:pt x="574" y="1164"/>
                      <a:pt x="1234" y="1328"/>
                    </a:cubicBezTo>
                    <a:lnTo>
                      <a:pt x="1261" y="1333"/>
                    </a:lnTo>
                    <a:cubicBezTo>
                      <a:pt x="1655" y="1378"/>
                      <a:pt x="2020" y="1397"/>
                      <a:pt x="2358" y="1397"/>
                    </a:cubicBezTo>
                    <a:cubicBezTo>
                      <a:pt x="2449" y="1397"/>
                      <a:pt x="2538" y="1395"/>
                      <a:pt x="2624" y="1393"/>
                    </a:cubicBezTo>
                    <a:cubicBezTo>
                      <a:pt x="2973" y="1382"/>
                      <a:pt x="3290" y="1350"/>
                      <a:pt x="3579" y="1303"/>
                    </a:cubicBezTo>
                    <a:cubicBezTo>
                      <a:pt x="4002" y="1236"/>
                      <a:pt x="4364" y="1136"/>
                      <a:pt x="4667" y="1024"/>
                    </a:cubicBezTo>
                    <a:cubicBezTo>
                      <a:pt x="5079" y="874"/>
                      <a:pt x="5384" y="701"/>
                      <a:pt x="5596" y="556"/>
                    </a:cubicBezTo>
                    <a:cubicBezTo>
                      <a:pt x="5593" y="530"/>
                      <a:pt x="5624" y="130"/>
                      <a:pt x="5630" y="51"/>
                    </a:cubicBezTo>
                    <a:cubicBezTo>
                      <a:pt x="5631" y="36"/>
                      <a:pt x="5633" y="19"/>
                      <a:pt x="56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51"/>
              <p:cNvSpPr/>
              <p:nvPr/>
            </p:nvSpPr>
            <p:spPr>
              <a:xfrm>
                <a:off x="5447367" y="2391288"/>
                <a:ext cx="798362" cy="281029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1464" extrusionOk="0">
                    <a:moveTo>
                      <a:pt x="1321" y="1"/>
                    </a:moveTo>
                    <a:cubicBezTo>
                      <a:pt x="1307" y="1"/>
                      <a:pt x="1296" y="3"/>
                      <a:pt x="1290" y="6"/>
                    </a:cubicBezTo>
                    <a:cubicBezTo>
                      <a:pt x="1173" y="77"/>
                      <a:pt x="1262" y="360"/>
                      <a:pt x="1451" y="400"/>
                    </a:cubicBezTo>
                    <a:cubicBezTo>
                      <a:pt x="1641" y="440"/>
                      <a:pt x="2165" y="655"/>
                      <a:pt x="2107" y="695"/>
                    </a:cubicBezTo>
                    <a:cubicBezTo>
                      <a:pt x="2047" y="734"/>
                      <a:pt x="1964" y="760"/>
                      <a:pt x="1856" y="818"/>
                    </a:cubicBezTo>
                    <a:cubicBezTo>
                      <a:pt x="1748" y="875"/>
                      <a:pt x="805" y="884"/>
                      <a:pt x="716" y="924"/>
                    </a:cubicBezTo>
                    <a:cubicBezTo>
                      <a:pt x="627" y="964"/>
                      <a:pt x="645" y="1089"/>
                      <a:pt x="276" y="1169"/>
                    </a:cubicBezTo>
                    <a:cubicBezTo>
                      <a:pt x="98" y="1207"/>
                      <a:pt x="1" y="1300"/>
                      <a:pt x="10" y="1343"/>
                    </a:cubicBezTo>
                    <a:cubicBezTo>
                      <a:pt x="30" y="1441"/>
                      <a:pt x="334" y="1463"/>
                      <a:pt x="553" y="1463"/>
                    </a:cubicBezTo>
                    <a:cubicBezTo>
                      <a:pt x="593" y="1463"/>
                      <a:pt x="630" y="1462"/>
                      <a:pt x="662" y="1461"/>
                    </a:cubicBezTo>
                    <a:cubicBezTo>
                      <a:pt x="904" y="1452"/>
                      <a:pt x="1204" y="1426"/>
                      <a:pt x="1502" y="1395"/>
                    </a:cubicBezTo>
                    <a:cubicBezTo>
                      <a:pt x="2014" y="1341"/>
                      <a:pt x="1953" y="1346"/>
                      <a:pt x="2157" y="1321"/>
                    </a:cubicBezTo>
                    <a:cubicBezTo>
                      <a:pt x="2479" y="1283"/>
                      <a:pt x="3242" y="961"/>
                      <a:pt x="3242" y="961"/>
                    </a:cubicBezTo>
                    <a:cubicBezTo>
                      <a:pt x="3242" y="961"/>
                      <a:pt x="3983" y="628"/>
                      <a:pt x="3974" y="543"/>
                    </a:cubicBezTo>
                    <a:cubicBezTo>
                      <a:pt x="3974" y="538"/>
                      <a:pt x="4159" y="297"/>
                      <a:pt x="3908" y="60"/>
                    </a:cubicBezTo>
                    <a:cubicBezTo>
                      <a:pt x="3895" y="48"/>
                      <a:pt x="3880" y="43"/>
                      <a:pt x="3862" y="43"/>
                    </a:cubicBezTo>
                    <a:cubicBezTo>
                      <a:pt x="3740" y="43"/>
                      <a:pt x="3478" y="263"/>
                      <a:pt x="2948" y="272"/>
                    </a:cubicBezTo>
                    <a:cubicBezTo>
                      <a:pt x="2938" y="272"/>
                      <a:pt x="2928" y="273"/>
                      <a:pt x="2918" y="273"/>
                    </a:cubicBezTo>
                    <a:cubicBezTo>
                      <a:pt x="2350" y="273"/>
                      <a:pt x="1508" y="1"/>
                      <a:pt x="13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51"/>
              <p:cNvSpPr/>
              <p:nvPr/>
            </p:nvSpPr>
            <p:spPr>
              <a:xfrm>
                <a:off x="5409359" y="2352129"/>
                <a:ext cx="809879" cy="229584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1196" extrusionOk="0">
                    <a:moveTo>
                      <a:pt x="3094" y="1"/>
                    </a:moveTo>
                    <a:cubicBezTo>
                      <a:pt x="3079" y="1"/>
                      <a:pt x="3064" y="1"/>
                      <a:pt x="3049" y="1"/>
                    </a:cubicBezTo>
                    <a:cubicBezTo>
                      <a:pt x="2438" y="12"/>
                      <a:pt x="1662" y="139"/>
                      <a:pt x="1563" y="175"/>
                    </a:cubicBezTo>
                    <a:cubicBezTo>
                      <a:pt x="1465" y="209"/>
                      <a:pt x="1389" y="264"/>
                      <a:pt x="1579" y="304"/>
                    </a:cubicBezTo>
                    <a:cubicBezTo>
                      <a:pt x="1768" y="344"/>
                      <a:pt x="2268" y="386"/>
                      <a:pt x="2209" y="424"/>
                    </a:cubicBezTo>
                    <a:cubicBezTo>
                      <a:pt x="2149" y="462"/>
                      <a:pt x="2022" y="556"/>
                      <a:pt x="1914" y="613"/>
                    </a:cubicBezTo>
                    <a:cubicBezTo>
                      <a:pt x="1806" y="670"/>
                      <a:pt x="1226" y="721"/>
                      <a:pt x="1137" y="761"/>
                    </a:cubicBezTo>
                    <a:cubicBezTo>
                      <a:pt x="1046" y="801"/>
                      <a:pt x="756" y="838"/>
                      <a:pt x="379" y="898"/>
                    </a:cubicBezTo>
                    <a:cubicBezTo>
                      <a:pt x="0" y="959"/>
                      <a:pt x="371" y="1018"/>
                      <a:pt x="345" y="1050"/>
                    </a:cubicBezTo>
                    <a:cubicBezTo>
                      <a:pt x="320" y="1079"/>
                      <a:pt x="153" y="1196"/>
                      <a:pt x="579" y="1196"/>
                    </a:cubicBezTo>
                    <a:cubicBezTo>
                      <a:pt x="631" y="1196"/>
                      <a:pt x="692" y="1194"/>
                      <a:pt x="763" y="1190"/>
                    </a:cubicBezTo>
                    <a:cubicBezTo>
                      <a:pt x="1419" y="1156"/>
                      <a:pt x="2065" y="1042"/>
                      <a:pt x="2386" y="1004"/>
                    </a:cubicBezTo>
                    <a:cubicBezTo>
                      <a:pt x="2709" y="965"/>
                      <a:pt x="3374" y="685"/>
                      <a:pt x="3374" y="685"/>
                    </a:cubicBezTo>
                    <a:cubicBezTo>
                      <a:pt x="3374" y="685"/>
                      <a:pt x="4218" y="306"/>
                      <a:pt x="4094" y="255"/>
                    </a:cubicBezTo>
                    <a:cubicBezTo>
                      <a:pt x="3972" y="205"/>
                      <a:pt x="3676" y="1"/>
                      <a:pt x="30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51"/>
              <p:cNvSpPr/>
              <p:nvPr/>
            </p:nvSpPr>
            <p:spPr>
              <a:xfrm>
                <a:off x="5968344" y="2456746"/>
                <a:ext cx="169309" cy="14838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73" extrusionOk="0">
                    <a:moveTo>
                      <a:pt x="756" y="0"/>
                    </a:moveTo>
                    <a:lnTo>
                      <a:pt x="542" y="68"/>
                    </a:lnTo>
                    <a:lnTo>
                      <a:pt x="3" y="257"/>
                    </a:lnTo>
                    <a:cubicBezTo>
                      <a:pt x="3" y="257"/>
                      <a:pt x="0" y="274"/>
                      <a:pt x="0" y="290"/>
                    </a:cubicBezTo>
                    <a:cubicBezTo>
                      <a:pt x="0" y="305"/>
                      <a:pt x="34" y="305"/>
                      <a:pt x="34" y="305"/>
                    </a:cubicBezTo>
                    <a:cubicBezTo>
                      <a:pt x="34" y="305"/>
                      <a:pt x="88" y="310"/>
                      <a:pt x="110" y="310"/>
                    </a:cubicBezTo>
                    <a:cubicBezTo>
                      <a:pt x="113" y="310"/>
                      <a:pt x="115" y="310"/>
                      <a:pt x="117" y="310"/>
                    </a:cubicBezTo>
                    <a:cubicBezTo>
                      <a:pt x="117" y="310"/>
                      <a:pt x="117" y="310"/>
                      <a:pt x="117" y="310"/>
                    </a:cubicBezTo>
                    <a:cubicBezTo>
                      <a:pt x="132" y="310"/>
                      <a:pt x="173" y="409"/>
                      <a:pt x="180" y="523"/>
                    </a:cubicBezTo>
                    <a:cubicBezTo>
                      <a:pt x="186" y="610"/>
                      <a:pt x="194" y="697"/>
                      <a:pt x="197" y="740"/>
                    </a:cubicBezTo>
                    <a:cubicBezTo>
                      <a:pt x="197" y="742"/>
                      <a:pt x="169" y="760"/>
                      <a:pt x="169" y="762"/>
                    </a:cubicBezTo>
                    <a:cubicBezTo>
                      <a:pt x="169" y="773"/>
                      <a:pt x="200" y="773"/>
                      <a:pt x="200" y="773"/>
                    </a:cubicBezTo>
                    <a:cubicBezTo>
                      <a:pt x="200" y="773"/>
                      <a:pt x="243" y="754"/>
                      <a:pt x="325" y="723"/>
                    </a:cubicBezTo>
                    <a:cubicBezTo>
                      <a:pt x="405" y="694"/>
                      <a:pt x="815" y="510"/>
                      <a:pt x="815" y="510"/>
                    </a:cubicBezTo>
                    <a:cubicBezTo>
                      <a:pt x="815" y="510"/>
                      <a:pt x="882" y="331"/>
                      <a:pt x="855" y="230"/>
                    </a:cubicBezTo>
                    <a:cubicBezTo>
                      <a:pt x="831" y="127"/>
                      <a:pt x="756" y="0"/>
                      <a:pt x="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51"/>
              <p:cNvSpPr/>
              <p:nvPr/>
            </p:nvSpPr>
            <p:spPr>
              <a:xfrm>
                <a:off x="5965081" y="2456170"/>
                <a:ext cx="148769" cy="54133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82" extrusionOk="0">
                    <a:moveTo>
                      <a:pt x="686" y="0"/>
                    </a:moveTo>
                    <a:cubicBezTo>
                      <a:pt x="620" y="0"/>
                      <a:pt x="537" y="17"/>
                      <a:pt x="497" y="36"/>
                    </a:cubicBezTo>
                    <a:cubicBezTo>
                      <a:pt x="374" y="94"/>
                      <a:pt x="279" y="137"/>
                      <a:pt x="279" y="137"/>
                    </a:cubicBezTo>
                    <a:cubicBezTo>
                      <a:pt x="279" y="137"/>
                      <a:pt x="185" y="180"/>
                      <a:pt x="48" y="240"/>
                    </a:cubicBezTo>
                    <a:cubicBezTo>
                      <a:pt x="0" y="259"/>
                      <a:pt x="14" y="279"/>
                      <a:pt x="80" y="280"/>
                    </a:cubicBezTo>
                    <a:lnTo>
                      <a:pt x="82" y="280"/>
                    </a:lnTo>
                    <a:lnTo>
                      <a:pt x="159" y="282"/>
                    </a:lnTo>
                    <a:cubicBezTo>
                      <a:pt x="342" y="205"/>
                      <a:pt x="479" y="143"/>
                      <a:pt x="479" y="143"/>
                    </a:cubicBezTo>
                    <a:cubicBezTo>
                      <a:pt x="479" y="143"/>
                      <a:pt x="617" y="80"/>
                      <a:pt x="774" y="3"/>
                    </a:cubicBezTo>
                    <a:lnTo>
                      <a:pt x="696" y="0"/>
                    </a:lnTo>
                    <a:lnTo>
                      <a:pt x="694" y="0"/>
                    </a:lnTo>
                    <a:cubicBezTo>
                      <a:pt x="691" y="0"/>
                      <a:pt x="688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51"/>
              <p:cNvSpPr/>
              <p:nvPr/>
            </p:nvSpPr>
            <p:spPr>
              <a:xfrm>
                <a:off x="5655258" y="2480549"/>
                <a:ext cx="255307" cy="70641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68" extrusionOk="0">
                    <a:moveTo>
                      <a:pt x="941" y="1"/>
                    </a:moveTo>
                    <a:cubicBezTo>
                      <a:pt x="675" y="1"/>
                      <a:pt x="339" y="75"/>
                      <a:pt x="175" y="170"/>
                    </a:cubicBezTo>
                    <a:cubicBezTo>
                      <a:pt x="1" y="272"/>
                      <a:pt x="79" y="361"/>
                      <a:pt x="351" y="367"/>
                    </a:cubicBezTo>
                    <a:cubicBezTo>
                      <a:pt x="364" y="368"/>
                      <a:pt x="377" y="368"/>
                      <a:pt x="390" y="368"/>
                    </a:cubicBezTo>
                    <a:cubicBezTo>
                      <a:pt x="656" y="368"/>
                      <a:pt x="990" y="295"/>
                      <a:pt x="1156" y="198"/>
                    </a:cubicBezTo>
                    <a:cubicBezTo>
                      <a:pt x="1330" y="96"/>
                      <a:pt x="1250" y="9"/>
                      <a:pt x="979" y="1"/>
                    </a:cubicBezTo>
                    <a:cubicBezTo>
                      <a:pt x="967" y="1"/>
                      <a:pt x="954" y="1"/>
                      <a:pt x="9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51"/>
              <p:cNvSpPr/>
              <p:nvPr/>
            </p:nvSpPr>
            <p:spPr>
              <a:xfrm>
                <a:off x="5694802" y="2491491"/>
                <a:ext cx="176027" cy="48758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54" extrusionOk="0">
                    <a:moveTo>
                      <a:pt x="651" y="1"/>
                    </a:moveTo>
                    <a:cubicBezTo>
                      <a:pt x="468" y="1"/>
                      <a:pt x="234" y="52"/>
                      <a:pt x="121" y="118"/>
                    </a:cubicBezTo>
                    <a:cubicBezTo>
                      <a:pt x="1" y="187"/>
                      <a:pt x="56" y="249"/>
                      <a:pt x="242" y="253"/>
                    </a:cubicBezTo>
                    <a:cubicBezTo>
                      <a:pt x="252" y="254"/>
                      <a:pt x="263" y="254"/>
                      <a:pt x="273" y="254"/>
                    </a:cubicBezTo>
                    <a:cubicBezTo>
                      <a:pt x="456" y="254"/>
                      <a:pt x="684" y="203"/>
                      <a:pt x="798" y="136"/>
                    </a:cubicBezTo>
                    <a:cubicBezTo>
                      <a:pt x="916" y="67"/>
                      <a:pt x="862" y="6"/>
                      <a:pt x="675" y="1"/>
                    </a:cubicBezTo>
                    <a:cubicBezTo>
                      <a:pt x="667" y="1"/>
                      <a:pt x="65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51"/>
              <p:cNvSpPr/>
              <p:nvPr/>
            </p:nvSpPr>
            <p:spPr>
              <a:xfrm>
                <a:off x="5955867" y="2468840"/>
                <a:ext cx="33209" cy="883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46" extrusionOk="0">
                    <a:moveTo>
                      <a:pt x="136" y="0"/>
                    </a:moveTo>
                    <a:cubicBezTo>
                      <a:pt x="133" y="0"/>
                      <a:pt x="131" y="0"/>
                      <a:pt x="128" y="1"/>
                    </a:cubicBezTo>
                    <a:cubicBezTo>
                      <a:pt x="93" y="2"/>
                      <a:pt x="45" y="13"/>
                      <a:pt x="22" y="25"/>
                    </a:cubicBezTo>
                    <a:cubicBezTo>
                      <a:pt x="1" y="37"/>
                      <a:pt x="7" y="45"/>
                      <a:pt x="38" y="45"/>
                    </a:cubicBezTo>
                    <a:cubicBezTo>
                      <a:pt x="40" y="45"/>
                      <a:pt x="43" y="45"/>
                      <a:pt x="45" y="45"/>
                    </a:cubicBezTo>
                    <a:cubicBezTo>
                      <a:pt x="81" y="44"/>
                      <a:pt x="127" y="33"/>
                      <a:pt x="151" y="21"/>
                    </a:cubicBezTo>
                    <a:cubicBezTo>
                      <a:pt x="173" y="9"/>
                      <a:pt x="165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51"/>
              <p:cNvSpPr/>
              <p:nvPr/>
            </p:nvSpPr>
            <p:spPr>
              <a:xfrm>
                <a:off x="5937247" y="2375356"/>
                <a:ext cx="244749" cy="4703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45" extrusionOk="0">
                    <a:moveTo>
                      <a:pt x="786" y="0"/>
                    </a:moveTo>
                    <a:cubicBezTo>
                      <a:pt x="565" y="0"/>
                      <a:pt x="320" y="31"/>
                      <a:pt x="179" y="81"/>
                    </a:cubicBezTo>
                    <a:cubicBezTo>
                      <a:pt x="1" y="145"/>
                      <a:pt x="59" y="214"/>
                      <a:pt x="311" y="237"/>
                    </a:cubicBezTo>
                    <a:cubicBezTo>
                      <a:pt x="365" y="242"/>
                      <a:pt x="424" y="244"/>
                      <a:pt x="484" y="244"/>
                    </a:cubicBezTo>
                    <a:cubicBezTo>
                      <a:pt x="706" y="244"/>
                      <a:pt x="953" y="213"/>
                      <a:pt x="1094" y="163"/>
                    </a:cubicBezTo>
                    <a:cubicBezTo>
                      <a:pt x="1274" y="100"/>
                      <a:pt x="1214" y="29"/>
                      <a:pt x="962" y="8"/>
                    </a:cubicBezTo>
                    <a:cubicBezTo>
                      <a:pt x="907" y="3"/>
                      <a:pt x="847" y="0"/>
                      <a:pt x="7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51"/>
              <p:cNvSpPr/>
              <p:nvPr/>
            </p:nvSpPr>
            <p:spPr>
              <a:xfrm>
                <a:off x="5975063" y="2382458"/>
                <a:ext cx="168733" cy="32633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70" extrusionOk="0">
                    <a:moveTo>
                      <a:pt x="540" y="0"/>
                    </a:moveTo>
                    <a:cubicBezTo>
                      <a:pt x="388" y="0"/>
                      <a:pt x="221" y="22"/>
                      <a:pt x="125" y="57"/>
                    </a:cubicBezTo>
                    <a:cubicBezTo>
                      <a:pt x="1" y="100"/>
                      <a:pt x="42" y="149"/>
                      <a:pt x="216" y="164"/>
                    </a:cubicBezTo>
                    <a:cubicBezTo>
                      <a:pt x="253" y="168"/>
                      <a:pt x="292" y="169"/>
                      <a:pt x="333" y="169"/>
                    </a:cubicBezTo>
                    <a:cubicBezTo>
                      <a:pt x="486" y="169"/>
                      <a:pt x="658" y="148"/>
                      <a:pt x="756" y="114"/>
                    </a:cubicBezTo>
                    <a:cubicBezTo>
                      <a:pt x="879" y="69"/>
                      <a:pt x="839" y="21"/>
                      <a:pt x="665" y="6"/>
                    </a:cubicBezTo>
                    <a:cubicBezTo>
                      <a:pt x="626" y="2"/>
                      <a:pt x="584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51"/>
              <p:cNvSpPr/>
              <p:nvPr/>
            </p:nvSpPr>
            <p:spPr>
              <a:xfrm>
                <a:off x="4199824" y="1745729"/>
                <a:ext cx="1536064" cy="1043495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5436" extrusionOk="0">
                    <a:moveTo>
                      <a:pt x="598" y="1"/>
                    </a:moveTo>
                    <a:cubicBezTo>
                      <a:pt x="416" y="1"/>
                      <a:pt x="1" y="118"/>
                      <a:pt x="50" y="1197"/>
                    </a:cubicBezTo>
                    <a:cubicBezTo>
                      <a:pt x="113" y="2577"/>
                      <a:pt x="524" y="3454"/>
                      <a:pt x="705" y="3837"/>
                    </a:cubicBezTo>
                    <a:cubicBezTo>
                      <a:pt x="888" y="4218"/>
                      <a:pt x="1002" y="4395"/>
                      <a:pt x="2410" y="4564"/>
                    </a:cubicBezTo>
                    <a:cubicBezTo>
                      <a:pt x="3816" y="4734"/>
                      <a:pt x="5618" y="4797"/>
                      <a:pt x="5712" y="4820"/>
                    </a:cubicBezTo>
                    <a:cubicBezTo>
                      <a:pt x="5806" y="4843"/>
                      <a:pt x="5983" y="5029"/>
                      <a:pt x="6057" y="5084"/>
                    </a:cubicBezTo>
                    <a:cubicBezTo>
                      <a:pt x="6129" y="5137"/>
                      <a:pt x="6630" y="5435"/>
                      <a:pt x="6738" y="5435"/>
                    </a:cubicBezTo>
                    <a:cubicBezTo>
                      <a:pt x="6740" y="5435"/>
                      <a:pt x="6742" y="5435"/>
                      <a:pt x="6744" y="5435"/>
                    </a:cubicBezTo>
                    <a:cubicBezTo>
                      <a:pt x="6837" y="5421"/>
                      <a:pt x="6972" y="5267"/>
                      <a:pt x="6972" y="5267"/>
                    </a:cubicBezTo>
                    <a:cubicBezTo>
                      <a:pt x="6972" y="5267"/>
                      <a:pt x="7040" y="5260"/>
                      <a:pt x="7101" y="5232"/>
                    </a:cubicBezTo>
                    <a:cubicBezTo>
                      <a:pt x="7161" y="5204"/>
                      <a:pt x="7386" y="5069"/>
                      <a:pt x="7386" y="5069"/>
                    </a:cubicBezTo>
                    <a:cubicBezTo>
                      <a:pt x="7386" y="5069"/>
                      <a:pt x="7449" y="5087"/>
                      <a:pt x="7530" y="5087"/>
                    </a:cubicBezTo>
                    <a:cubicBezTo>
                      <a:pt x="7578" y="5087"/>
                      <a:pt x="7633" y="5080"/>
                      <a:pt x="7684" y="5060"/>
                    </a:cubicBezTo>
                    <a:cubicBezTo>
                      <a:pt x="7823" y="5003"/>
                      <a:pt x="8001" y="4755"/>
                      <a:pt x="8001" y="4755"/>
                    </a:cubicBezTo>
                    <a:lnTo>
                      <a:pt x="8001" y="4755"/>
                    </a:lnTo>
                    <a:lnTo>
                      <a:pt x="7780" y="4761"/>
                    </a:lnTo>
                    <a:lnTo>
                      <a:pt x="7567" y="4614"/>
                    </a:lnTo>
                    <a:cubicBezTo>
                      <a:pt x="7567" y="4614"/>
                      <a:pt x="7815" y="4558"/>
                      <a:pt x="7824" y="4532"/>
                    </a:cubicBezTo>
                    <a:cubicBezTo>
                      <a:pt x="7833" y="4507"/>
                      <a:pt x="7906" y="4347"/>
                      <a:pt x="7825" y="4347"/>
                    </a:cubicBezTo>
                    <a:cubicBezTo>
                      <a:pt x="7823" y="4347"/>
                      <a:pt x="7821" y="4347"/>
                      <a:pt x="7818" y="4347"/>
                    </a:cubicBezTo>
                    <a:cubicBezTo>
                      <a:pt x="7812" y="4348"/>
                      <a:pt x="7806" y="4348"/>
                      <a:pt x="7800" y="4348"/>
                    </a:cubicBezTo>
                    <a:cubicBezTo>
                      <a:pt x="7704" y="4348"/>
                      <a:pt x="7547" y="4298"/>
                      <a:pt x="7547" y="4298"/>
                    </a:cubicBezTo>
                    <a:cubicBezTo>
                      <a:pt x="7547" y="4298"/>
                      <a:pt x="7003" y="3906"/>
                      <a:pt x="6929" y="3861"/>
                    </a:cubicBezTo>
                    <a:cubicBezTo>
                      <a:pt x="6855" y="3818"/>
                      <a:pt x="6337" y="3788"/>
                      <a:pt x="6337" y="3788"/>
                    </a:cubicBezTo>
                    <a:cubicBezTo>
                      <a:pt x="6329" y="3787"/>
                      <a:pt x="6320" y="3787"/>
                      <a:pt x="6310" y="3787"/>
                    </a:cubicBezTo>
                    <a:cubicBezTo>
                      <a:pt x="6123" y="3787"/>
                      <a:pt x="5637" y="3814"/>
                      <a:pt x="5588" y="3815"/>
                    </a:cubicBezTo>
                    <a:cubicBezTo>
                      <a:pt x="5587" y="3815"/>
                      <a:pt x="5586" y="3815"/>
                      <a:pt x="5585" y="3815"/>
                    </a:cubicBezTo>
                    <a:cubicBezTo>
                      <a:pt x="5522" y="3815"/>
                      <a:pt x="5051" y="3766"/>
                      <a:pt x="4168" y="3549"/>
                    </a:cubicBezTo>
                    <a:cubicBezTo>
                      <a:pt x="3271" y="3328"/>
                      <a:pt x="2002" y="2769"/>
                      <a:pt x="2002" y="2769"/>
                    </a:cubicBezTo>
                    <a:cubicBezTo>
                      <a:pt x="2002" y="2769"/>
                      <a:pt x="1999" y="2788"/>
                      <a:pt x="1993" y="2788"/>
                    </a:cubicBezTo>
                    <a:cubicBezTo>
                      <a:pt x="1985" y="2788"/>
                      <a:pt x="1973" y="2764"/>
                      <a:pt x="1953" y="2660"/>
                    </a:cubicBezTo>
                    <a:cubicBezTo>
                      <a:pt x="1916" y="2465"/>
                      <a:pt x="1958" y="1791"/>
                      <a:pt x="1910" y="1276"/>
                    </a:cubicBezTo>
                    <a:cubicBezTo>
                      <a:pt x="1864" y="759"/>
                      <a:pt x="681" y="10"/>
                      <a:pt x="681" y="10"/>
                    </a:cubicBezTo>
                    <a:cubicBezTo>
                      <a:pt x="681" y="10"/>
                      <a:pt x="648" y="1"/>
                      <a:pt x="598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51"/>
              <p:cNvSpPr/>
              <p:nvPr/>
            </p:nvSpPr>
            <p:spPr>
              <a:xfrm>
                <a:off x="5683668" y="2615881"/>
                <a:ext cx="18236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95" h="40" extrusionOk="0">
                    <a:moveTo>
                      <a:pt x="94" y="1"/>
                    </a:moveTo>
                    <a:cubicBezTo>
                      <a:pt x="94" y="1"/>
                      <a:pt x="57" y="22"/>
                      <a:pt x="0" y="39"/>
                    </a:cubicBezTo>
                    <a:cubicBezTo>
                      <a:pt x="48" y="25"/>
                      <a:pt x="90" y="10"/>
                      <a:pt x="94" y="1"/>
                    </a:cubicBezTo>
                    <a:close/>
                  </a:path>
                </a:pathLst>
              </a:custGeom>
              <a:solidFill>
                <a:srgbClr val="FEA5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51"/>
              <p:cNvSpPr/>
              <p:nvPr/>
            </p:nvSpPr>
            <p:spPr>
              <a:xfrm>
                <a:off x="5861039" y="2232538"/>
                <a:ext cx="2304" cy="1728"/>
              </a:xfrm>
              <a:custGeom>
                <a:avLst/>
                <a:gdLst/>
                <a:ahLst/>
                <a:cxnLst/>
                <a:rect l="l" t="t" r="r" b="b"/>
                <a:pathLst>
                  <a:path w="12" h="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" y="3"/>
                      <a:pt x="7" y="6"/>
                      <a:pt x="12" y="9"/>
                    </a:cubicBezTo>
                    <a:cubicBezTo>
                      <a:pt x="9" y="6"/>
                      <a:pt x="5" y="3"/>
                      <a:pt x="1" y="1"/>
                    </a:cubicBezTo>
                    <a:close/>
                  </a:path>
                </a:pathLst>
              </a:custGeom>
              <a:solidFill>
                <a:srgbClr val="FEA5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51"/>
              <p:cNvSpPr/>
              <p:nvPr/>
            </p:nvSpPr>
            <p:spPr>
              <a:xfrm>
                <a:off x="5933215" y="2260180"/>
                <a:ext cx="192" cy="19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A5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1"/>
              <p:cNvSpPr/>
              <p:nvPr/>
            </p:nvSpPr>
            <p:spPr>
              <a:xfrm>
                <a:off x="4151450" y="1229935"/>
                <a:ext cx="456481" cy="804504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4191" extrusionOk="0">
                    <a:moveTo>
                      <a:pt x="617" y="0"/>
                    </a:moveTo>
                    <a:cubicBezTo>
                      <a:pt x="617" y="0"/>
                      <a:pt x="267" y="209"/>
                      <a:pt x="134" y="585"/>
                    </a:cubicBezTo>
                    <a:cubicBezTo>
                      <a:pt x="1" y="962"/>
                      <a:pt x="33" y="2006"/>
                      <a:pt x="45" y="2429"/>
                    </a:cubicBezTo>
                    <a:cubicBezTo>
                      <a:pt x="59" y="2854"/>
                      <a:pt x="185" y="3935"/>
                      <a:pt x="185" y="3935"/>
                    </a:cubicBezTo>
                    <a:lnTo>
                      <a:pt x="305" y="3993"/>
                    </a:lnTo>
                    <a:lnTo>
                      <a:pt x="301" y="3860"/>
                    </a:lnTo>
                    <a:cubicBezTo>
                      <a:pt x="301" y="3860"/>
                      <a:pt x="341" y="3781"/>
                      <a:pt x="641" y="3781"/>
                    </a:cubicBezTo>
                    <a:cubicBezTo>
                      <a:pt x="672" y="3781"/>
                      <a:pt x="706" y="3782"/>
                      <a:pt x="744" y="3784"/>
                    </a:cubicBezTo>
                    <a:cubicBezTo>
                      <a:pt x="1137" y="3803"/>
                      <a:pt x="1871" y="3920"/>
                      <a:pt x="2016" y="3941"/>
                    </a:cubicBezTo>
                    <a:cubicBezTo>
                      <a:pt x="2162" y="3963"/>
                      <a:pt x="2171" y="4081"/>
                      <a:pt x="2171" y="4081"/>
                    </a:cubicBezTo>
                    <a:lnTo>
                      <a:pt x="2174" y="4190"/>
                    </a:lnTo>
                    <a:cubicBezTo>
                      <a:pt x="2174" y="4190"/>
                      <a:pt x="2259" y="4104"/>
                      <a:pt x="2268" y="4032"/>
                    </a:cubicBezTo>
                    <a:cubicBezTo>
                      <a:pt x="2276" y="3960"/>
                      <a:pt x="2377" y="3012"/>
                      <a:pt x="2205" y="1997"/>
                    </a:cubicBezTo>
                    <a:cubicBezTo>
                      <a:pt x="2033" y="982"/>
                      <a:pt x="1290" y="242"/>
                      <a:pt x="6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51"/>
              <p:cNvSpPr/>
              <p:nvPr/>
            </p:nvSpPr>
            <p:spPr>
              <a:xfrm>
                <a:off x="5038494" y="2933573"/>
                <a:ext cx="195607" cy="156063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813" extrusionOk="0">
                    <a:moveTo>
                      <a:pt x="749" y="166"/>
                    </a:moveTo>
                    <a:cubicBezTo>
                      <a:pt x="776" y="166"/>
                      <a:pt x="800" y="173"/>
                      <a:pt x="817" y="187"/>
                    </a:cubicBezTo>
                    <a:cubicBezTo>
                      <a:pt x="834" y="199"/>
                      <a:pt x="843" y="219"/>
                      <a:pt x="845" y="244"/>
                    </a:cubicBezTo>
                    <a:lnTo>
                      <a:pt x="850" y="388"/>
                    </a:lnTo>
                    <a:cubicBezTo>
                      <a:pt x="851" y="459"/>
                      <a:pt x="779" y="538"/>
                      <a:pt x="694" y="558"/>
                    </a:cubicBezTo>
                    <a:lnTo>
                      <a:pt x="693" y="558"/>
                    </a:lnTo>
                    <a:lnTo>
                      <a:pt x="308" y="644"/>
                    </a:lnTo>
                    <a:cubicBezTo>
                      <a:pt x="296" y="646"/>
                      <a:pt x="283" y="647"/>
                      <a:pt x="272" y="647"/>
                    </a:cubicBezTo>
                    <a:cubicBezTo>
                      <a:pt x="245" y="647"/>
                      <a:pt x="221" y="641"/>
                      <a:pt x="203" y="627"/>
                    </a:cubicBezTo>
                    <a:cubicBezTo>
                      <a:pt x="185" y="613"/>
                      <a:pt x="176" y="594"/>
                      <a:pt x="176" y="570"/>
                    </a:cubicBezTo>
                    <a:lnTo>
                      <a:pt x="171" y="425"/>
                    </a:lnTo>
                    <a:cubicBezTo>
                      <a:pt x="168" y="354"/>
                      <a:pt x="242" y="276"/>
                      <a:pt x="327" y="256"/>
                    </a:cubicBezTo>
                    <a:lnTo>
                      <a:pt x="713" y="170"/>
                    </a:lnTo>
                    <a:cubicBezTo>
                      <a:pt x="725" y="167"/>
                      <a:pt x="738" y="166"/>
                      <a:pt x="749" y="166"/>
                    </a:cubicBezTo>
                    <a:close/>
                    <a:moveTo>
                      <a:pt x="750" y="0"/>
                    </a:moveTo>
                    <a:cubicBezTo>
                      <a:pt x="726" y="0"/>
                      <a:pt x="702" y="3"/>
                      <a:pt x="677" y="8"/>
                    </a:cubicBezTo>
                    <a:lnTo>
                      <a:pt x="291" y="95"/>
                    </a:lnTo>
                    <a:cubicBezTo>
                      <a:pt x="127" y="131"/>
                      <a:pt x="0" y="279"/>
                      <a:pt x="5" y="431"/>
                    </a:cubicBezTo>
                    <a:lnTo>
                      <a:pt x="10" y="576"/>
                    </a:lnTo>
                    <a:cubicBezTo>
                      <a:pt x="13" y="648"/>
                      <a:pt x="45" y="714"/>
                      <a:pt x="102" y="757"/>
                    </a:cubicBezTo>
                    <a:cubicBezTo>
                      <a:pt x="148" y="794"/>
                      <a:pt x="207" y="813"/>
                      <a:pt x="271" y="813"/>
                    </a:cubicBezTo>
                    <a:cubicBezTo>
                      <a:pt x="294" y="813"/>
                      <a:pt x="319" y="810"/>
                      <a:pt x="343" y="804"/>
                    </a:cubicBezTo>
                    <a:lnTo>
                      <a:pt x="730" y="717"/>
                    </a:lnTo>
                    <a:cubicBezTo>
                      <a:pt x="894" y="681"/>
                      <a:pt x="1019" y="533"/>
                      <a:pt x="1014" y="382"/>
                    </a:cubicBezTo>
                    <a:lnTo>
                      <a:pt x="1009" y="238"/>
                    </a:lnTo>
                    <a:cubicBezTo>
                      <a:pt x="1008" y="164"/>
                      <a:pt x="976" y="99"/>
                      <a:pt x="919" y="55"/>
                    </a:cubicBezTo>
                    <a:cubicBezTo>
                      <a:pt x="872" y="19"/>
                      <a:pt x="813" y="0"/>
                      <a:pt x="7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51"/>
              <p:cNvSpPr/>
              <p:nvPr/>
            </p:nvSpPr>
            <p:spPr>
              <a:xfrm>
                <a:off x="5301862" y="2893838"/>
                <a:ext cx="44727" cy="12707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662" extrusionOk="0">
                    <a:moveTo>
                      <a:pt x="164" y="0"/>
                    </a:moveTo>
                    <a:lnTo>
                      <a:pt x="1" y="25"/>
                    </a:lnTo>
                    <a:cubicBezTo>
                      <a:pt x="17" y="142"/>
                      <a:pt x="54" y="474"/>
                      <a:pt x="5" y="605"/>
                    </a:cubicBezTo>
                    <a:lnTo>
                      <a:pt x="160" y="661"/>
                    </a:lnTo>
                    <a:cubicBezTo>
                      <a:pt x="233" y="468"/>
                      <a:pt x="171" y="48"/>
                      <a:pt x="1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51"/>
              <p:cNvSpPr/>
              <p:nvPr/>
            </p:nvSpPr>
            <p:spPr>
              <a:xfrm>
                <a:off x="4885886" y="3000567"/>
                <a:ext cx="44727" cy="12746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664" extrusionOk="0">
                    <a:moveTo>
                      <a:pt x="163" y="1"/>
                    </a:moveTo>
                    <a:lnTo>
                      <a:pt x="0" y="27"/>
                    </a:lnTo>
                    <a:cubicBezTo>
                      <a:pt x="19" y="144"/>
                      <a:pt x="54" y="475"/>
                      <a:pt x="6" y="605"/>
                    </a:cubicBezTo>
                    <a:lnTo>
                      <a:pt x="160" y="664"/>
                    </a:lnTo>
                    <a:cubicBezTo>
                      <a:pt x="232" y="468"/>
                      <a:pt x="171" y="49"/>
                      <a:pt x="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51"/>
              <p:cNvSpPr/>
              <p:nvPr/>
            </p:nvSpPr>
            <p:spPr>
              <a:xfrm>
                <a:off x="4462616" y="2964095"/>
                <a:ext cx="45495" cy="126886"/>
              </a:xfrm>
              <a:custGeom>
                <a:avLst/>
                <a:gdLst/>
                <a:ahLst/>
                <a:cxnLst/>
                <a:rect l="l" t="t" r="r" b="b"/>
                <a:pathLst>
                  <a:path w="237" h="661" extrusionOk="0">
                    <a:moveTo>
                      <a:pt x="42" y="0"/>
                    </a:moveTo>
                    <a:cubicBezTo>
                      <a:pt x="38" y="48"/>
                      <a:pt x="1" y="469"/>
                      <a:pt x="86" y="660"/>
                    </a:cubicBezTo>
                    <a:lnTo>
                      <a:pt x="236" y="594"/>
                    </a:lnTo>
                    <a:cubicBezTo>
                      <a:pt x="181" y="465"/>
                      <a:pt x="196" y="132"/>
                      <a:pt x="207" y="14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51"/>
              <p:cNvSpPr/>
              <p:nvPr/>
            </p:nvSpPr>
            <p:spPr>
              <a:xfrm>
                <a:off x="4594108" y="489548"/>
                <a:ext cx="501591" cy="734247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825" extrusionOk="0">
                    <a:moveTo>
                      <a:pt x="2" y="2610"/>
                    </a:moveTo>
                    <a:cubicBezTo>
                      <a:pt x="5" y="2673"/>
                      <a:pt x="716" y="3616"/>
                      <a:pt x="1563" y="3783"/>
                    </a:cubicBezTo>
                    <a:cubicBezTo>
                      <a:pt x="1746" y="3819"/>
                      <a:pt x="1894" y="3825"/>
                      <a:pt x="2015" y="3810"/>
                    </a:cubicBezTo>
                    <a:cubicBezTo>
                      <a:pt x="2452" y="3757"/>
                      <a:pt x="2517" y="3431"/>
                      <a:pt x="2485" y="3265"/>
                    </a:cubicBezTo>
                    <a:cubicBezTo>
                      <a:pt x="2443" y="3053"/>
                      <a:pt x="2331" y="3214"/>
                      <a:pt x="2323" y="2725"/>
                    </a:cubicBezTo>
                    <a:cubicBezTo>
                      <a:pt x="2320" y="2508"/>
                      <a:pt x="2383" y="2185"/>
                      <a:pt x="2448" y="1871"/>
                    </a:cubicBezTo>
                    <a:cubicBezTo>
                      <a:pt x="2529" y="1478"/>
                      <a:pt x="2612" y="1099"/>
                      <a:pt x="2565" y="965"/>
                    </a:cubicBezTo>
                    <a:cubicBezTo>
                      <a:pt x="2483" y="727"/>
                      <a:pt x="514" y="1"/>
                      <a:pt x="514" y="1"/>
                    </a:cubicBezTo>
                    <a:cubicBezTo>
                      <a:pt x="514" y="1"/>
                      <a:pt x="354" y="593"/>
                      <a:pt x="391" y="1108"/>
                    </a:cubicBezTo>
                    <a:cubicBezTo>
                      <a:pt x="427" y="1625"/>
                      <a:pt x="322" y="2242"/>
                      <a:pt x="223" y="2396"/>
                    </a:cubicBezTo>
                    <a:cubicBezTo>
                      <a:pt x="125" y="2551"/>
                      <a:pt x="0" y="2548"/>
                      <a:pt x="2" y="261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51"/>
              <p:cNvSpPr/>
              <p:nvPr/>
            </p:nvSpPr>
            <p:spPr>
              <a:xfrm>
                <a:off x="4867266" y="848703"/>
                <a:ext cx="210004" cy="37221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939" extrusionOk="0">
                    <a:moveTo>
                      <a:pt x="617" y="1466"/>
                    </a:moveTo>
                    <a:cubicBezTo>
                      <a:pt x="634" y="1545"/>
                      <a:pt x="609" y="1791"/>
                      <a:pt x="592" y="1939"/>
                    </a:cubicBezTo>
                    <a:cubicBezTo>
                      <a:pt x="1029" y="1886"/>
                      <a:pt x="1094" y="1560"/>
                      <a:pt x="1062" y="1393"/>
                    </a:cubicBezTo>
                    <a:cubicBezTo>
                      <a:pt x="1020" y="1182"/>
                      <a:pt x="908" y="1343"/>
                      <a:pt x="900" y="854"/>
                    </a:cubicBezTo>
                    <a:cubicBezTo>
                      <a:pt x="897" y="637"/>
                      <a:pt x="960" y="314"/>
                      <a:pt x="1025" y="0"/>
                    </a:cubicBezTo>
                    <a:cubicBezTo>
                      <a:pt x="597" y="37"/>
                      <a:pt x="162" y="276"/>
                      <a:pt x="0" y="482"/>
                    </a:cubicBezTo>
                    <a:cubicBezTo>
                      <a:pt x="0" y="482"/>
                      <a:pt x="483" y="937"/>
                      <a:pt x="542" y="979"/>
                    </a:cubicBezTo>
                    <a:cubicBezTo>
                      <a:pt x="600" y="1019"/>
                      <a:pt x="592" y="1354"/>
                      <a:pt x="617" y="1466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51"/>
              <p:cNvSpPr/>
              <p:nvPr/>
            </p:nvSpPr>
            <p:spPr>
              <a:xfrm>
                <a:off x="4644593" y="134039"/>
                <a:ext cx="632892" cy="880329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4586" extrusionOk="0">
                    <a:moveTo>
                      <a:pt x="2643" y="1"/>
                    </a:moveTo>
                    <a:cubicBezTo>
                      <a:pt x="2625" y="1"/>
                      <a:pt x="1980" y="3"/>
                      <a:pt x="1436" y="204"/>
                    </a:cubicBezTo>
                    <a:cubicBezTo>
                      <a:pt x="1105" y="326"/>
                      <a:pt x="656" y="669"/>
                      <a:pt x="348" y="995"/>
                    </a:cubicBezTo>
                    <a:cubicBezTo>
                      <a:pt x="142" y="1213"/>
                      <a:pt x="0" y="1425"/>
                      <a:pt x="2" y="1558"/>
                    </a:cubicBezTo>
                    <a:cubicBezTo>
                      <a:pt x="4" y="1768"/>
                      <a:pt x="179" y="2171"/>
                      <a:pt x="319" y="2467"/>
                    </a:cubicBezTo>
                    <a:cubicBezTo>
                      <a:pt x="400" y="2634"/>
                      <a:pt x="470" y="2765"/>
                      <a:pt x="488" y="2804"/>
                    </a:cubicBezTo>
                    <a:cubicBezTo>
                      <a:pt x="510" y="2853"/>
                      <a:pt x="534" y="2956"/>
                      <a:pt x="565" y="3090"/>
                    </a:cubicBezTo>
                    <a:cubicBezTo>
                      <a:pt x="605" y="3254"/>
                      <a:pt x="653" y="3465"/>
                      <a:pt x="728" y="3688"/>
                    </a:cubicBezTo>
                    <a:cubicBezTo>
                      <a:pt x="865" y="4090"/>
                      <a:pt x="1456" y="4443"/>
                      <a:pt x="1540" y="4517"/>
                    </a:cubicBezTo>
                    <a:cubicBezTo>
                      <a:pt x="1578" y="4549"/>
                      <a:pt x="1802" y="4585"/>
                      <a:pt x="2045" y="4585"/>
                    </a:cubicBezTo>
                    <a:cubicBezTo>
                      <a:pt x="2350" y="4585"/>
                      <a:pt x="2687" y="4529"/>
                      <a:pt x="2734" y="4340"/>
                    </a:cubicBezTo>
                    <a:cubicBezTo>
                      <a:pt x="2789" y="4122"/>
                      <a:pt x="2954" y="3485"/>
                      <a:pt x="3071" y="3017"/>
                    </a:cubicBezTo>
                    <a:cubicBezTo>
                      <a:pt x="3135" y="2756"/>
                      <a:pt x="3188" y="2545"/>
                      <a:pt x="3195" y="2494"/>
                    </a:cubicBezTo>
                    <a:cubicBezTo>
                      <a:pt x="3220" y="2348"/>
                      <a:pt x="3297" y="1531"/>
                      <a:pt x="3232" y="996"/>
                    </a:cubicBezTo>
                    <a:lnTo>
                      <a:pt x="3232" y="993"/>
                    </a:lnTo>
                    <a:cubicBezTo>
                      <a:pt x="3231" y="979"/>
                      <a:pt x="3228" y="965"/>
                      <a:pt x="3225" y="952"/>
                    </a:cubicBezTo>
                    <a:cubicBezTo>
                      <a:pt x="3138" y="435"/>
                      <a:pt x="2643" y="1"/>
                      <a:pt x="2643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1"/>
              <p:cNvSpPr/>
              <p:nvPr/>
            </p:nvSpPr>
            <p:spPr>
              <a:xfrm>
                <a:off x="4547654" y="31341"/>
                <a:ext cx="742309" cy="729256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799" extrusionOk="0">
                    <a:moveTo>
                      <a:pt x="2074" y="0"/>
                    </a:moveTo>
                    <a:cubicBezTo>
                      <a:pt x="1262" y="0"/>
                      <a:pt x="396" y="512"/>
                      <a:pt x="170" y="1034"/>
                    </a:cubicBezTo>
                    <a:cubicBezTo>
                      <a:pt x="82" y="1240"/>
                      <a:pt x="38" y="1487"/>
                      <a:pt x="26" y="1740"/>
                    </a:cubicBezTo>
                    <a:cubicBezTo>
                      <a:pt x="1" y="2183"/>
                      <a:pt x="69" y="2649"/>
                      <a:pt x="139" y="2954"/>
                    </a:cubicBezTo>
                    <a:lnTo>
                      <a:pt x="141" y="2954"/>
                    </a:lnTo>
                    <a:cubicBezTo>
                      <a:pt x="199" y="3205"/>
                      <a:pt x="335" y="3425"/>
                      <a:pt x="449" y="3577"/>
                    </a:cubicBezTo>
                    <a:cubicBezTo>
                      <a:pt x="553" y="3714"/>
                      <a:pt x="639" y="3799"/>
                      <a:pt x="639" y="3799"/>
                    </a:cubicBezTo>
                    <a:cubicBezTo>
                      <a:pt x="639" y="3799"/>
                      <a:pt x="669" y="3728"/>
                      <a:pt x="698" y="3639"/>
                    </a:cubicBezTo>
                    <a:cubicBezTo>
                      <a:pt x="722" y="3563"/>
                      <a:pt x="745" y="3474"/>
                      <a:pt x="747" y="3409"/>
                    </a:cubicBezTo>
                    <a:cubicBezTo>
                      <a:pt x="748" y="3323"/>
                      <a:pt x="787" y="3140"/>
                      <a:pt x="824" y="3002"/>
                    </a:cubicBezTo>
                    <a:cubicBezTo>
                      <a:pt x="847" y="2917"/>
                      <a:pt x="868" y="2848"/>
                      <a:pt x="881" y="2833"/>
                    </a:cubicBezTo>
                    <a:cubicBezTo>
                      <a:pt x="915" y="2791"/>
                      <a:pt x="919" y="2722"/>
                      <a:pt x="919" y="2722"/>
                    </a:cubicBezTo>
                    <a:cubicBezTo>
                      <a:pt x="919" y="2722"/>
                      <a:pt x="964" y="2706"/>
                      <a:pt x="1021" y="2706"/>
                    </a:cubicBezTo>
                    <a:cubicBezTo>
                      <a:pt x="1090" y="2706"/>
                      <a:pt x="1177" y="2729"/>
                      <a:pt x="1225" y="2829"/>
                    </a:cubicBezTo>
                    <a:cubicBezTo>
                      <a:pt x="1264" y="2906"/>
                      <a:pt x="1285" y="2992"/>
                      <a:pt x="1302" y="3077"/>
                    </a:cubicBezTo>
                    <a:cubicBezTo>
                      <a:pt x="1310" y="3120"/>
                      <a:pt x="1305" y="3222"/>
                      <a:pt x="1336" y="3249"/>
                    </a:cubicBezTo>
                    <a:cubicBezTo>
                      <a:pt x="1344" y="3257"/>
                      <a:pt x="1355" y="3263"/>
                      <a:pt x="1364" y="3266"/>
                    </a:cubicBezTo>
                    <a:cubicBezTo>
                      <a:pt x="1405" y="3285"/>
                      <a:pt x="1447" y="3305"/>
                      <a:pt x="1490" y="3323"/>
                    </a:cubicBezTo>
                    <a:cubicBezTo>
                      <a:pt x="1500" y="3328"/>
                      <a:pt x="1511" y="3332"/>
                      <a:pt x="1522" y="3332"/>
                    </a:cubicBezTo>
                    <a:cubicBezTo>
                      <a:pt x="1526" y="3332"/>
                      <a:pt x="1530" y="3331"/>
                      <a:pt x="1535" y="3329"/>
                    </a:cubicBezTo>
                    <a:cubicBezTo>
                      <a:pt x="1550" y="3323"/>
                      <a:pt x="1593" y="3028"/>
                      <a:pt x="1608" y="2988"/>
                    </a:cubicBezTo>
                    <a:cubicBezTo>
                      <a:pt x="1656" y="2859"/>
                      <a:pt x="1728" y="2736"/>
                      <a:pt x="1834" y="2645"/>
                    </a:cubicBezTo>
                    <a:cubicBezTo>
                      <a:pt x="2034" y="2473"/>
                      <a:pt x="2096" y="2196"/>
                      <a:pt x="2098" y="2037"/>
                    </a:cubicBezTo>
                    <a:cubicBezTo>
                      <a:pt x="2101" y="1879"/>
                      <a:pt x="2078" y="1396"/>
                      <a:pt x="2078" y="1396"/>
                    </a:cubicBezTo>
                    <a:cubicBezTo>
                      <a:pt x="2078" y="1396"/>
                      <a:pt x="2090" y="1377"/>
                      <a:pt x="2130" y="1365"/>
                    </a:cubicBezTo>
                    <a:cubicBezTo>
                      <a:pt x="2150" y="1358"/>
                      <a:pt x="2178" y="1353"/>
                      <a:pt x="2216" y="1353"/>
                    </a:cubicBezTo>
                    <a:cubicBezTo>
                      <a:pt x="2246" y="1353"/>
                      <a:pt x="2283" y="1356"/>
                      <a:pt x="2327" y="1365"/>
                    </a:cubicBezTo>
                    <a:lnTo>
                      <a:pt x="2328" y="1365"/>
                    </a:lnTo>
                    <a:cubicBezTo>
                      <a:pt x="2356" y="1370"/>
                      <a:pt x="2384" y="1376"/>
                      <a:pt x="2416" y="1385"/>
                    </a:cubicBezTo>
                    <a:cubicBezTo>
                      <a:pt x="2690" y="1465"/>
                      <a:pt x="2833" y="1624"/>
                      <a:pt x="3225" y="1624"/>
                    </a:cubicBezTo>
                    <a:cubicBezTo>
                      <a:pt x="3231" y="1624"/>
                      <a:pt x="3236" y="1624"/>
                      <a:pt x="3242" y="1623"/>
                    </a:cubicBezTo>
                    <a:cubicBezTo>
                      <a:pt x="3550" y="1619"/>
                      <a:pt x="3636" y="1607"/>
                      <a:pt x="3702" y="1524"/>
                    </a:cubicBezTo>
                    <a:lnTo>
                      <a:pt x="3703" y="1524"/>
                    </a:lnTo>
                    <a:cubicBezTo>
                      <a:pt x="3711" y="1513"/>
                      <a:pt x="3719" y="1500"/>
                      <a:pt x="3730" y="1487"/>
                    </a:cubicBezTo>
                    <a:cubicBezTo>
                      <a:pt x="3740" y="1468"/>
                      <a:pt x="3753" y="1447"/>
                      <a:pt x="3766" y="1420"/>
                    </a:cubicBezTo>
                    <a:cubicBezTo>
                      <a:pt x="3866" y="1247"/>
                      <a:pt x="3674" y="930"/>
                      <a:pt x="3605" y="813"/>
                    </a:cubicBezTo>
                    <a:cubicBezTo>
                      <a:pt x="3476" y="590"/>
                      <a:pt x="3142" y="108"/>
                      <a:pt x="2277" y="11"/>
                    </a:cubicBezTo>
                    <a:cubicBezTo>
                      <a:pt x="2210" y="4"/>
                      <a:pt x="2143" y="0"/>
                      <a:pt x="2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51"/>
              <p:cNvSpPr/>
              <p:nvPr/>
            </p:nvSpPr>
            <p:spPr>
              <a:xfrm>
                <a:off x="4631540" y="500489"/>
                <a:ext cx="142626" cy="24686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286" extrusionOk="0">
                    <a:moveTo>
                      <a:pt x="98" y="582"/>
                    </a:moveTo>
                    <a:cubicBezTo>
                      <a:pt x="98" y="582"/>
                      <a:pt x="1" y="233"/>
                      <a:pt x="195" y="116"/>
                    </a:cubicBezTo>
                    <a:cubicBezTo>
                      <a:pt x="387" y="1"/>
                      <a:pt x="570" y="130"/>
                      <a:pt x="656" y="333"/>
                    </a:cubicBezTo>
                    <a:cubicBezTo>
                      <a:pt x="742" y="538"/>
                      <a:pt x="727" y="1098"/>
                      <a:pt x="638" y="1191"/>
                    </a:cubicBezTo>
                    <a:cubicBezTo>
                      <a:pt x="547" y="1285"/>
                      <a:pt x="381" y="1222"/>
                      <a:pt x="322" y="1151"/>
                    </a:cubicBezTo>
                    <a:cubicBezTo>
                      <a:pt x="265" y="1081"/>
                      <a:pt x="119" y="704"/>
                      <a:pt x="99" y="582"/>
                    </a:cubicBezTo>
                    <a:close/>
                  </a:path>
                </a:pathLst>
              </a:custGeom>
              <a:solidFill>
                <a:srgbClr val="FEC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51"/>
              <p:cNvSpPr/>
              <p:nvPr/>
            </p:nvSpPr>
            <p:spPr>
              <a:xfrm>
                <a:off x="4656687" y="531779"/>
                <a:ext cx="95596" cy="16259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847" extrusionOk="0">
                    <a:moveTo>
                      <a:pt x="1" y="279"/>
                    </a:moveTo>
                    <a:cubicBezTo>
                      <a:pt x="1" y="279"/>
                      <a:pt x="8" y="69"/>
                      <a:pt x="99" y="42"/>
                    </a:cubicBezTo>
                    <a:cubicBezTo>
                      <a:pt x="190" y="16"/>
                      <a:pt x="327" y="1"/>
                      <a:pt x="393" y="133"/>
                    </a:cubicBezTo>
                    <a:cubicBezTo>
                      <a:pt x="459" y="266"/>
                      <a:pt x="494" y="385"/>
                      <a:pt x="496" y="544"/>
                    </a:cubicBezTo>
                    <a:cubicBezTo>
                      <a:pt x="497" y="702"/>
                      <a:pt x="467" y="835"/>
                      <a:pt x="380" y="841"/>
                    </a:cubicBezTo>
                    <a:cubicBezTo>
                      <a:pt x="294" y="847"/>
                      <a:pt x="128" y="707"/>
                      <a:pt x="1" y="281"/>
                    </a:cubicBezTo>
                    <a:close/>
                  </a:path>
                </a:pathLst>
              </a:custGeom>
              <a:solidFill>
                <a:srgbClr val="F7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51"/>
              <p:cNvSpPr/>
              <p:nvPr/>
            </p:nvSpPr>
            <p:spPr>
              <a:xfrm>
                <a:off x="4527690" y="347882"/>
                <a:ext cx="172572" cy="367603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915" extrusionOk="0">
                    <a:moveTo>
                      <a:pt x="133" y="1"/>
                    </a:moveTo>
                    <a:lnTo>
                      <a:pt x="0" y="247"/>
                    </a:lnTo>
                    <a:lnTo>
                      <a:pt x="0" y="274"/>
                    </a:lnTo>
                    <a:lnTo>
                      <a:pt x="40" y="900"/>
                    </a:lnTo>
                    <a:lnTo>
                      <a:pt x="223" y="1733"/>
                    </a:lnTo>
                    <a:cubicBezTo>
                      <a:pt x="223" y="1733"/>
                      <a:pt x="466" y="1848"/>
                      <a:pt x="705" y="1914"/>
                    </a:cubicBezTo>
                    <a:cubicBezTo>
                      <a:pt x="706" y="1914"/>
                      <a:pt x="707" y="1915"/>
                      <a:pt x="708" y="1915"/>
                    </a:cubicBezTo>
                    <a:cubicBezTo>
                      <a:pt x="777" y="1915"/>
                      <a:pt x="531" y="1080"/>
                      <a:pt x="638" y="1080"/>
                    </a:cubicBezTo>
                    <a:cubicBezTo>
                      <a:pt x="640" y="1080"/>
                      <a:pt x="641" y="1080"/>
                      <a:pt x="643" y="1080"/>
                    </a:cubicBezTo>
                    <a:cubicBezTo>
                      <a:pt x="719" y="1097"/>
                      <a:pt x="805" y="1116"/>
                      <a:pt x="899" y="1136"/>
                    </a:cubicBezTo>
                    <a:cubicBezTo>
                      <a:pt x="891" y="931"/>
                      <a:pt x="880" y="727"/>
                      <a:pt x="866" y="522"/>
                    </a:cubicBezTo>
                    <a:cubicBezTo>
                      <a:pt x="453" y="390"/>
                      <a:pt x="131" y="254"/>
                      <a:pt x="131" y="254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51"/>
              <p:cNvSpPr/>
              <p:nvPr/>
            </p:nvSpPr>
            <p:spPr>
              <a:xfrm>
                <a:off x="4682601" y="437719"/>
                <a:ext cx="628861" cy="335546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1748" extrusionOk="0">
                    <a:moveTo>
                      <a:pt x="3276" y="0"/>
                    </a:moveTo>
                    <a:lnTo>
                      <a:pt x="3247" y="614"/>
                    </a:lnTo>
                    <a:cubicBezTo>
                      <a:pt x="3247" y="614"/>
                      <a:pt x="3207" y="1385"/>
                      <a:pt x="3063" y="1445"/>
                    </a:cubicBezTo>
                    <a:cubicBezTo>
                      <a:pt x="2919" y="1505"/>
                      <a:pt x="2908" y="1520"/>
                      <a:pt x="2813" y="1346"/>
                    </a:cubicBezTo>
                    <a:cubicBezTo>
                      <a:pt x="2717" y="1172"/>
                      <a:pt x="2396" y="1349"/>
                      <a:pt x="2367" y="1398"/>
                    </a:cubicBezTo>
                    <a:cubicBezTo>
                      <a:pt x="2336" y="1448"/>
                      <a:pt x="2234" y="1622"/>
                      <a:pt x="2002" y="1646"/>
                    </a:cubicBezTo>
                    <a:cubicBezTo>
                      <a:pt x="1771" y="1671"/>
                      <a:pt x="1179" y="1748"/>
                      <a:pt x="830" y="1566"/>
                    </a:cubicBezTo>
                    <a:cubicBezTo>
                      <a:pt x="481" y="1383"/>
                      <a:pt x="576" y="759"/>
                      <a:pt x="576" y="759"/>
                    </a:cubicBezTo>
                    <a:lnTo>
                      <a:pt x="1" y="128"/>
                    </a:lnTo>
                    <a:cubicBezTo>
                      <a:pt x="1" y="128"/>
                      <a:pt x="24" y="76"/>
                      <a:pt x="92" y="97"/>
                    </a:cubicBezTo>
                    <a:cubicBezTo>
                      <a:pt x="385" y="193"/>
                      <a:pt x="1291" y="431"/>
                      <a:pt x="2519" y="273"/>
                    </a:cubicBezTo>
                    <a:cubicBezTo>
                      <a:pt x="3273" y="174"/>
                      <a:pt x="3276" y="0"/>
                      <a:pt x="3276" y="0"/>
                    </a:cubicBezTo>
                    <a:close/>
                  </a:path>
                </a:pathLst>
              </a:custGeom>
              <a:solidFill>
                <a:srgbClr val="7EDC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51"/>
              <p:cNvSpPr/>
              <p:nvPr/>
            </p:nvSpPr>
            <p:spPr>
              <a:xfrm>
                <a:off x="4682601" y="437719"/>
                <a:ext cx="628861" cy="335546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1748" extrusionOk="0">
                    <a:moveTo>
                      <a:pt x="3276" y="0"/>
                    </a:moveTo>
                    <a:lnTo>
                      <a:pt x="3247" y="614"/>
                    </a:lnTo>
                    <a:cubicBezTo>
                      <a:pt x="3247" y="614"/>
                      <a:pt x="3207" y="1385"/>
                      <a:pt x="3063" y="1445"/>
                    </a:cubicBezTo>
                    <a:cubicBezTo>
                      <a:pt x="2919" y="1505"/>
                      <a:pt x="2908" y="1520"/>
                      <a:pt x="2813" y="1346"/>
                    </a:cubicBezTo>
                    <a:cubicBezTo>
                      <a:pt x="2717" y="1172"/>
                      <a:pt x="2396" y="1349"/>
                      <a:pt x="2367" y="1398"/>
                    </a:cubicBezTo>
                    <a:cubicBezTo>
                      <a:pt x="2336" y="1448"/>
                      <a:pt x="2234" y="1622"/>
                      <a:pt x="2002" y="1646"/>
                    </a:cubicBezTo>
                    <a:cubicBezTo>
                      <a:pt x="1771" y="1671"/>
                      <a:pt x="1179" y="1748"/>
                      <a:pt x="830" y="1566"/>
                    </a:cubicBezTo>
                    <a:cubicBezTo>
                      <a:pt x="481" y="1383"/>
                      <a:pt x="576" y="759"/>
                      <a:pt x="576" y="759"/>
                    </a:cubicBezTo>
                    <a:lnTo>
                      <a:pt x="1" y="128"/>
                    </a:lnTo>
                    <a:cubicBezTo>
                      <a:pt x="1" y="128"/>
                      <a:pt x="24" y="76"/>
                      <a:pt x="92" y="97"/>
                    </a:cubicBezTo>
                    <a:cubicBezTo>
                      <a:pt x="385" y="193"/>
                      <a:pt x="1291" y="431"/>
                      <a:pt x="2519" y="273"/>
                    </a:cubicBezTo>
                    <a:cubicBezTo>
                      <a:pt x="3273" y="174"/>
                      <a:pt x="3276" y="0"/>
                      <a:pt x="32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51"/>
              <p:cNvSpPr/>
              <p:nvPr/>
            </p:nvSpPr>
            <p:spPr>
              <a:xfrm>
                <a:off x="5804219" y="2212766"/>
                <a:ext cx="329979" cy="186777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973" extrusionOk="0">
                    <a:moveTo>
                      <a:pt x="335" y="0"/>
                    </a:moveTo>
                    <a:cubicBezTo>
                      <a:pt x="326" y="0"/>
                      <a:pt x="318" y="1"/>
                      <a:pt x="311" y="2"/>
                    </a:cubicBezTo>
                    <a:cubicBezTo>
                      <a:pt x="177" y="29"/>
                      <a:pt x="17" y="159"/>
                      <a:pt x="18" y="212"/>
                    </a:cubicBezTo>
                    <a:cubicBezTo>
                      <a:pt x="18" y="262"/>
                      <a:pt x="0" y="532"/>
                      <a:pt x="52" y="593"/>
                    </a:cubicBezTo>
                    <a:cubicBezTo>
                      <a:pt x="105" y="655"/>
                      <a:pt x="326" y="767"/>
                      <a:pt x="383" y="767"/>
                    </a:cubicBezTo>
                    <a:cubicBezTo>
                      <a:pt x="440" y="767"/>
                      <a:pt x="706" y="738"/>
                      <a:pt x="706" y="738"/>
                    </a:cubicBezTo>
                    <a:lnTo>
                      <a:pt x="951" y="712"/>
                    </a:lnTo>
                    <a:cubicBezTo>
                      <a:pt x="951" y="712"/>
                      <a:pt x="1197" y="930"/>
                      <a:pt x="1277" y="950"/>
                    </a:cubicBezTo>
                    <a:cubicBezTo>
                      <a:pt x="1322" y="961"/>
                      <a:pt x="1399" y="973"/>
                      <a:pt x="1469" y="973"/>
                    </a:cubicBezTo>
                    <a:cubicBezTo>
                      <a:pt x="1522" y="973"/>
                      <a:pt x="1571" y="966"/>
                      <a:pt x="1595" y="947"/>
                    </a:cubicBezTo>
                    <a:cubicBezTo>
                      <a:pt x="1652" y="905"/>
                      <a:pt x="1718" y="848"/>
                      <a:pt x="1718" y="802"/>
                    </a:cubicBezTo>
                    <a:cubicBezTo>
                      <a:pt x="1718" y="755"/>
                      <a:pt x="1687" y="679"/>
                      <a:pt x="1631" y="679"/>
                    </a:cubicBezTo>
                    <a:cubicBezTo>
                      <a:pt x="1630" y="679"/>
                      <a:pt x="1630" y="679"/>
                      <a:pt x="1629" y="679"/>
                    </a:cubicBezTo>
                    <a:cubicBezTo>
                      <a:pt x="1572" y="679"/>
                      <a:pt x="1460" y="681"/>
                      <a:pt x="1460" y="681"/>
                    </a:cubicBezTo>
                    <a:cubicBezTo>
                      <a:pt x="1460" y="681"/>
                      <a:pt x="1207" y="315"/>
                      <a:pt x="1166" y="295"/>
                    </a:cubicBezTo>
                    <a:cubicBezTo>
                      <a:pt x="1124" y="275"/>
                      <a:pt x="948" y="224"/>
                      <a:pt x="948" y="224"/>
                    </a:cubicBezTo>
                    <a:cubicBezTo>
                      <a:pt x="948" y="224"/>
                      <a:pt x="496" y="0"/>
                      <a:pt x="33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51"/>
              <p:cNvSpPr/>
              <p:nvPr/>
            </p:nvSpPr>
            <p:spPr>
              <a:xfrm>
                <a:off x="4525962" y="18288"/>
                <a:ext cx="785884" cy="506774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640" extrusionOk="0">
                    <a:moveTo>
                      <a:pt x="1892" y="1"/>
                    </a:moveTo>
                    <a:cubicBezTo>
                      <a:pt x="496" y="1"/>
                      <a:pt x="102" y="1057"/>
                      <a:pt x="20" y="1590"/>
                    </a:cubicBezTo>
                    <a:cubicBezTo>
                      <a:pt x="6" y="1676"/>
                      <a:pt x="0" y="1747"/>
                      <a:pt x="0" y="1798"/>
                    </a:cubicBezTo>
                    <a:cubicBezTo>
                      <a:pt x="0" y="1902"/>
                      <a:pt x="3" y="2005"/>
                      <a:pt x="9" y="2101"/>
                    </a:cubicBezTo>
                    <a:cubicBezTo>
                      <a:pt x="22" y="2387"/>
                      <a:pt x="49" y="2617"/>
                      <a:pt x="49" y="2617"/>
                    </a:cubicBezTo>
                    <a:lnTo>
                      <a:pt x="1137" y="2639"/>
                    </a:lnTo>
                    <a:lnTo>
                      <a:pt x="937" y="2402"/>
                    </a:lnTo>
                    <a:lnTo>
                      <a:pt x="806" y="2247"/>
                    </a:lnTo>
                    <a:lnTo>
                      <a:pt x="806" y="2247"/>
                    </a:lnTo>
                    <a:cubicBezTo>
                      <a:pt x="846" y="2262"/>
                      <a:pt x="1502" y="2511"/>
                      <a:pt x="2518" y="2511"/>
                    </a:cubicBezTo>
                    <a:cubicBezTo>
                      <a:pt x="2770" y="2511"/>
                      <a:pt x="3043" y="2495"/>
                      <a:pt x="3335" y="2458"/>
                    </a:cubicBezTo>
                    <a:cubicBezTo>
                      <a:pt x="3983" y="2373"/>
                      <a:pt x="4073" y="2279"/>
                      <a:pt x="4087" y="2253"/>
                    </a:cubicBezTo>
                    <a:lnTo>
                      <a:pt x="4087" y="2251"/>
                    </a:lnTo>
                    <a:cubicBezTo>
                      <a:pt x="4092" y="2188"/>
                      <a:pt x="4093" y="2068"/>
                      <a:pt x="4081" y="1921"/>
                    </a:cubicBezTo>
                    <a:cubicBezTo>
                      <a:pt x="4035" y="1324"/>
                      <a:pt x="3752" y="224"/>
                      <a:pt x="2312" y="30"/>
                    </a:cubicBezTo>
                    <a:cubicBezTo>
                      <a:pt x="2163" y="10"/>
                      <a:pt x="2023" y="1"/>
                      <a:pt x="1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51"/>
              <p:cNvSpPr/>
              <p:nvPr/>
            </p:nvSpPr>
            <p:spPr>
              <a:xfrm>
                <a:off x="4808526" y="18479"/>
                <a:ext cx="503511" cy="47011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449" extrusionOk="0">
                    <a:moveTo>
                      <a:pt x="427" y="1"/>
                    </a:moveTo>
                    <a:cubicBezTo>
                      <a:pt x="273" y="1"/>
                      <a:pt x="131" y="13"/>
                      <a:pt x="0" y="37"/>
                    </a:cubicBezTo>
                    <a:cubicBezTo>
                      <a:pt x="37" y="34"/>
                      <a:pt x="122" y="25"/>
                      <a:pt x="240" y="25"/>
                    </a:cubicBezTo>
                    <a:cubicBezTo>
                      <a:pt x="629" y="25"/>
                      <a:pt x="1374" y="126"/>
                      <a:pt x="1921" y="906"/>
                    </a:cubicBezTo>
                    <a:lnTo>
                      <a:pt x="1921" y="904"/>
                    </a:lnTo>
                    <a:lnTo>
                      <a:pt x="1921" y="904"/>
                    </a:lnTo>
                    <a:cubicBezTo>
                      <a:pt x="2240" y="1358"/>
                      <a:pt x="2411" y="2305"/>
                      <a:pt x="2018" y="2434"/>
                    </a:cubicBezTo>
                    <a:lnTo>
                      <a:pt x="2018" y="2434"/>
                    </a:lnTo>
                    <a:cubicBezTo>
                      <a:pt x="2526" y="2357"/>
                      <a:pt x="2602" y="2275"/>
                      <a:pt x="2615" y="2252"/>
                    </a:cubicBezTo>
                    <a:lnTo>
                      <a:pt x="2615" y="2250"/>
                    </a:lnTo>
                    <a:cubicBezTo>
                      <a:pt x="2620" y="2187"/>
                      <a:pt x="2623" y="2069"/>
                      <a:pt x="2611" y="1920"/>
                    </a:cubicBezTo>
                    <a:cubicBezTo>
                      <a:pt x="2564" y="1323"/>
                      <a:pt x="2281" y="223"/>
                      <a:pt x="840" y="29"/>
                    </a:cubicBezTo>
                    <a:cubicBezTo>
                      <a:pt x="694" y="10"/>
                      <a:pt x="556" y="1"/>
                      <a:pt x="427" y="1"/>
                    </a:cubicBezTo>
                    <a:close/>
                    <a:moveTo>
                      <a:pt x="2018" y="2434"/>
                    </a:moveTo>
                    <a:cubicBezTo>
                      <a:pt x="1986" y="2439"/>
                      <a:pt x="1952" y="2444"/>
                      <a:pt x="1917" y="2449"/>
                    </a:cubicBezTo>
                    <a:cubicBezTo>
                      <a:pt x="1918" y="2449"/>
                      <a:pt x="1920" y="2449"/>
                      <a:pt x="1921" y="2449"/>
                    </a:cubicBezTo>
                    <a:cubicBezTo>
                      <a:pt x="1957" y="2449"/>
                      <a:pt x="1989" y="2444"/>
                      <a:pt x="2018" y="24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51"/>
              <p:cNvSpPr/>
              <p:nvPr/>
            </p:nvSpPr>
            <p:spPr>
              <a:xfrm>
                <a:off x="4556868" y="449428"/>
                <a:ext cx="251852" cy="273543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425" extrusionOk="0">
                    <a:moveTo>
                      <a:pt x="566" y="0"/>
                    </a:moveTo>
                    <a:cubicBezTo>
                      <a:pt x="354" y="0"/>
                      <a:pt x="169" y="144"/>
                      <a:pt x="99" y="393"/>
                    </a:cubicBezTo>
                    <a:cubicBezTo>
                      <a:pt x="1" y="745"/>
                      <a:pt x="170" y="1173"/>
                      <a:pt x="477" y="1350"/>
                    </a:cubicBezTo>
                    <a:cubicBezTo>
                      <a:pt x="567" y="1401"/>
                      <a:pt x="658" y="1425"/>
                      <a:pt x="745" y="1425"/>
                    </a:cubicBezTo>
                    <a:cubicBezTo>
                      <a:pt x="957" y="1425"/>
                      <a:pt x="1143" y="1281"/>
                      <a:pt x="1213" y="1031"/>
                    </a:cubicBezTo>
                    <a:cubicBezTo>
                      <a:pt x="1311" y="681"/>
                      <a:pt x="1142" y="252"/>
                      <a:pt x="834" y="76"/>
                    </a:cubicBezTo>
                    <a:cubicBezTo>
                      <a:pt x="745" y="25"/>
                      <a:pt x="653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51"/>
              <p:cNvSpPr/>
              <p:nvPr/>
            </p:nvSpPr>
            <p:spPr>
              <a:xfrm>
                <a:off x="4589309" y="484941"/>
                <a:ext cx="186585" cy="202518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55" extrusionOk="0">
                    <a:moveTo>
                      <a:pt x="421" y="0"/>
                    </a:moveTo>
                    <a:cubicBezTo>
                      <a:pt x="264" y="0"/>
                      <a:pt x="126" y="107"/>
                      <a:pt x="75" y="291"/>
                    </a:cubicBezTo>
                    <a:cubicBezTo>
                      <a:pt x="1" y="551"/>
                      <a:pt x="127" y="868"/>
                      <a:pt x="355" y="999"/>
                    </a:cubicBezTo>
                    <a:cubicBezTo>
                      <a:pt x="421" y="1037"/>
                      <a:pt x="489" y="1055"/>
                      <a:pt x="554" y="1055"/>
                    </a:cubicBezTo>
                    <a:cubicBezTo>
                      <a:pt x="710" y="1055"/>
                      <a:pt x="848" y="948"/>
                      <a:pt x="899" y="763"/>
                    </a:cubicBezTo>
                    <a:cubicBezTo>
                      <a:pt x="971" y="503"/>
                      <a:pt x="847" y="186"/>
                      <a:pt x="619" y="56"/>
                    </a:cubicBezTo>
                    <a:cubicBezTo>
                      <a:pt x="553" y="18"/>
                      <a:pt x="485" y="0"/>
                      <a:pt x="4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51"/>
              <p:cNvSpPr/>
              <p:nvPr/>
            </p:nvSpPr>
            <p:spPr>
              <a:xfrm>
                <a:off x="4607929" y="504904"/>
                <a:ext cx="149729" cy="162782"/>
              </a:xfrm>
              <a:custGeom>
                <a:avLst/>
                <a:gdLst/>
                <a:ahLst/>
                <a:cxnLst/>
                <a:rect l="l" t="t" r="r" b="b"/>
                <a:pathLst>
                  <a:path w="780" h="848" extrusionOk="0">
                    <a:moveTo>
                      <a:pt x="336" y="0"/>
                    </a:moveTo>
                    <a:cubicBezTo>
                      <a:pt x="210" y="0"/>
                      <a:pt x="101" y="85"/>
                      <a:pt x="59" y="233"/>
                    </a:cubicBezTo>
                    <a:cubicBezTo>
                      <a:pt x="1" y="442"/>
                      <a:pt x="101" y="698"/>
                      <a:pt x="284" y="802"/>
                    </a:cubicBezTo>
                    <a:cubicBezTo>
                      <a:pt x="337" y="833"/>
                      <a:pt x="391" y="847"/>
                      <a:pt x="443" y="847"/>
                    </a:cubicBezTo>
                    <a:cubicBezTo>
                      <a:pt x="569" y="847"/>
                      <a:pt x="679" y="762"/>
                      <a:pt x="721" y="613"/>
                    </a:cubicBezTo>
                    <a:cubicBezTo>
                      <a:pt x="779" y="404"/>
                      <a:pt x="679" y="150"/>
                      <a:pt x="496" y="46"/>
                    </a:cubicBezTo>
                    <a:cubicBezTo>
                      <a:pt x="442" y="15"/>
                      <a:pt x="388" y="0"/>
                      <a:pt x="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51"/>
              <p:cNvSpPr/>
              <p:nvPr/>
            </p:nvSpPr>
            <p:spPr>
              <a:xfrm>
                <a:off x="4699302" y="38635"/>
                <a:ext cx="285253" cy="135332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705" extrusionOk="0">
                    <a:moveTo>
                      <a:pt x="863" y="1"/>
                    </a:moveTo>
                    <a:cubicBezTo>
                      <a:pt x="812" y="1"/>
                      <a:pt x="761" y="3"/>
                      <a:pt x="708" y="9"/>
                    </a:cubicBezTo>
                    <a:cubicBezTo>
                      <a:pt x="308" y="49"/>
                      <a:pt x="0" y="235"/>
                      <a:pt x="18" y="426"/>
                    </a:cubicBezTo>
                    <a:cubicBezTo>
                      <a:pt x="36" y="592"/>
                      <a:pt x="294" y="704"/>
                      <a:pt x="625" y="704"/>
                    </a:cubicBezTo>
                    <a:cubicBezTo>
                      <a:pt x="674" y="704"/>
                      <a:pt x="725" y="702"/>
                      <a:pt x="777" y="696"/>
                    </a:cubicBezTo>
                    <a:cubicBezTo>
                      <a:pt x="1177" y="656"/>
                      <a:pt x="1486" y="469"/>
                      <a:pt x="1466" y="280"/>
                    </a:cubicBezTo>
                    <a:cubicBezTo>
                      <a:pt x="1450" y="114"/>
                      <a:pt x="1192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51"/>
              <p:cNvSpPr/>
              <p:nvPr/>
            </p:nvSpPr>
            <p:spPr>
              <a:xfrm>
                <a:off x="4508686" y="327150"/>
                <a:ext cx="819669" cy="188313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981" extrusionOk="0">
                    <a:moveTo>
                      <a:pt x="107" y="1"/>
                    </a:moveTo>
                    <a:lnTo>
                      <a:pt x="32" y="84"/>
                    </a:lnTo>
                    <a:lnTo>
                      <a:pt x="1" y="447"/>
                    </a:lnTo>
                    <a:cubicBezTo>
                      <a:pt x="1" y="447"/>
                      <a:pt x="1277" y="980"/>
                      <a:pt x="2537" y="980"/>
                    </a:cubicBezTo>
                    <a:cubicBezTo>
                      <a:pt x="2598" y="980"/>
                      <a:pt x="2659" y="979"/>
                      <a:pt x="2720" y="976"/>
                    </a:cubicBezTo>
                    <a:cubicBezTo>
                      <a:pt x="4037" y="918"/>
                      <a:pt x="4269" y="698"/>
                      <a:pt x="4269" y="698"/>
                    </a:cubicBezTo>
                    <a:lnTo>
                      <a:pt x="4269" y="327"/>
                    </a:lnTo>
                    <a:lnTo>
                      <a:pt x="4163" y="219"/>
                    </a:lnTo>
                    <a:cubicBezTo>
                      <a:pt x="3684" y="396"/>
                      <a:pt x="3165" y="460"/>
                      <a:pt x="2663" y="460"/>
                    </a:cubicBezTo>
                    <a:cubicBezTo>
                      <a:pt x="1322" y="460"/>
                      <a:pt x="107" y="1"/>
                      <a:pt x="1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51"/>
              <p:cNvSpPr/>
              <p:nvPr/>
            </p:nvSpPr>
            <p:spPr>
              <a:xfrm>
                <a:off x="4744412" y="369189"/>
                <a:ext cx="583558" cy="146274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762" extrusionOk="0">
                    <a:moveTo>
                      <a:pt x="2935" y="0"/>
                    </a:moveTo>
                    <a:cubicBezTo>
                      <a:pt x="2456" y="176"/>
                      <a:pt x="1938" y="241"/>
                      <a:pt x="1436" y="241"/>
                    </a:cubicBezTo>
                    <a:cubicBezTo>
                      <a:pt x="991" y="241"/>
                      <a:pt x="560" y="190"/>
                      <a:pt x="182" y="122"/>
                    </a:cubicBezTo>
                    <a:lnTo>
                      <a:pt x="27" y="139"/>
                    </a:lnTo>
                    <a:lnTo>
                      <a:pt x="0" y="603"/>
                    </a:lnTo>
                    <a:cubicBezTo>
                      <a:pt x="397" y="692"/>
                      <a:pt x="851" y="761"/>
                      <a:pt x="1303" y="761"/>
                    </a:cubicBezTo>
                    <a:cubicBezTo>
                      <a:pt x="1366" y="761"/>
                      <a:pt x="1429" y="760"/>
                      <a:pt x="1492" y="757"/>
                    </a:cubicBezTo>
                    <a:cubicBezTo>
                      <a:pt x="2809" y="699"/>
                      <a:pt x="3040" y="480"/>
                      <a:pt x="3040" y="480"/>
                    </a:cubicBezTo>
                    <a:lnTo>
                      <a:pt x="3040" y="108"/>
                    </a:lnTo>
                    <a:lnTo>
                      <a:pt x="2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51"/>
              <p:cNvSpPr/>
              <p:nvPr/>
            </p:nvSpPr>
            <p:spPr>
              <a:xfrm>
                <a:off x="4514637" y="327150"/>
                <a:ext cx="812759" cy="115944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604" extrusionOk="0">
                    <a:moveTo>
                      <a:pt x="76" y="1"/>
                    </a:moveTo>
                    <a:lnTo>
                      <a:pt x="1" y="82"/>
                    </a:lnTo>
                    <a:cubicBezTo>
                      <a:pt x="204" y="164"/>
                      <a:pt x="1361" y="603"/>
                      <a:pt x="2505" y="603"/>
                    </a:cubicBezTo>
                    <a:cubicBezTo>
                      <a:pt x="2566" y="603"/>
                      <a:pt x="2628" y="602"/>
                      <a:pt x="2689" y="599"/>
                    </a:cubicBezTo>
                    <a:cubicBezTo>
                      <a:pt x="3918" y="544"/>
                      <a:pt x="4201" y="350"/>
                      <a:pt x="4234" y="324"/>
                    </a:cubicBezTo>
                    <a:lnTo>
                      <a:pt x="4132" y="219"/>
                    </a:lnTo>
                    <a:lnTo>
                      <a:pt x="4132" y="218"/>
                    </a:lnTo>
                    <a:cubicBezTo>
                      <a:pt x="3652" y="395"/>
                      <a:pt x="3132" y="459"/>
                      <a:pt x="2630" y="459"/>
                    </a:cubicBezTo>
                    <a:cubicBezTo>
                      <a:pt x="1290" y="459"/>
                      <a:pt x="76" y="1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4" name="Google Shape;2124;p51"/>
            <p:cNvSpPr/>
            <p:nvPr/>
          </p:nvSpPr>
          <p:spPr>
            <a:xfrm>
              <a:off x="6027083" y="2250582"/>
              <a:ext cx="160862" cy="350135"/>
            </a:xfrm>
            <a:custGeom>
              <a:avLst/>
              <a:gdLst/>
              <a:ahLst/>
              <a:cxnLst/>
              <a:rect l="l" t="t" r="r" b="b"/>
              <a:pathLst>
                <a:path w="838" h="1824" extrusionOk="0">
                  <a:moveTo>
                    <a:pt x="805" y="0"/>
                  </a:moveTo>
                  <a:cubicBezTo>
                    <a:pt x="790" y="0"/>
                    <a:pt x="776" y="10"/>
                    <a:pt x="773" y="27"/>
                  </a:cubicBezTo>
                  <a:lnTo>
                    <a:pt x="674" y="555"/>
                  </a:lnTo>
                  <a:lnTo>
                    <a:pt x="656" y="591"/>
                  </a:lnTo>
                  <a:lnTo>
                    <a:pt x="503" y="1457"/>
                  </a:lnTo>
                  <a:lnTo>
                    <a:pt x="410" y="1427"/>
                  </a:lnTo>
                  <a:cubicBezTo>
                    <a:pt x="406" y="1425"/>
                    <a:pt x="403" y="1425"/>
                    <a:pt x="400" y="1425"/>
                  </a:cubicBezTo>
                  <a:cubicBezTo>
                    <a:pt x="394" y="1427"/>
                    <a:pt x="386" y="1430"/>
                    <a:pt x="380" y="1436"/>
                  </a:cubicBezTo>
                  <a:cubicBezTo>
                    <a:pt x="379" y="1436"/>
                    <a:pt x="377" y="1438"/>
                    <a:pt x="377" y="1439"/>
                  </a:cubicBezTo>
                  <a:cubicBezTo>
                    <a:pt x="368" y="1448"/>
                    <a:pt x="362" y="1459"/>
                    <a:pt x="357" y="1471"/>
                  </a:cubicBezTo>
                  <a:cubicBezTo>
                    <a:pt x="354" y="1477"/>
                    <a:pt x="353" y="1484"/>
                    <a:pt x="351" y="1491"/>
                  </a:cubicBezTo>
                  <a:cubicBezTo>
                    <a:pt x="350" y="1501"/>
                    <a:pt x="350" y="1510"/>
                    <a:pt x="351" y="1519"/>
                  </a:cubicBezTo>
                  <a:cubicBezTo>
                    <a:pt x="354" y="1533"/>
                    <a:pt x="362" y="1542"/>
                    <a:pt x="371" y="1545"/>
                  </a:cubicBezTo>
                  <a:lnTo>
                    <a:pt x="491" y="1585"/>
                  </a:lnTo>
                  <a:cubicBezTo>
                    <a:pt x="496" y="1604"/>
                    <a:pt x="503" y="1621"/>
                    <a:pt x="520" y="1631"/>
                  </a:cubicBezTo>
                  <a:cubicBezTo>
                    <a:pt x="533" y="1640"/>
                    <a:pt x="547" y="1644"/>
                    <a:pt x="561" y="1644"/>
                  </a:cubicBezTo>
                  <a:cubicBezTo>
                    <a:pt x="598" y="1644"/>
                    <a:pt x="633" y="1617"/>
                    <a:pt x="637" y="1577"/>
                  </a:cubicBezTo>
                  <a:lnTo>
                    <a:pt x="774" y="608"/>
                  </a:lnTo>
                  <a:lnTo>
                    <a:pt x="768" y="561"/>
                  </a:lnTo>
                  <a:lnTo>
                    <a:pt x="836" y="36"/>
                  </a:lnTo>
                  <a:cubicBezTo>
                    <a:pt x="837" y="25"/>
                    <a:pt x="831" y="13"/>
                    <a:pt x="822" y="5"/>
                  </a:cubicBezTo>
                  <a:cubicBezTo>
                    <a:pt x="816" y="2"/>
                    <a:pt x="811" y="0"/>
                    <a:pt x="805" y="0"/>
                  </a:cubicBezTo>
                  <a:close/>
                  <a:moveTo>
                    <a:pt x="454" y="180"/>
                  </a:moveTo>
                  <a:cubicBezTo>
                    <a:pt x="440" y="180"/>
                    <a:pt x="427" y="190"/>
                    <a:pt x="423" y="205"/>
                  </a:cubicBezTo>
                  <a:lnTo>
                    <a:pt x="325" y="735"/>
                  </a:lnTo>
                  <a:lnTo>
                    <a:pt x="305" y="771"/>
                  </a:lnTo>
                  <a:lnTo>
                    <a:pt x="154" y="1637"/>
                  </a:lnTo>
                  <a:lnTo>
                    <a:pt x="60" y="1605"/>
                  </a:lnTo>
                  <a:lnTo>
                    <a:pt x="50" y="1605"/>
                  </a:lnTo>
                  <a:cubicBezTo>
                    <a:pt x="43" y="1605"/>
                    <a:pt x="37" y="1608"/>
                    <a:pt x="31" y="1614"/>
                  </a:cubicBezTo>
                  <a:cubicBezTo>
                    <a:pt x="30" y="1616"/>
                    <a:pt x="28" y="1617"/>
                    <a:pt x="26" y="1619"/>
                  </a:cubicBezTo>
                  <a:cubicBezTo>
                    <a:pt x="19" y="1627"/>
                    <a:pt x="11" y="1637"/>
                    <a:pt x="7" y="1650"/>
                  </a:cubicBezTo>
                  <a:cubicBezTo>
                    <a:pt x="5" y="1656"/>
                    <a:pt x="3" y="1664"/>
                    <a:pt x="2" y="1670"/>
                  </a:cubicBezTo>
                  <a:cubicBezTo>
                    <a:pt x="0" y="1679"/>
                    <a:pt x="0" y="1690"/>
                    <a:pt x="2" y="1697"/>
                  </a:cubicBezTo>
                  <a:cubicBezTo>
                    <a:pt x="5" y="1713"/>
                    <a:pt x="11" y="1722"/>
                    <a:pt x="20" y="1725"/>
                  </a:cubicBezTo>
                  <a:lnTo>
                    <a:pt x="140" y="1765"/>
                  </a:lnTo>
                  <a:cubicBezTo>
                    <a:pt x="145" y="1784"/>
                    <a:pt x="154" y="1799"/>
                    <a:pt x="170" y="1810"/>
                  </a:cubicBezTo>
                  <a:cubicBezTo>
                    <a:pt x="183" y="1819"/>
                    <a:pt x="198" y="1823"/>
                    <a:pt x="212" y="1823"/>
                  </a:cubicBezTo>
                  <a:cubicBezTo>
                    <a:pt x="249" y="1823"/>
                    <a:pt x="282" y="1797"/>
                    <a:pt x="288" y="1756"/>
                  </a:cubicBezTo>
                  <a:lnTo>
                    <a:pt x="423" y="787"/>
                  </a:lnTo>
                  <a:lnTo>
                    <a:pt x="419" y="741"/>
                  </a:lnTo>
                  <a:lnTo>
                    <a:pt x="485" y="216"/>
                  </a:lnTo>
                  <a:cubicBezTo>
                    <a:pt x="486" y="204"/>
                    <a:pt x="482" y="192"/>
                    <a:pt x="471" y="185"/>
                  </a:cubicBezTo>
                  <a:cubicBezTo>
                    <a:pt x="466" y="182"/>
                    <a:pt x="460" y="180"/>
                    <a:pt x="454" y="1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51"/>
          <p:cNvGrpSpPr/>
          <p:nvPr/>
        </p:nvGrpSpPr>
        <p:grpSpPr>
          <a:xfrm>
            <a:off x="1786393" y="168573"/>
            <a:ext cx="1706776" cy="1487950"/>
            <a:chOff x="2232600" y="4049963"/>
            <a:chExt cx="2584849" cy="2253446"/>
          </a:xfrm>
        </p:grpSpPr>
        <p:sp>
          <p:nvSpPr>
            <p:cNvPr id="2126" name="Google Shape;2126;p51"/>
            <p:cNvSpPr/>
            <p:nvPr/>
          </p:nvSpPr>
          <p:spPr>
            <a:xfrm>
              <a:off x="2232600" y="4049963"/>
              <a:ext cx="586500" cy="757388"/>
            </a:xfrm>
            <a:custGeom>
              <a:avLst/>
              <a:gdLst/>
              <a:ahLst/>
              <a:cxnLst/>
              <a:rect l="l" t="t" r="r" b="b"/>
              <a:pathLst>
                <a:path w="11065" h="14289" extrusionOk="0">
                  <a:moveTo>
                    <a:pt x="3059" y="0"/>
                  </a:moveTo>
                  <a:cubicBezTo>
                    <a:pt x="1245" y="0"/>
                    <a:pt x="0" y="1447"/>
                    <a:pt x="0" y="3950"/>
                  </a:cubicBezTo>
                  <a:cubicBezTo>
                    <a:pt x="0" y="7481"/>
                    <a:pt x="2475" y="11766"/>
                    <a:pt x="5531" y="13532"/>
                  </a:cubicBezTo>
                  <a:cubicBezTo>
                    <a:pt x="6421" y="14045"/>
                    <a:pt x="7261" y="14288"/>
                    <a:pt x="8005" y="14288"/>
                  </a:cubicBezTo>
                  <a:cubicBezTo>
                    <a:pt x="9820" y="14288"/>
                    <a:pt x="11064" y="12842"/>
                    <a:pt x="11064" y="10339"/>
                  </a:cubicBezTo>
                  <a:cubicBezTo>
                    <a:pt x="11064" y="6807"/>
                    <a:pt x="8589" y="2521"/>
                    <a:pt x="5531" y="757"/>
                  </a:cubicBezTo>
                  <a:cubicBezTo>
                    <a:pt x="4642" y="244"/>
                    <a:pt x="3803" y="0"/>
                    <a:pt x="3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7" name="Google Shape;2127;p51"/>
            <p:cNvGrpSpPr/>
            <p:nvPr/>
          </p:nvGrpSpPr>
          <p:grpSpPr>
            <a:xfrm>
              <a:off x="3280027" y="4685987"/>
              <a:ext cx="1537422" cy="810564"/>
              <a:chOff x="3357500" y="1620888"/>
              <a:chExt cx="867375" cy="457300"/>
            </a:xfrm>
          </p:grpSpPr>
          <p:sp>
            <p:nvSpPr>
              <p:cNvPr id="2128" name="Google Shape;2128;p51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avLst/>
                <a:gdLst/>
                <a:ahLst/>
                <a:cxnLst/>
                <a:rect l="l" t="t" r="r" b="b"/>
                <a:pathLst>
                  <a:path w="17707" h="13191" extrusionOk="0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51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1812" h="8907" extrusionOk="0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51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22628" h="9386" extrusionOk="0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51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2788" extrusionOk="0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2" name="Google Shape;2132;p51"/>
            <p:cNvSpPr/>
            <p:nvPr/>
          </p:nvSpPr>
          <p:spPr>
            <a:xfrm>
              <a:off x="4036081" y="5619587"/>
              <a:ext cx="659329" cy="388633"/>
            </a:xfrm>
            <a:custGeom>
              <a:avLst/>
              <a:gdLst/>
              <a:ahLst/>
              <a:cxnLst/>
              <a:rect l="l" t="t" r="r" b="b"/>
              <a:pathLst>
                <a:path w="12439" h="7332" extrusionOk="0">
                  <a:moveTo>
                    <a:pt x="252" y="1"/>
                  </a:moveTo>
                  <a:cubicBezTo>
                    <a:pt x="176" y="1"/>
                    <a:pt x="101" y="40"/>
                    <a:pt x="60" y="112"/>
                  </a:cubicBezTo>
                  <a:cubicBezTo>
                    <a:pt x="0" y="216"/>
                    <a:pt x="36" y="351"/>
                    <a:pt x="140" y="411"/>
                  </a:cubicBezTo>
                  <a:lnTo>
                    <a:pt x="12077" y="7303"/>
                  </a:lnTo>
                  <a:cubicBezTo>
                    <a:pt x="12111" y="7323"/>
                    <a:pt x="12149" y="7332"/>
                    <a:pt x="12186" y="7332"/>
                  </a:cubicBezTo>
                  <a:cubicBezTo>
                    <a:pt x="12263" y="7332"/>
                    <a:pt x="12337" y="7292"/>
                    <a:pt x="12377" y="7221"/>
                  </a:cubicBezTo>
                  <a:cubicBezTo>
                    <a:pt x="12438" y="7117"/>
                    <a:pt x="12403" y="6981"/>
                    <a:pt x="12297" y="6921"/>
                  </a:cubicBezTo>
                  <a:lnTo>
                    <a:pt x="362" y="30"/>
                  </a:lnTo>
                  <a:cubicBezTo>
                    <a:pt x="327" y="10"/>
                    <a:pt x="290" y="1"/>
                    <a:pt x="252" y="1"/>
                  </a:cubicBezTo>
                  <a:close/>
                </a:path>
              </a:pathLst>
            </a:custGeom>
            <a:solidFill>
              <a:srgbClr val="1E1A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472764" y="4254295"/>
              <a:ext cx="243293" cy="283100"/>
            </a:xfrm>
            <a:custGeom>
              <a:avLst/>
              <a:gdLst/>
              <a:ahLst/>
              <a:cxnLst/>
              <a:rect l="l" t="t" r="r" b="b"/>
              <a:pathLst>
                <a:path w="4590" h="5341" extrusionOk="0">
                  <a:moveTo>
                    <a:pt x="2033" y="0"/>
                  </a:moveTo>
                  <a:cubicBezTo>
                    <a:pt x="1857" y="0"/>
                    <a:pt x="1698" y="43"/>
                    <a:pt x="1562" y="125"/>
                  </a:cubicBezTo>
                  <a:lnTo>
                    <a:pt x="1" y="1026"/>
                  </a:lnTo>
                  <a:lnTo>
                    <a:pt x="2522" y="5341"/>
                  </a:lnTo>
                  <a:lnTo>
                    <a:pt x="4083" y="4439"/>
                  </a:lnTo>
                  <a:cubicBezTo>
                    <a:pt x="4397" y="4253"/>
                    <a:pt x="4589" y="3859"/>
                    <a:pt x="4589" y="3303"/>
                  </a:cubicBezTo>
                  <a:cubicBezTo>
                    <a:pt x="4589" y="2175"/>
                    <a:pt x="3798" y="806"/>
                    <a:pt x="2823" y="242"/>
                  </a:cubicBezTo>
                  <a:cubicBezTo>
                    <a:pt x="2539" y="78"/>
                    <a:pt x="2271" y="0"/>
                    <a:pt x="2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45943" y="4302052"/>
              <a:ext cx="187320" cy="241968"/>
            </a:xfrm>
            <a:custGeom>
              <a:avLst/>
              <a:gdLst/>
              <a:ahLst/>
              <a:cxnLst/>
              <a:rect l="l" t="t" r="r" b="b"/>
              <a:pathLst>
                <a:path w="3534" h="4565" extrusionOk="0">
                  <a:moveTo>
                    <a:pt x="979" y="1"/>
                  </a:moveTo>
                  <a:cubicBezTo>
                    <a:pt x="399" y="1"/>
                    <a:pt x="0" y="463"/>
                    <a:pt x="0" y="1263"/>
                  </a:cubicBezTo>
                  <a:cubicBezTo>
                    <a:pt x="0" y="2389"/>
                    <a:pt x="791" y="3760"/>
                    <a:pt x="1768" y="4323"/>
                  </a:cubicBezTo>
                  <a:cubicBezTo>
                    <a:pt x="2052" y="4487"/>
                    <a:pt x="2320" y="4565"/>
                    <a:pt x="2557" y="4565"/>
                  </a:cubicBezTo>
                  <a:cubicBezTo>
                    <a:pt x="3136" y="4565"/>
                    <a:pt x="3534" y="4102"/>
                    <a:pt x="3534" y="3303"/>
                  </a:cubicBezTo>
                  <a:cubicBezTo>
                    <a:pt x="3534" y="2177"/>
                    <a:pt x="2743" y="806"/>
                    <a:pt x="1768" y="242"/>
                  </a:cubicBezTo>
                  <a:cubicBezTo>
                    <a:pt x="1484" y="78"/>
                    <a:pt x="1216" y="1"/>
                    <a:pt x="9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3524851" y="5169313"/>
              <a:ext cx="1015629" cy="1134095"/>
            </a:xfrm>
            <a:custGeom>
              <a:avLst/>
              <a:gdLst/>
              <a:ahLst/>
              <a:cxnLst/>
              <a:rect l="l" t="t" r="r" b="b"/>
              <a:pathLst>
                <a:path w="19161" h="21396" extrusionOk="0">
                  <a:moveTo>
                    <a:pt x="8424" y="11258"/>
                  </a:moveTo>
                  <a:lnTo>
                    <a:pt x="10417" y="12411"/>
                  </a:lnTo>
                  <a:lnTo>
                    <a:pt x="9099" y="14489"/>
                  </a:lnTo>
                  <a:lnTo>
                    <a:pt x="9099" y="14490"/>
                  </a:lnTo>
                  <a:lnTo>
                    <a:pt x="7106" y="13338"/>
                  </a:lnTo>
                  <a:lnTo>
                    <a:pt x="8424" y="11258"/>
                  </a:lnTo>
                  <a:close/>
                  <a:moveTo>
                    <a:pt x="6987" y="13524"/>
                  </a:moveTo>
                  <a:lnTo>
                    <a:pt x="8982" y="14675"/>
                  </a:lnTo>
                  <a:lnTo>
                    <a:pt x="7998" y="16227"/>
                  </a:lnTo>
                  <a:cubicBezTo>
                    <a:pt x="7755" y="16611"/>
                    <a:pt x="7621" y="17016"/>
                    <a:pt x="7621" y="17370"/>
                  </a:cubicBezTo>
                  <a:lnTo>
                    <a:pt x="7621" y="18283"/>
                  </a:lnTo>
                  <a:lnTo>
                    <a:pt x="5686" y="17167"/>
                  </a:lnTo>
                  <a:lnTo>
                    <a:pt x="5686" y="15998"/>
                  </a:lnTo>
                  <a:cubicBezTo>
                    <a:pt x="5686" y="15730"/>
                    <a:pt x="5798" y="15401"/>
                    <a:pt x="5993" y="15092"/>
                  </a:cubicBezTo>
                  <a:lnTo>
                    <a:pt x="6987" y="13524"/>
                  </a:lnTo>
                  <a:close/>
                  <a:moveTo>
                    <a:pt x="1853" y="0"/>
                  </a:moveTo>
                  <a:lnTo>
                    <a:pt x="1853" y="1852"/>
                  </a:lnTo>
                  <a:cubicBezTo>
                    <a:pt x="1853" y="4157"/>
                    <a:pt x="2589" y="6432"/>
                    <a:pt x="4078" y="8190"/>
                  </a:cubicBezTo>
                  <a:cubicBezTo>
                    <a:pt x="4635" y="8848"/>
                    <a:pt x="5315" y="9465"/>
                    <a:pt x="6141" y="9942"/>
                  </a:cubicBezTo>
                  <a:lnTo>
                    <a:pt x="8042" y="11038"/>
                  </a:lnTo>
                  <a:lnTo>
                    <a:pt x="5621" y="14856"/>
                  </a:lnTo>
                  <a:cubicBezTo>
                    <a:pt x="5378" y="15238"/>
                    <a:pt x="5246" y="15644"/>
                    <a:pt x="5246" y="15998"/>
                  </a:cubicBezTo>
                  <a:lnTo>
                    <a:pt x="5246" y="16913"/>
                  </a:lnTo>
                  <a:lnTo>
                    <a:pt x="362" y="14093"/>
                  </a:lnTo>
                  <a:cubicBezTo>
                    <a:pt x="328" y="14074"/>
                    <a:pt x="290" y="14064"/>
                    <a:pt x="252" y="14064"/>
                  </a:cubicBezTo>
                  <a:cubicBezTo>
                    <a:pt x="176" y="14064"/>
                    <a:pt x="102" y="14103"/>
                    <a:pt x="61" y="14173"/>
                  </a:cubicBezTo>
                  <a:cubicBezTo>
                    <a:pt x="1" y="14279"/>
                    <a:pt x="36" y="14415"/>
                    <a:pt x="142" y="14475"/>
                  </a:cubicBezTo>
                  <a:lnTo>
                    <a:pt x="12077" y="21366"/>
                  </a:lnTo>
                  <a:cubicBezTo>
                    <a:pt x="12111" y="21386"/>
                    <a:pt x="12149" y="21395"/>
                    <a:pt x="12186" y="21395"/>
                  </a:cubicBezTo>
                  <a:cubicBezTo>
                    <a:pt x="12263" y="21395"/>
                    <a:pt x="12337" y="21355"/>
                    <a:pt x="12379" y="21284"/>
                  </a:cubicBezTo>
                  <a:cubicBezTo>
                    <a:pt x="12439" y="21180"/>
                    <a:pt x="12403" y="21044"/>
                    <a:pt x="12297" y="20984"/>
                  </a:cubicBezTo>
                  <a:lnTo>
                    <a:pt x="8062" y="18539"/>
                  </a:lnTo>
                  <a:lnTo>
                    <a:pt x="8062" y="17370"/>
                  </a:lnTo>
                  <a:cubicBezTo>
                    <a:pt x="8062" y="17102"/>
                    <a:pt x="8175" y="16773"/>
                    <a:pt x="8370" y="16464"/>
                  </a:cubicBezTo>
                  <a:lnTo>
                    <a:pt x="10799" y="12630"/>
                  </a:lnTo>
                  <a:lnTo>
                    <a:pt x="15432" y="15305"/>
                  </a:lnTo>
                  <a:cubicBezTo>
                    <a:pt x="15563" y="15382"/>
                    <a:pt x="15711" y="15420"/>
                    <a:pt x="15858" y="15420"/>
                  </a:cubicBezTo>
                  <a:cubicBezTo>
                    <a:pt x="16006" y="15420"/>
                    <a:pt x="16153" y="15382"/>
                    <a:pt x="16286" y="15305"/>
                  </a:cubicBezTo>
                  <a:lnTo>
                    <a:pt x="19161" y="13646"/>
                  </a:lnTo>
                  <a:lnTo>
                    <a:pt x="19161" y="7242"/>
                  </a:lnTo>
                  <a:lnTo>
                    <a:pt x="15859" y="9148"/>
                  </a:lnTo>
                  <a:lnTo>
                    <a:pt x="15859" y="9148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628915" y="4442302"/>
              <a:ext cx="870819" cy="637226"/>
            </a:xfrm>
            <a:custGeom>
              <a:avLst/>
              <a:gdLst/>
              <a:ahLst/>
              <a:cxnLst/>
              <a:rect l="l" t="t" r="r" b="b"/>
              <a:pathLst>
                <a:path w="16429" h="12022" extrusionOk="0">
                  <a:moveTo>
                    <a:pt x="0" y="0"/>
                  </a:moveTo>
                  <a:lnTo>
                    <a:pt x="0" y="1214"/>
                  </a:lnTo>
                  <a:lnTo>
                    <a:pt x="16428" y="12021"/>
                  </a:lnTo>
                  <a:lnTo>
                    <a:pt x="16428" y="9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2628915" y="4394598"/>
              <a:ext cx="953401" cy="550457"/>
            </a:xfrm>
            <a:custGeom>
              <a:avLst/>
              <a:gdLst/>
              <a:ahLst/>
              <a:cxnLst/>
              <a:rect l="l" t="t" r="r" b="b"/>
              <a:pathLst>
                <a:path w="17987" h="10385" extrusionOk="0">
                  <a:moveTo>
                    <a:pt x="1558" y="0"/>
                  </a:moveTo>
                  <a:lnTo>
                    <a:pt x="0" y="900"/>
                  </a:lnTo>
                  <a:lnTo>
                    <a:pt x="16428" y="10385"/>
                  </a:lnTo>
                  <a:lnTo>
                    <a:pt x="17987" y="9485"/>
                  </a:lnTo>
                  <a:lnTo>
                    <a:pt x="155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3446087" y="4914096"/>
              <a:ext cx="216313" cy="297305"/>
            </a:xfrm>
            <a:custGeom>
              <a:avLst/>
              <a:gdLst/>
              <a:ahLst/>
              <a:cxnLst/>
              <a:rect l="l" t="t" r="r" b="b"/>
              <a:pathLst>
                <a:path w="4081" h="5609" extrusionOk="0">
                  <a:moveTo>
                    <a:pt x="2" y="1"/>
                  </a:moveTo>
                  <a:lnTo>
                    <a:pt x="1" y="2419"/>
                  </a:lnTo>
                  <a:lnTo>
                    <a:pt x="3236" y="5609"/>
                  </a:lnTo>
                  <a:lnTo>
                    <a:pt x="4080" y="3214"/>
                  </a:lnTo>
                  <a:cubicBezTo>
                    <a:pt x="4080" y="3214"/>
                    <a:pt x="1704" y="701"/>
                    <a:pt x="1704" y="670"/>
                  </a:cubicBezTo>
                  <a:cubicBezTo>
                    <a:pt x="1704" y="639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3446193" y="4865915"/>
              <a:ext cx="1082733" cy="627685"/>
            </a:xfrm>
            <a:custGeom>
              <a:avLst/>
              <a:gdLst/>
              <a:ahLst/>
              <a:cxnLst/>
              <a:rect l="l" t="t" r="r" b="b"/>
              <a:pathLst>
                <a:path w="20427" h="11842" extrusionOk="0">
                  <a:moveTo>
                    <a:pt x="1543" y="1"/>
                  </a:moveTo>
                  <a:lnTo>
                    <a:pt x="0" y="910"/>
                  </a:lnTo>
                  <a:lnTo>
                    <a:pt x="3230" y="4603"/>
                  </a:lnTo>
                  <a:lnTo>
                    <a:pt x="15767" y="11842"/>
                  </a:lnTo>
                  <a:lnTo>
                    <a:pt x="20426" y="9134"/>
                  </a:lnTo>
                  <a:lnTo>
                    <a:pt x="7916" y="1913"/>
                  </a:lnTo>
                  <a:lnTo>
                    <a:pt x="1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4461230" y="5574109"/>
              <a:ext cx="275997" cy="410153"/>
            </a:xfrm>
            <a:custGeom>
              <a:avLst/>
              <a:gdLst/>
              <a:ahLst/>
              <a:cxnLst/>
              <a:rect l="l" t="t" r="r" b="b"/>
              <a:pathLst>
                <a:path w="5207" h="7738" extrusionOk="0">
                  <a:moveTo>
                    <a:pt x="5206" y="0"/>
                  </a:moveTo>
                  <a:lnTo>
                    <a:pt x="1121" y="2377"/>
                  </a:lnTo>
                  <a:lnTo>
                    <a:pt x="1" y="7738"/>
                  </a:lnTo>
                  <a:lnTo>
                    <a:pt x="1" y="7738"/>
                  </a:lnTo>
                  <a:lnTo>
                    <a:pt x="4086" y="5361"/>
                  </a:lnTo>
                  <a:lnTo>
                    <a:pt x="520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4494835" y="5653192"/>
              <a:ext cx="202002" cy="284531"/>
            </a:xfrm>
            <a:custGeom>
              <a:avLst/>
              <a:gdLst/>
              <a:ahLst/>
              <a:cxnLst/>
              <a:rect l="l" t="t" r="r" b="b"/>
              <a:pathLst>
                <a:path w="3811" h="5368" extrusionOk="0">
                  <a:moveTo>
                    <a:pt x="3811" y="1"/>
                  </a:moveTo>
                  <a:lnTo>
                    <a:pt x="753" y="1766"/>
                  </a:lnTo>
                  <a:lnTo>
                    <a:pt x="1" y="5367"/>
                  </a:lnTo>
                  <a:lnTo>
                    <a:pt x="3062" y="3586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4500878" y="5528207"/>
              <a:ext cx="236349" cy="171895"/>
            </a:xfrm>
            <a:custGeom>
              <a:avLst/>
              <a:gdLst/>
              <a:ahLst/>
              <a:cxnLst/>
              <a:rect l="l" t="t" r="r" b="b"/>
              <a:pathLst>
                <a:path w="4459" h="3243" extrusionOk="0">
                  <a:moveTo>
                    <a:pt x="4086" y="0"/>
                  </a:moveTo>
                  <a:lnTo>
                    <a:pt x="1" y="2377"/>
                  </a:lnTo>
                  <a:lnTo>
                    <a:pt x="373" y="3243"/>
                  </a:lnTo>
                  <a:lnTo>
                    <a:pt x="4458" y="866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4281863" y="5350059"/>
              <a:ext cx="435595" cy="304143"/>
            </a:xfrm>
            <a:custGeom>
              <a:avLst/>
              <a:gdLst/>
              <a:ahLst/>
              <a:cxnLst/>
              <a:rect l="l" t="t" r="r" b="b"/>
              <a:pathLst>
                <a:path w="8218" h="5738" extrusionOk="0">
                  <a:moveTo>
                    <a:pt x="4660" y="0"/>
                  </a:moveTo>
                  <a:lnTo>
                    <a:pt x="1" y="2708"/>
                  </a:lnTo>
                  <a:lnTo>
                    <a:pt x="4133" y="5738"/>
                  </a:lnTo>
                  <a:lnTo>
                    <a:pt x="8218" y="3361"/>
                  </a:lnTo>
                  <a:lnTo>
                    <a:pt x="46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3617397" y="5109842"/>
              <a:ext cx="903258" cy="874423"/>
            </a:xfrm>
            <a:custGeom>
              <a:avLst/>
              <a:gdLst/>
              <a:ahLst/>
              <a:cxnLst/>
              <a:rect l="l" t="t" r="r" b="b"/>
              <a:pathLst>
                <a:path w="17041" h="16497" extrusionOk="0">
                  <a:moveTo>
                    <a:pt x="0" y="1"/>
                  </a:moveTo>
                  <a:lnTo>
                    <a:pt x="4" y="1916"/>
                  </a:lnTo>
                  <a:lnTo>
                    <a:pt x="3114" y="5103"/>
                  </a:lnTo>
                  <a:lnTo>
                    <a:pt x="9963" y="9058"/>
                  </a:lnTo>
                  <a:lnTo>
                    <a:pt x="11274" y="12973"/>
                  </a:lnTo>
                  <a:cubicBezTo>
                    <a:pt x="11568" y="13851"/>
                    <a:pt x="12194" y="14580"/>
                    <a:pt x="13018" y="15005"/>
                  </a:cubicBezTo>
                  <a:lnTo>
                    <a:pt x="15921" y="16497"/>
                  </a:lnTo>
                  <a:lnTo>
                    <a:pt x="17041" y="11136"/>
                  </a:lnTo>
                  <a:lnTo>
                    <a:pt x="16669" y="10270"/>
                  </a:lnTo>
                  <a:lnTo>
                    <a:pt x="12537" y="7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3747630" y="5036643"/>
              <a:ext cx="316069" cy="131982"/>
            </a:xfrm>
            <a:custGeom>
              <a:avLst/>
              <a:gdLst/>
              <a:ahLst/>
              <a:cxnLst/>
              <a:rect l="l" t="t" r="r" b="b"/>
              <a:pathLst>
                <a:path w="5963" h="2490" extrusionOk="0">
                  <a:moveTo>
                    <a:pt x="3073" y="1"/>
                  </a:moveTo>
                  <a:lnTo>
                    <a:pt x="0" y="1791"/>
                  </a:lnTo>
                  <a:lnTo>
                    <a:pt x="2889" y="2489"/>
                  </a:lnTo>
                  <a:lnTo>
                    <a:pt x="5962" y="699"/>
                  </a:lnTo>
                  <a:lnTo>
                    <a:pt x="30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3900707" y="5073640"/>
              <a:ext cx="360858" cy="209211"/>
            </a:xfrm>
            <a:custGeom>
              <a:avLst/>
              <a:gdLst/>
              <a:ahLst/>
              <a:cxnLst/>
              <a:rect l="l" t="t" r="r" b="b"/>
              <a:pathLst>
                <a:path w="6808" h="3947" extrusionOk="0">
                  <a:moveTo>
                    <a:pt x="3074" y="1"/>
                  </a:moveTo>
                  <a:lnTo>
                    <a:pt x="1" y="1791"/>
                  </a:lnTo>
                  <a:lnTo>
                    <a:pt x="3734" y="3946"/>
                  </a:lnTo>
                  <a:lnTo>
                    <a:pt x="6807" y="2156"/>
                  </a:lnTo>
                  <a:lnTo>
                    <a:pt x="307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4098573" y="5187865"/>
              <a:ext cx="315857" cy="234653"/>
            </a:xfrm>
            <a:custGeom>
              <a:avLst/>
              <a:gdLst/>
              <a:ahLst/>
              <a:cxnLst/>
              <a:rect l="l" t="t" r="r" b="b"/>
              <a:pathLst>
                <a:path w="5959" h="4427" extrusionOk="0">
                  <a:moveTo>
                    <a:pt x="3074" y="1"/>
                  </a:moveTo>
                  <a:lnTo>
                    <a:pt x="1" y="1791"/>
                  </a:lnTo>
                  <a:lnTo>
                    <a:pt x="2884" y="4426"/>
                  </a:lnTo>
                  <a:lnTo>
                    <a:pt x="5958" y="2636"/>
                  </a:lnTo>
                  <a:lnTo>
                    <a:pt x="307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3747630" y="5131574"/>
              <a:ext cx="503813" cy="290944"/>
            </a:xfrm>
            <a:custGeom>
              <a:avLst/>
              <a:gdLst/>
              <a:ahLst/>
              <a:cxnLst/>
              <a:rect l="l" t="t" r="r" b="b"/>
              <a:pathLst>
                <a:path w="9505" h="5489" extrusionOk="0">
                  <a:moveTo>
                    <a:pt x="0" y="0"/>
                  </a:moveTo>
                  <a:lnTo>
                    <a:pt x="9505" y="5488"/>
                  </a:lnTo>
                  <a:lnTo>
                    <a:pt x="6622" y="2853"/>
                  </a:lnTo>
                  <a:lnTo>
                    <a:pt x="2889" y="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3996857" y="5142811"/>
              <a:ext cx="178786" cy="86080"/>
            </a:xfrm>
            <a:custGeom>
              <a:avLst/>
              <a:gdLst/>
              <a:ahLst/>
              <a:cxnLst/>
              <a:rect l="l" t="t" r="r" b="b"/>
              <a:pathLst>
                <a:path w="3373" h="1624" extrusionOk="0">
                  <a:moveTo>
                    <a:pt x="5" y="0"/>
                  </a:moveTo>
                  <a:lnTo>
                    <a:pt x="5" y="643"/>
                  </a:lnTo>
                  <a:cubicBezTo>
                    <a:pt x="0" y="894"/>
                    <a:pt x="165" y="1148"/>
                    <a:pt x="497" y="1339"/>
                  </a:cubicBezTo>
                  <a:cubicBezTo>
                    <a:pt x="826" y="1529"/>
                    <a:pt x="1257" y="1624"/>
                    <a:pt x="1688" y="1624"/>
                  </a:cubicBezTo>
                  <a:cubicBezTo>
                    <a:pt x="2119" y="1624"/>
                    <a:pt x="2550" y="1529"/>
                    <a:pt x="2878" y="1339"/>
                  </a:cubicBezTo>
                  <a:cubicBezTo>
                    <a:pt x="3204" y="1151"/>
                    <a:pt x="3369" y="906"/>
                    <a:pt x="3372" y="660"/>
                  </a:cubicBezTo>
                  <a:lnTo>
                    <a:pt x="3372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3988376" y="5091767"/>
              <a:ext cx="195959" cy="103148"/>
            </a:xfrm>
            <a:custGeom>
              <a:avLst/>
              <a:gdLst/>
              <a:ahLst/>
              <a:cxnLst/>
              <a:rect l="l" t="t" r="r" b="b"/>
              <a:pathLst>
                <a:path w="3697" h="1946" extrusionOk="0">
                  <a:moveTo>
                    <a:pt x="1848" y="0"/>
                  </a:moveTo>
                  <a:cubicBezTo>
                    <a:pt x="1417" y="0"/>
                    <a:pt x="986" y="95"/>
                    <a:pt x="657" y="285"/>
                  </a:cubicBezTo>
                  <a:cubicBezTo>
                    <a:pt x="0" y="665"/>
                    <a:pt x="0" y="1280"/>
                    <a:pt x="657" y="1660"/>
                  </a:cubicBezTo>
                  <a:cubicBezTo>
                    <a:pt x="986" y="1850"/>
                    <a:pt x="1417" y="1945"/>
                    <a:pt x="1848" y="1945"/>
                  </a:cubicBezTo>
                  <a:cubicBezTo>
                    <a:pt x="2280" y="1945"/>
                    <a:pt x="2711" y="1850"/>
                    <a:pt x="3040" y="1660"/>
                  </a:cubicBezTo>
                  <a:cubicBezTo>
                    <a:pt x="3697" y="1280"/>
                    <a:pt x="3697" y="665"/>
                    <a:pt x="3040" y="285"/>
                  </a:cubicBezTo>
                  <a:cubicBezTo>
                    <a:pt x="2711" y="95"/>
                    <a:pt x="2280" y="0"/>
                    <a:pt x="1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2672432" y="4418556"/>
              <a:ext cx="812461" cy="469041"/>
            </a:xfrm>
            <a:custGeom>
              <a:avLst/>
              <a:gdLst/>
              <a:ahLst/>
              <a:cxnLst/>
              <a:rect l="l" t="t" r="r" b="b"/>
              <a:pathLst>
                <a:path w="15328" h="8849" extrusionOk="0">
                  <a:moveTo>
                    <a:pt x="734" y="1"/>
                  </a:moveTo>
                  <a:lnTo>
                    <a:pt x="1" y="424"/>
                  </a:lnTo>
                  <a:lnTo>
                    <a:pt x="14594" y="8848"/>
                  </a:lnTo>
                  <a:lnTo>
                    <a:pt x="15327" y="842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672432" y="4418556"/>
              <a:ext cx="38959" cy="44895"/>
            </a:xfrm>
            <a:custGeom>
              <a:avLst/>
              <a:gdLst/>
              <a:ahLst/>
              <a:cxnLst/>
              <a:rect l="l" t="t" r="r" b="b"/>
              <a:pathLst>
                <a:path w="735" h="847" extrusionOk="0">
                  <a:moveTo>
                    <a:pt x="734" y="1"/>
                  </a:moveTo>
                  <a:lnTo>
                    <a:pt x="1" y="424"/>
                  </a:lnTo>
                  <a:lnTo>
                    <a:pt x="734" y="84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506051" y="4390199"/>
              <a:ext cx="57033" cy="68058"/>
            </a:xfrm>
            <a:custGeom>
              <a:avLst/>
              <a:gdLst/>
              <a:ahLst/>
              <a:cxnLst/>
              <a:rect l="l" t="t" r="r" b="b"/>
              <a:pathLst>
                <a:path w="1076" h="1284" extrusionOk="0">
                  <a:moveTo>
                    <a:pt x="0" y="246"/>
                  </a:moveTo>
                  <a:lnTo>
                    <a:pt x="348" y="46"/>
                  </a:lnTo>
                  <a:cubicBezTo>
                    <a:pt x="425" y="0"/>
                    <a:pt x="531" y="6"/>
                    <a:pt x="651" y="74"/>
                  </a:cubicBezTo>
                  <a:cubicBezTo>
                    <a:pt x="885" y="209"/>
                    <a:pt x="1075" y="539"/>
                    <a:pt x="1075" y="809"/>
                  </a:cubicBezTo>
                  <a:cubicBezTo>
                    <a:pt x="1075" y="943"/>
                    <a:pt x="1028" y="1038"/>
                    <a:pt x="954" y="1083"/>
                  </a:cubicBezTo>
                  <a:lnTo>
                    <a:pt x="606" y="12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490891" y="4397354"/>
              <a:ext cx="59737" cy="69596"/>
            </a:xfrm>
            <a:custGeom>
              <a:avLst/>
              <a:gdLst/>
              <a:ahLst/>
              <a:cxnLst/>
              <a:rect l="l" t="t" r="r" b="b"/>
              <a:pathLst>
                <a:path w="1127" h="1313" extrusionOk="0">
                  <a:moveTo>
                    <a:pt x="0" y="277"/>
                  </a:moveTo>
                  <a:lnTo>
                    <a:pt x="398" y="47"/>
                  </a:lnTo>
                  <a:cubicBezTo>
                    <a:pt x="475" y="1"/>
                    <a:pt x="583" y="7"/>
                    <a:pt x="701" y="74"/>
                  </a:cubicBezTo>
                  <a:cubicBezTo>
                    <a:pt x="937" y="210"/>
                    <a:pt x="1126" y="539"/>
                    <a:pt x="1126" y="810"/>
                  </a:cubicBezTo>
                  <a:cubicBezTo>
                    <a:pt x="1126" y="943"/>
                    <a:pt x="1080" y="1037"/>
                    <a:pt x="1004" y="1083"/>
                  </a:cubicBezTo>
                  <a:lnTo>
                    <a:pt x="606" y="1313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4425" y="4410447"/>
              <a:ext cx="45054" cy="58146"/>
            </a:xfrm>
            <a:custGeom>
              <a:avLst/>
              <a:gdLst/>
              <a:ahLst/>
              <a:cxnLst/>
              <a:rect l="l" t="t" r="r" b="b"/>
              <a:pathLst>
                <a:path w="850" h="1097" extrusionOk="0">
                  <a:moveTo>
                    <a:pt x="235" y="0"/>
                  </a:moveTo>
                  <a:cubicBezTo>
                    <a:pt x="96" y="0"/>
                    <a:pt x="1" y="111"/>
                    <a:pt x="1" y="303"/>
                  </a:cubicBezTo>
                  <a:cubicBezTo>
                    <a:pt x="1" y="573"/>
                    <a:pt x="191" y="903"/>
                    <a:pt x="425" y="1038"/>
                  </a:cubicBezTo>
                  <a:cubicBezTo>
                    <a:pt x="493" y="1077"/>
                    <a:pt x="558" y="1096"/>
                    <a:pt x="615" y="1096"/>
                  </a:cubicBezTo>
                  <a:cubicBezTo>
                    <a:pt x="754" y="1096"/>
                    <a:pt x="850" y="985"/>
                    <a:pt x="850" y="793"/>
                  </a:cubicBezTo>
                  <a:cubicBezTo>
                    <a:pt x="850" y="523"/>
                    <a:pt x="659" y="193"/>
                    <a:pt x="425" y="58"/>
                  </a:cubicBezTo>
                  <a:cubicBezTo>
                    <a:pt x="357" y="19"/>
                    <a:pt x="293" y="0"/>
                    <a:pt x="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4037936" y="5109365"/>
              <a:ext cx="99437" cy="59896"/>
            </a:xfrm>
            <a:custGeom>
              <a:avLst/>
              <a:gdLst/>
              <a:ahLst/>
              <a:cxnLst/>
              <a:rect l="l" t="t" r="r" b="b"/>
              <a:pathLst>
                <a:path w="1876" h="1130" extrusionOk="0">
                  <a:moveTo>
                    <a:pt x="2" y="1"/>
                  </a:moveTo>
                  <a:lnTo>
                    <a:pt x="2" y="584"/>
                  </a:lnTo>
                  <a:cubicBezTo>
                    <a:pt x="1" y="724"/>
                    <a:pt x="91" y="864"/>
                    <a:pt x="276" y="971"/>
                  </a:cubicBezTo>
                  <a:cubicBezTo>
                    <a:pt x="459" y="1077"/>
                    <a:pt x="699" y="1129"/>
                    <a:pt x="939" y="1129"/>
                  </a:cubicBezTo>
                  <a:cubicBezTo>
                    <a:pt x="1179" y="1129"/>
                    <a:pt x="1419" y="1077"/>
                    <a:pt x="1602" y="971"/>
                  </a:cubicBezTo>
                  <a:cubicBezTo>
                    <a:pt x="1782" y="867"/>
                    <a:pt x="1874" y="730"/>
                    <a:pt x="1876" y="593"/>
                  </a:cubicBezTo>
                  <a:lnTo>
                    <a:pt x="1876" y="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4033218" y="5081007"/>
              <a:ext cx="109031" cy="57351"/>
            </a:xfrm>
            <a:custGeom>
              <a:avLst/>
              <a:gdLst/>
              <a:ahLst/>
              <a:cxnLst/>
              <a:rect l="l" t="t" r="r" b="b"/>
              <a:pathLst>
                <a:path w="2057" h="1082" extrusionOk="0">
                  <a:moveTo>
                    <a:pt x="1028" y="1"/>
                  </a:moveTo>
                  <a:cubicBezTo>
                    <a:pt x="788" y="1"/>
                    <a:pt x="549" y="53"/>
                    <a:pt x="366" y="159"/>
                  </a:cubicBezTo>
                  <a:cubicBezTo>
                    <a:pt x="0" y="370"/>
                    <a:pt x="0" y="713"/>
                    <a:pt x="366" y="923"/>
                  </a:cubicBezTo>
                  <a:cubicBezTo>
                    <a:pt x="549" y="1029"/>
                    <a:pt x="788" y="1081"/>
                    <a:pt x="1028" y="1081"/>
                  </a:cubicBezTo>
                  <a:cubicBezTo>
                    <a:pt x="1268" y="1081"/>
                    <a:pt x="1508" y="1029"/>
                    <a:pt x="1691" y="923"/>
                  </a:cubicBezTo>
                  <a:cubicBezTo>
                    <a:pt x="2057" y="713"/>
                    <a:pt x="2057" y="370"/>
                    <a:pt x="1691" y="159"/>
                  </a:cubicBezTo>
                  <a:cubicBezTo>
                    <a:pt x="1508" y="53"/>
                    <a:pt x="1268" y="1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4056275" y="5039611"/>
              <a:ext cx="62705" cy="86769"/>
            </a:xfrm>
            <a:custGeom>
              <a:avLst/>
              <a:gdLst/>
              <a:ahLst/>
              <a:cxnLst/>
              <a:rect l="l" t="t" r="r" b="b"/>
              <a:pathLst>
                <a:path w="1183" h="1637" extrusionOk="0">
                  <a:moveTo>
                    <a:pt x="2" y="0"/>
                  </a:moveTo>
                  <a:lnTo>
                    <a:pt x="2" y="1260"/>
                  </a:lnTo>
                  <a:cubicBezTo>
                    <a:pt x="1" y="1347"/>
                    <a:pt x="58" y="1437"/>
                    <a:pt x="174" y="1503"/>
                  </a:cubicBezTo>
                  <a:cubicBezTo>
                    <a:pt x="405" y="1637"/>
                    <a:pt x="779" y="1637"/>
                    <a:pt x="1010" y="1503"/>
                  </a:cubicBezTo>
                  <a:cubicBezTo>
                    <a:pt x="1124" y="1438"/>
                    <a:pt x="1180" y="1352"/>
                    <a:pt x="1182" y="1266"/>
                  </a:cubicBezTo>
                  <a:lnTo>
                    <a:pt x="11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4053254" y="5027844"/>
              <a:ext cx="68694" cy="36202"/>
            </a:xfrm>
            <a:custGeom>
              <a:avLst/>
              <a:gdLst/>
              <a:ahLst/>
              <a:cxnLst/>
              <a:rect l="l" t="t" r="r" b="b"/>
              <a:pathLst>
                <a:path w="1296" h="683" extrusionOk="0">
                  <a:moveTo>
                    <a:pt x="649" y="0"/>
                  </a:moveTo>
                  <a:cubicBezTo>
                    <a:pt x="498" y="0"/>
                    <a:pt x="347" y="34"/>
                    <a:pt x="231" y="100"/>
                  </a:cubicBezTo>
                  <a:cubicBezTo>
                    <a:pt x="1" y="233"/>
                    <a:pt x="1" y="450"/>
                    <a:pt x="231" y="582"/>
                  </a:cubicBezTo>
                  <a:cubicBezTo>
                    <a:pt x="347" y="649"/>
                    <a:pt x="498" y="682"/>
                    <a:pt x="649" y="682"/>
                  </a:cubicBezTo>
                  <a:cubicBezTo>
                    <a:pt x="800" y="682"/>
                    <a:pt x="951" y="649"/>
                    <a:pt x="1067" y="582"/>
                  </a:cubicBezTo>
                  <a:cubicBezTo>
                    <a:pt x="1296" y="450"/>
                    <a:pt x="1296" y="233"/>
                    <a:pt x="1067" y="100"/>
                  </a:cubicBezTo>
                  <a:cubicBezTo>
                    <a:pt x="951" y="34"/>
                    <a:pt x="800" y="0"/>
                    <a:pt x="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2232653" y="4069786"/>
              <a:ext cx="586341" cy="717688"/>
            </a:xfrm>
            <a:custGeom>
              <a:avLst/>
              <a:gdLst/>
              <a:ahLst/>
              <a:cxnLst/>
              <a:rect l="l" t="t" r="r" b="b"/>
              <a:pathLst>
                <a:path w="11062" h="13540" extrusionOk="0">
                  <a:moveTo>
                    <a:pt x="1610" y="0"/>
                  </a:moveTo>
                  <a:cubicBezTo>
                    <a:pt x="617" y="578"/>
                    <a:pt x="4" y="1809"/>
                    <a:pt x="1" y="3559"/>
                  </a:cubicBezTo>
                  <a:lnTo>
                    <a:pt x="5497" y="6733"/>
                  </a:lnTo>
                  <a:lnTo>
                    <a:pt x="1610" y="0"/>
                  </a:lnTo>
                  <a:close/>
                  <a:moveTo>
                    <a:pt x="5546" y="392"/>
                  </a:moveTo>
                  <a:lnTo>
                    <a:pt x="5546" y="6737"/>
                  </a:lnTo>
                  <a:lnTo>
                    <a:pt x="9433" y="4493"/>
                  </a:lnTo>
                  <a:cubicBezTo>
                    <a:pt x="8436" y="2773"/>
                    <a:pt x="7064" y="1272"/>
                    <a:pt x="5546" y="392"/>
                  </a:cubicBezTo>
                  <a:close/>
                  <a:moveTo>
                    <a:pt x="5517" y="6802"/>
                  </a:moveTo>
                  <a:lnTo>
                    <a:pt x="1630" y="9046"/>
                  </a:lnTo>
                  <a:cubicBezTo>
                    <a:pt x="2626" y="10767"/>
                    <a:pt x="3998" y="12267"/>
                    <a:pt x="5517" y="13149"/>
                  </a:cubicBezTo>
                  <a:lnTo>
                    <a:pt x="5517" y="6802"/>
                  </a:lnTo>
                  <a:close/>
                  <a:moveTo>
                    <a:pt x="5566" y="6807"/>
                  </a:moveTo>
                  <a:lnTo>
                    <a:pt x="9453" y="13539"/>
                  </a:lnTo>
                  <a:cubicBezTo>
                    <a:pt x="10445" y="12961"/>
                    <a:pt x="11059" y="11730"/>
                    <a:pt x="11062" y="9980"/>
                  </a:cubicBezTo>
                  <a:lnTo>
                    <a:pt x="5566" y="68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51"/>
          <p:cNvGrpSpPr/>
          <p:nvPr/>
        </p:nvGrpSpPr>
        <p:grpSpPr>
          <a:xfrm flipH="1">
            <a:off x="1729965" y="3487125"/>
            <a:ext cx="1457593" cy="1069711"/>
            <a:chOff x="746248" y="747560"/>
            <a:chExt cx="3070556" cy="2253447"/>
          </a:xfrm>
        </p:grpSpPr>
        <p:sp>
          <p:nvSpPr>
            <p:cNvPr id="2162" name="Google Shape;2162;p51"/>
            <p:cNvSpPr/>
            <p:nvPr/>
          </p:nvSpPr>
          <p:spPr>
            <a:xfrm>
              <a:off x="1051108" y="1350543"/>
              <a:ext cx="65548" cy="80903"/>
            </a:xfrm>
            <a:custGeom>
              <a:avLst/>
              <a:gdLst/>
              <a:ahLst/>
              <a:cxnLst/>
              <a:rect l="l" t="t" r="r" b="b"/>
              <a:pathLst>
                <a:path w="1430" h="1765" extrusionOk="0">
                  <a:moveTo>
                    <a:pt x="1429" y="297"/>
                  </a:moveTo>
                  <a:lnTo>
                    <a:pt x="1031" y="66"/>
                  </a:lnTo>
                  <a:cubicBezTo>
                    <a:pt x="922" y="0"/>
                    <a:pt x="770" y="9"/>
                    <a:pt x="602" y="106"/>
                  </a:cubicBezTo>
                  <a:cubicBezTo>
                    <a:pt x="270" y="297"/>
                    <a:pt x="0" y="765"/>
                    <a:pt x="0" y="1148"/>
                  </a:cubicBezTo>
                  <a:cubicBezTo>
                    <a:pt x="0" y="1337"/>
                    <a:pt x="67" y="1471"/>
                    <a:pt x="173" y="1534"/>
                  </a:cubicBezTo>
                  <a:lnTo>
                    <a:pt x="571" y="1765"/>
                  </a:lnTo>
                  <a:lnTo>
                    <a:pt x="1429" y="297"/>
                  </a:lnTo>
                  <a:close/>
                </a:path>
              </a:pathLst>
            </a:custGeom>
            <a:solidFill>
              <a:srgbClr val="E2D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746248" y="944842"/>
              <a:ext cx="701864" cy="906070"/>
            </a:xfrm>
            <a:custGeom>
              <a:avLst/>
              <a:gdLst/>
              <a:ahLst/>
              <a:cxnLst/>
              <a:rect l="l" t="t" r="r" b="b"/>
              <a:pathLst>
                <a:path w="15312" h="19767" extrusionOk="0">
                  <a:moveTo>
                    <a:pt x="11078" y="0"/>
                  </a:moveTo>
                  <a:cubicBezTo>
                    <a:pt x="10025" y="0"/>
                    <a:pt x="8855" y="351"/>
                    <a:pt x="7656" y="1043"/>
                  </a:cubicBezTo>
                  <a:cubicBezTo>
                    <a:pt x="5625" y="2215"/>
                    <a:pt x="3678" y="4270"/>
                    <a:pt x="2243" y="6758"/>
                  </a:cubicBezTo>
                  <a:cubicBezTo>
                    <a:pt x="806" y="9245"/>
                    <a:pt x="0" y="11958"/>
                    <a:pt x="0" y="14303"/>
                  </a:cubicBezTo>
                  <a:cubicBezTo>
                    <a:pt x="0" y="16647"/>
                    <a:pt x="806" y="18430"/>
                    <a:pt x="2243" y="19259"/>
                  </a:cubicBezTo>
                  <a:cubicBezTo>
                    <a:pt x="2830" y="19598"/>
                    <a:pt x="3504" y="19766"/>
                    <a:pt x="4233" y="19766"/>
                  </a:cubicBezTo>
                  <a:cubicBezTo>
                    <a:pt x="5286" y="19766"/>
                    <a:pt x="6457" y="19416"/>
                    <a:pt x="7656" y="18723"/>
                  </a:cubicBezTo>
                  <a:cubicBezTo>
                    <a:pt x="9686" y="17551"/>
                    <a:pt x="11634" y="15495"/>
                    <a:pt x="13069" y="13009"/>
                  </a:cubicBezTo>
                  <a:cubicBezTo>
                    <a:pt x="14504" y="10522"/>
                    <a:pt x="15312" y="7808"/>
                    <a:pt x="15312" y="5464"/>
                  </a:cubicBezTo>
                  <a:cubicBezTo>
                    <a:pt x="15312" y="3118"/>
                    <a:pt x="14504" y="1336"/>
                    <a:pt x="13069" y="508"/>
                  </a:cubicBezTo>
                  <a:cubicBezTo>
                    <a:pt x="12481" y="169"/>
                    <a:pt x="11808" y="0"/>
                    <a:pt x="110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746294" y="968448"/>
              <a:ext cx="701772" cy="858903"/>
            </a:xfrm>
            <a:custGeom>
              <a:avLst/>
              <a:gdLst/>
              <a:ahLst/>
              <a:cxnLst/>
              <a:rect l="l" t="t" r="r" b="b"/>
              <a:pathLst>
                <a:path w="15310" h="18738" extrusionOk="0">
                  <a:moveTo>
                    <a:pt x="13083" y="1"/>
                  </a:moveTo>
                  <a:lnTo>
                    <a:pt x="7705" y="9316"/>
                  </a:lnTo>
                  <a:lnTo>
                    <a:pt x="7705" y="9316"/>
                  </a:lnTo>
                  <a:lnTo>
                    <a:pt x="15309" y="4926"/>
                  </a:lnTo>
                  <a:cubicBezTo>
                    <a:pt x="15303" y="2505"/>
                    <a:pt x="14455" y="801"/>
                    <a:pt x="13083" y="1"/>
                  </a:cubicBezTo>
                  <a:close/>
                  <a:moveTo>
                    <a:pt x="7705" y="9316"/>
                  </a:moveTo>
                  <a:lnTo>
                    <a:pt x="7703" y="9318"/>
                  </a:lnTo>
                  <a:lnTo>
                    <a:pt x="7704" y="9318"/>
                  </a:lnTo>
                  <a:lnTo>
                    <a:pt x="7705" y="9316"/>
                  </a:lnTo>
                  <a:close/>
                  <a:moveTo>
                    <a:pt x="7635" y="542"/>
                  </a:moveTo>
                  <a:cubicBezTo>
                    <a:pt x="5534" y="1760"/>
                    <a:pt x="3634" y="3837"/>
                    <a:pt x="2256" y="6218"/>
                  </a:cubicBezTo>
                  <a:lnTo>
                    <a:pt x="7635" y="9324"/>
                  </a:lnTo>
                  <a:lnTo>
                    <a:pt x="7635" y="542"/>
                  </a:lnTo>
                  <a:close/>
                  <a:moveTo>
                    <a:pt x="7675" y="9413"/>
                  </a:moveTo>
                  <a:lnTo>
                    <a:pt x="7675" y="18196"/>
                  </a:lnTo>
                  <a:cubicBezTo>
                    <a:pt x="9775" y="16976"/>
                    <a:pt x="11674" y="14900"/>
                    <a:pt x="13054" y="12520"/>
                  </a:cubicBezTo>
                  <a:lnTo>
                    <a:pt x="7675" y="9413"/>
                  </a:lnTo>
                  <a:close/>
                  <a:moveTo>
                    <a:pt x="7606" y="9421"/>
                  </a:moveTo>
                  <a:lnTo>
                    <a:pt x="1" y="13811"/>
                  </a:lnTo>
                  <a:cubicBezTo>
                    <a:pt x="5" y="16233"/>
                    <a:pt x="854" y="17938"/>
                    <a:pt x="2227" y="18738"/>
                  </a:cubicBezTo>
                  <a:lnTo>
                    <a:pt x="7606" y="94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1066738" y="1360672"/>
              <a:ext cx="148559" cy="127749"/>
            </a:xfrm>
            <a:custGeom>
              <a:avLst/>
              <a:gdLst/>
              <a:ahLst/>
              <a:cxnLst/>
              <a:rect l="l" t="t" r="r" b="b"/>
              <a:pathLst>
                <a:path w="3241" h="2787" extrusionOk="0">
                  <a:moveTo>
                    <a:pt x="871" y="0"/>
                  </a:moveTo>
                  <a:cubicBezTo>
                    <a:pt x="791" y="0"/>
                    <a:pt x="700" y="27"/>
                    <a:pt x="602" y="82"/>
                  </a:cubicBezTo>
                  <a:cubicBezTo>
                    <a:pt x="270" y="275"/>
                    <a:pt x="1" y="741"/>
                    <a:pt x="1" y="1124"/>
                  </a:cubicBezTo>
                  <a:cubicBezTo>
                    <a:pt x="1" y="1313"/>
                    <a:pt x="67" y="1447"/>
                    <a:pt x="173" y="1511"/>
                  </a:cubicBezTo>
                  <a:lnTo>
                    <a:pt x="2382" y="2786"/>
                  </a:lnTo>
                  <a:lnTo>
                    <a:pt x="3240" y="1317"/>
                  </a:lnTo>
                  <a:lnTo>
                    <a:pt x="1032" y="42"/>
                  </a:lnTo>
                  <a:cubicBezTo>
                    <a:pt x="985" y="15"/>
                    <a:pt x="931" y="0"/>
                    <a:pt x="871" y="0"/>
                  </a:cubicBezTo>
                  <a:close/>
                </a:path>
              </a:pathLst>
            </a:custGeom>
            <a:solidFill>
              <a:srgbClr val="3830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1643135" y="801556"/>
              <a:ext cx="222724" cy="752377"/>
            </a:xfrm>
            <a:custGeom>
              <a:avLst/>
              <a:gdLst/>
              <a:ahLst/>
              <a:cxnLst/>
              <a:rect l="l" t="t" r="r" b="b"/>
              <a:pathLst>
                <a:path w="4859" h="16414" extrusionOk="0">
                  <a:moveTo>
                    <a:pt x="4599" y="1"/>
                  </a:moveTo>
                  <a:lnTo>
                    <a:pt x="1" y="16263"/>
                  </a:lnTo>
                  <a:lnTo>
                    <a:pt x="259" y="16413"/>
                  </a:lnTo>
                  <a:lnTo>
                    <a:pt x="4858" y="152"/>
                  </a:lnTo>
                  <a:lnTo>
                    <a:pt x="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1386633" y="747560"/>
              <a:ext cx="467313" cy="799452"/>
            </a:xfrm>
            <a:custGeom>
              <a:avLst/>
              <a:gdLst/>
              <a:ahLst/>
              <a:cxnLst/>
              <a:rect l="l" t="t" r="r" b="b"/>
              <a:pathLst>
                <a:path w="10195" h="17441" extrusionOk="0">
                  <a:moveTo>
                    <a:pt x="8069" y="1"/>
                  </a:moveTo>
                  <a:lnTo>
                    <a:pt x="1" y="14340"/>
                  </a:lnTo>
                  <a:lnTo>
                    <a:pt x="5597" y="17441"/>
                  </a:lnTo>
                  <a:lnTo>
                    <a:pt x="10195" y="1179"/>
                  </a:lnTo>
                  <a:lnTo>
                    <a:pt x="806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1429994" y="1823394"/>
              <a:ext cx="93188" cy="269112"/>
            </a:xfrm>
            <a:custGeom>
              <a:avLst/>
              <a:gdLst/>
              <a:ahLst/>
              <a:cxnLst/>
              <a:rect l="l" t="t" r="r" b="b"/>
              <a:pathLst>
                <a:path w="2033" h="5871" extrusionOk="0">
                  <a:moveTo>
                    <a:pt x="2033" y="1"/>
                  </a:moveTo>
                  <a:lnTo>
                    <a:pt x="1679" y="207"/>
                  </a:lnTo>
                  <a:lnTo>
                    <a:pt x="1" y="5871"/>
                  </a:lnTo>
                  <a:lnTo>
                    <a:pt x="353" y="566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1285838" y="1695739"/>
              <a:ext cx="237347" cy="137192"/>
            </a:xfrm>
            <a:custGeom>
              <a:avLst/>
              <a:gdLst/>
              <a:ahLst/>
              <a:cxnLst/>
              <a:rect l="l" t="t" r="r" b="b"/>
              <a:pathLst>
                <a:path w="5178" h="2993" extrusionOk="0">
                  <a:moveTo>
                    <a:pt x="352" y="0"/>
                  </a:moveTo>
                  <a:lnTo>
                    <a:pt x="0" y="206"/>
                  </a:lnTo>
                  <a:lnTo>
                    <a:pt x="4824" y="2992"/>
                  </a:lnTo>
                  <a:lnTo>
                    <a:pt x="5178" y="278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9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1285700" y="1705181"/>
              <a:ext cx="221258" cy="387327"/>
            </a:xfrm>
            <a:custGeom>
              <a:avLst/>
              <a:gdLst/>
              <a:ahLst/>
              <a:cxnLst/>
              <a:rect l="l" t="t" r="r" b="b"/>
              <a:pathLst>
                <a:path w="4827" h="8450" extrusionOk="0">
                  <a:moveTo>
                    <a:pt x="3" y="0"/>
                  </a:moveTo>
                  <a:lnTo>
                    <a:pt x="0" y="6633"/>
                  </a:lnTo>
                  <a:lnTo>
                    <a:pt x="3149" y="8450"/>
                  </a:lnTo>
                  <a:lnTo>
                    <a:pt x="4827" y="2786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2684179" y="1439145"/>
              <a:ext cx="1038128" cy="793905"/>
            </a:xfrm>
            <a:custGeom>
              <a:avLst/>
              <a:gdLst/>
              <a:ahLst/>
              <a:cxnLst/>
              <a:rect l="l" t="t" r="r" b="b"/>
              <a:pathLst>
                <a:path w="22648" h="17320" extrusionOk="0">
                  <a:moveTo>
                    <a:pt x="22648" y="1"/>
                  </a:moveTo>
                  <a:lnTo>
                    <a:pt x="2" y="16870"/>
                  </a:lnTo>
                  <a:lnTo>
                    <a:pt x="0" y="17319"/>
                  </a:lnTo>
                  <a:lnTo>
                    <a:pt x="22646" y="451"/>
                  </a:lnTo>
                  <a:lnTo>
                    <a:pt x="226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2408654" y="2053357"/>
              <a:ext cx="275621" cy="179683"/>
            </a:xfrm>
            <a:custGeom>
              <a:avLst/>
              <a:gdLst/>
              <a:ahLst/>
              <a:cxnLst/>
              <a:rect l="l" t="t" r="r" b="b"/>
              <a:pathLst>
                <a:path w="6013" h="3920" extrusionOk="0">
                  <a:moveTo>
                    <a:pt x="2" y="0"/>
                  </a:moveTo>
                  <a:lnTo>
                    <a:pt x="0" y="449"/>
                  </a:lnTo>
                  <a:lnTo>
                    <a:pt x="6011" y="3919"/>
                  </a:lnTo>
                  <a:lnTo>
                    <a:pt x="6013" y="347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BC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2408700" y="1364844"/>
              <a:ext cx="1313611" cy="847627"/>
            </a:xfrm>
            <a:custGeom>
              <a:avLst/>
              <a:gdLst/>
              <a:ahLst/>
              <a:cxnLst/>
              <a:rect l="l" t="t" r="r" b="b"/>
              <a:pathLst>
                <a:path w="28658" h="18492" extrusionOk="0">
                  <a:moveTo>
                    <a:pt x="25847" y="0"/>
                  </a:moveTo>
                  <a:lnTo>
                    <a:pt x="1" y="15021"/>
                  </a:lnTo>
                  <a:lnTo>
                    <a:pt x="6012" y="18491"/>
                  </a:lnTo>
                  <a:lnTo>
                    <a:pt x="28658" y="1622"/>
                  </a:lnTo>
                  <a:lnTo>
                    <a:pt x="25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1075860" y="1344538"/>
              <a:ext cx="164190" cy="213878"/>
            </a:xfrm>
            <a:custGeom>
              <a:avLst/>
              <a:gdLst/>
              <a:ahLst/>
              <a:cxnLst/>
              <a:rect l="l" t="t" r="r" b="b"/>
              <a:pathLst>
                <a:path w="3582" h="4666" extrusionOk="0">
                  <a:moveTo>
                    <a:pt x="3577" y="108"/>
                  </a:moveTo>
                  <a:lnTo>
                    <a:pt x="3581" y="108"/>
                  </a:lnTo>
                  <a:cubicBezTo>
                    <a:pt x="3580" y="108"/>
                    <a:pt x="3579" y="108"/>
                    <a:pt x="3577" y="108"/>
                  </a:cubicBezTo>
                  <a:close/>
                  <a:moveTo>
                    <a:pt x="2209" y="0"/>
                  </a:moveTo>
                  <a:cubicBezTo>
                    <a:pt x="2012" y="0"/>
                    <a:pt x="1789" y="62"/>
                    <a:pt x="1554" y="194"/>
                  </a:cubicBezTo>
                  <a:cubicBezTo>
                    <a:pt x="709" y="665"/>
                    <a:pt x="16" y="1839"/>
                    <a:pt x="3" y="2817"/>
                  </a:cubicBezTo>
                  <a:cubicBezTo>
                    <a:pt x="0" y="3141"/>
                    <a:pt x="71" y="3405"/>
                    <a:pt x="200" y="3592"/>
                  </a:cubicBezTo>
                  <a:lnTo>
                    <a:pt x="933" y="4666"/>
                  </a:lnTo>
                  <a:cubicBezTo>
                    <a:pt x="769" y="4426"/>
                    <a:pt x="679" y="4094"/>
                    <a:pt x="683" y="3680"/>
                  </a:cubicBezTo>
                  <a:cubicBezTo>
                    <a:pt x="699" y="2439"/>
                    <a:pt x="1580" y="948"/>
                    <a:pt x="2651" y="351"/>
                  </a:cubicBezTo>
                  <a:cubicBezTo>
                    <a:pt x="2950" y="184"/>
                    <a:pt x="3233" y="104"/>
                    <a:pt x="3485" y="104"/>
                  </a:cubicBezTo>
                  <a:cubicBezTo>
                    <a:pt x="3516" y="104"/>
                    <a:pt x="3547" y="105"/>
                    <a:pt x="3577" y="108"/>
                  </a:cubicBezTo>
                  <a:lnTo>
                    <a:pt x="3577" y="108"/>
                  </a:lnTo>
                  <a:lnTo>
                    <a:pt x="2286" y="2"/>
                  </a:lnTo>
                  <a:lnTo>
                    <a:pt x="2286" y="4"/>
                  </a:lnTo>
                  <a:cubicBezTo>
                    <a:pt x="2261" y="1"/>
                    <a:pt x="2235" y="0"/>
                    <a:pt x="2209" y="0"/>
                  </a:cubicBezTo>
                  <a:close/>
                </a:path>
              </a:pathLst>
            </a:custGeom>
            <a:solidFill>
              <a:srgbClr val="3830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1323699" y="1695006"/>
              <a:ext cx="2492781" cy="1306002"/>
            </a:xfrm>
            <a:custGeom>
              <a:avLst/>
              <a:gdLst/>
              <a:ahLst/>
              <a:cxnLst/>
              <a:rect l="l" t="t" r="r" b="b"/>
              <a:pathLst>
                <a:path w="54383" h="28492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979"/>
                    <a:pt x="339" y="1670"/>
                    <a:pt x="889" y="1991"/>
                  </a:cubicBezTo>
                  <a:lnTo>
                    <a:pt x="34911" y="21722"/>
                  </a:lnTo>
                  <a:cubicBezTo>
                    <a:pt x="36053" y="22383"/>
                    <a:pt x="37174" y="23082"/>
                    <a:pt x="38299" y="23775"/>
                  </a:cubicBezTo>
                  <a:cubicBezTo>
                    <a:pt x="42260" y="26223"/>
                    <a:pt x="47652" y="28492"/>
                    <a:pt x="52146" y="28492"/>
                  </a:cubicBezTo>
                  <a:cubicBezTo>
                    <a:pt x="52246" y="28492"/>
                    <a:pt x="52346" y="28491"/>
                    <a:pt x="52445" y="28488"/>
                  </a:cubicBezTo>
                  <a:cubicBezTo>
                    <a:pt x="52790" y="28471"/>
                    <a:pt x="53247" y="28392"/>
                    <a:pt x="53588" y="28342"/>
                  </a:cubicBezTo>
                  <a:lnTo>
                    <a:pt x="54382" y="2813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1107166" y="1349305"/>
              <a:ext cx="2709638" cy="1635299"/>
            </a:xfrm>
            <a:custGeom>
              <a:avLst/>
              <a:gdLst/>
              <a:ahLst/>
              <a:cxnLst/>
              <a:rect l="l" t="t" r="r" b="b"/>
              <a:pathLst>
                <a:path w="59114" h="35676" extrusionOk="0">
                  <a:moveTo>
                    <a:pt x="9638" y="2067"/>
                  </a:moveTo>
                  <a:cubicBezTo>
                    <a:pt x="9638" y="2067"/>
                    <a:pt x="9699" y="2103"/>
                    <a:pt x="9819" y="2173"/>
                  </a:cubicBezTo>
                  <a:lnTo>
                    <a:pt x="9819" y="2173"/>
                  </a:lnTo>
                  <a:cubicBezTo>
                    <a:pt x="9834" y="2181"/>
                    <a:pt x="9849" y="2189"/>
                    <a:pt x="9863" y="2198"/>
                  </a:cubicBezTo>
                  <a:cubicBezTo>
                    <a:pt x="9713" y="2111"/>
                    <a:pt x="9638" y="2067"/>
                    <a:pt x="9638" y="2067"/>
                  </a:cubicBezTo>
                  <a:close/>
                  <a:moveTo>
                    <a:pt x="2805" y="1"/>
                  </a:moveTo>
                  <a:cubicBezTo>
                    <a:pt x="2552" y="1"/>
                    <a:pt x="2268" y="80"/>
                    <a:pt x="1968" y="247"/>
                  </a:cubicBezTo>
                  <a:cubicBezTo>
                    <a:pt x="897" y="844"/>
                    <a:pt x="16" y="2335"/>
                    <a:pt x="0" y="3577"/>
                  </a:cubicBezTo>
                  <a:lnTo>
                    <a:pt x="4736" y="7543"/>
                  </a:lnTo>
                  <a:lnTo>
                    <a:pt x="40898" y="28515"/>
                  </a:lnTo>
                  <a:cubicBezTo>
                    <a:pt x="41392" y="28839"/>
                    <a:pt x="50794" y="35011"/>
                    <a:pt x="59106" y="35675"/>
                  </a:cubicBezTo>
                  <a:cubicBezTo>
                    <a:pt x="59114" y="35666"/>
                    <a:pt x="59014" y="34458"/>
                    <a:pt x="57666" y="32462"/>
                  </a:cubicBezTo>
                  <a:cubicBezTo>
                    <a:pt x="57280" y="31891"/>
                    <a:pt x="56928" y="31294"/>
                    <a:pt x="56583" y="30697"/>
                  </a:cubicBezTo>
                  <a:cubicBezTo>
                    <a:pt x="55540" y="28889"/>
                    <a:pt x="52538" y="25043"/>
                    <a:pt x="47774" y="23545"/>
                  </a:cubicBezTo>
                  <a:cubicBezTo>
                    <a:pt x="46322" y="23088"/>
                    <a:pt x="44907" y="22522"/>
                    <a:pt x="43590" y="21757"/>
                  </a:cubicBezTo>
                  <a:lnTo>
                    <a:pt x="9873" y="2204"/>
                  </a:lnTo>
                  <a:cubicBezTo>
                    <a:pt x="9854" y="2193"/>
                    <a:pt x="9836" y="2182"/>
                    <a:pt x="9819" y="2173"/>
                  </a:cubicBezTo>
                  <a:lnTo>
                    <a:pt x="9819" y="2173"/>
                  </a:lnTo>
                  <a:cubicBezTo>
                    <a:pt x="7558" y="900"/>
                    <a:pt x="5420" y="230"/>
                    <a:pt x="2895" y="4"/>
                  </a:cubicBezTo>
                  <a:cubicBezTo>
                    <a:pt x="2866" y="2"/>
                    <a:pt x="2835" y="1"/>
                    <a:pt x="2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1137739" y="2337270"/>
              <a:ext cx="1331534" cy="624444"/>
            </a:xfrm>
            <a:custGeom>
              <a:avLst/>
              <a:gdLst/>
              <a:ahLst/>
              <a:cxnLst/>
              <a:rect l="l" t="t" r="r" b="b"/>
              <a:pathLst>
                <a:path w="29049" h="13623" extrusionOk="0">
                  <a:moveTo>
                    <a:pt x="29048" y="0"/>
                  </a:moveTo>
                  <a:lnTo>
                    <a:pt x="1" y="13172"/>
                  </a:lnTo>
                  <a:lnTo>
                    <a:pt x="1" y="13623"/>
                  </a:lnTo>
                  <a:lnTo>
                    <a:pt x="29048" y="450"/>
                  </a:lnTo>
                  <a:lnTo>
                    <a:pt x="29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1008938" y="2866638"/>
              <a:ext cx="128849" cy="95067"/>
            </a:xfrm>
            <a:custGeom>
              <a:avLst/>
              <a:gdLst/>
              <a:ahLst/>
              <a:cxnLst/>
              <a:rect l="l" t="t" r="r" b="b"/>
              <a:pathLst>
                <a:path w="2811" h="2074" extrusionOk="0">
                  <a:moveTo>
                    <a:pt x="1" y="0"/>
                  </a:moveTo>
                  <a:lnTo>
                    <a:pt x="1" y="451"/>
                  </a:lnTo>
                  <a:lnTo>
                    <a:pt x="2811" y="2074"/>
                  </a:lnTo>
                  <a:lnTo>
                    <a:pt x="2811" y="16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C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1008938" y="2178125"/>
              <a:ext cx="1460337" cy="762919"/>
            </a:xfrm>
            <a:custGeom>
              <a:avLst/>
              <a:gdLst/>
              <a:ahLst/>
              <a:cxnLst/>
              <a:rect l="l" t="t" r="r" b="b"/>
              <a:pathLst>
                <a:path w="31859" h="16644" extrusionOk="0">
                  <a:moveTo>
                    <a:pt x="25849" y="1"/>
                  </a:moveTo>
                  <a:lnTo>
                    <a:pt x="1" y="15021"/>
                  </a:lnTo>
                  <a:lnTo>
                    <a:pt x="2811" y="16644"/>
                  </a:lnTo>
                  <a:lnTo>
                    <a:pt x="31858" y="3472"/>
                  </a:lnTo>
                  <a:lnTo>
                    <a:pt x="25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1106937" y="1513263"/>
              <a:ext cx="257561" cy="273054"/>
            </a:xfrm>
            <a:custGeom>
              <a:avLst/>
              <a:gdLst/>
              <a:ahLst/>
              <a:cxnLst/>
              <a:rect l="l" t="t" r="r" b="b"/>
              <a:pathLst>
                <a:path w="5619" h="5957" extrusionOk="0">
                  <a:moveTo>
                    <a:pt x="5" y="0"/>
                  </a:moveTo>
                  <a:cubicBezTo>
                    <a:pt x="1" y="411"/>
                    <a:pt x="91" y="743"/>
                    <a:pt x="261" y="993"/>
                  </a:cubicBezTo>
                  <a:cubicBezTo>
                    <a:pt x="1717" y="3086"/>
                    <a:pt x="3371" y="4617"/>
                    <a:pt x="5618" y="5956"/>
                  </a:cubicBezTo>
                  <a:lnTo>
                    <a:pt x="4741" y="3967"/>
                  </a:lnTo>
                  <a:lnTo>
                    <a:pt x="4741" y="396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1017464" y="1286142"/>
              <a:ext cx="481110" cy="385860"/>
            </a:xfrm>
            <a:custGeom>
              <a:avLst/>
              <a:gdLst/>
              <a:ahLst/>
              <a:cxnLst/>
              <a:rect l="l" t="t" r="r" b="b"/>
              <a:pathLst>
                <a:path w="10496" h="8418" extrusionOk="0">
                  <a:moveTo>
                    <a:pt x="228" y="1"/>
                  </a:moveTo>
                  <a:lnTo>
                    <a:pt x="1" y="368"/>
                  </a:lnTo>
                  <a:lnTo>
                    <a:pt x="10268" y="8418"/>
                  </a:lnTo>
                  <a:lnTo>
                    <a:pt x="10496" y="805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919282" y="1233980"/>
              <a:ext cx="108681" cy="69077"/>
            </a:xfrm>
            <a:custGeom>
              <a:avLst/>
              <a:gdLst/>
              <a:ahLst/>
              <a:cxnLst/>
              <a:rect l="l" t="t" r="r" b="b"/>
              <a:pathLst>
                <a:path w="2371" h="1507" extrusionOk="0">
                  <a:moveTo>
                    <a:pt x="228" y="1"/>
                  </a:moveTo>
                  <a:lnTo>
                    <a:pt x="0" y="367"/>
                  </a:lnTo>
                  <a:lnTo>
                    <a:pt x="2143" y="1506"/>
                  </a:lnTo>
                  <a:lnTo>
                    <a:pt x="2370" y="1139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919282" y="1250756"/>
              <a:ext cx="568889" cy="421247"/>
            </a:xfrm>
            <a:custGeom>
              <a:avLst/>
              <a:gdLst/>
              <a:ahLst/>
              <a:cxnLst/>
              <a:rect l="l" t="t" r="r" b="b"/>
              <a:pathLst>
                <a:path w="12411" h="9190" extrusionOk="0">
                  <a:moveTo>
                    <a:pt x="0" y="1"/>
                  </a:moveTo>
                  <a:lnTo>
                    <a:pt x="6762" y="6186"/>
                  </a:lnTo>
                  <a:lnTo>
                    <a:pt x="12410" y="9190"/>
                  </a:lnTo>
                  <a:lnTo>
                    <a:pt x="12410" y="9190"/>
                  </a:lnTo>
                  <a:lnTo>
                    <a:pt x="2143" y="114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1283088" y="1364935"/>
              <a:ext cx="605834" cy="386043"/>
            </a:xfrm>
            <a:custGeom>
              <a:avLst/>
              <a:gdLst/>
              <a:ahLst/>
              <a:cxnLst/>
              <a:rect l="l" t="t" r="r" b="b"/>
              <a:pathLst>
                <a:path w="13217" h="8422" extrusionOk="0">
                  <a:moveTo>
                    <a:pt x="2824" y="145"/>
                  </a:moveTo>
                  <a:cubicBezTo>
                    <a:pt x="2574" y="0"/>
                    <a:pt x="0" y="1246"/>
                    <a:pt x="3" y="2124"/>
                  </a:cubicBezTo>
                  <a:lnTo>
                    <a:pt x="6" y="2393"/>
                  </a:lnTo>
                  <a:lnTo>
                    <a:pt x="10398" y="8422"/>
                  </a:lnTo>
                  <a:lnTo>
                    <a:pt x="13216" y="4498"/>
                  </a:lnTo>
                  <a:lnTo>
                    <a:pt x="9909" y="2575"/>
                  </a:lnTo>
                  <a:cubicBezTo>
                    <a:pt x="8706" y="1877"/>
                    <a:pt x="7416" y="1344"/>
                    <a:pt x="6071" y="992"/>
                  </a:cubicBezTo>
                  <a:lnTo>
                    <a:pt x="2824" y="1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1759423" y="1566800"/>
              <a:ext cx="148193" cy="184175"/>
            </a:xfrm>
            <a:custGeom>
              <a:avLst/>
              <a:gdLst/>
              <a:ahLst/>
              <a:cxnLst/>
              <a:rect l="l" t="t" r="r" b="b"/>
              <a:pathLst>
                <a:path w="3233" h="4018" extrusionOk="0">
                  <a:moveTo>
                    <a:pt x="2462" y="0"/>
                  </a:moveTo>
                  <a:cubicBezTo>
                    <a:pt x="2276" y="0"/>
                    <a:pt x="2066" y="61"/>
                    <a:pt x="1843" y="189"/>
                  </a:cubicBezTo>
                  <a:lnTo>
                    <a:pt x="1379" y="458"/>
                  </a:lnTo>
                  <a:cubicBezTo>
                    <a:pt x="619" y="897"/>
                    <a:pt x="0" y="1967"/>
                    <a:pt x="3" y="2844"/>
                  </a:cubicBezTo>
                  <a:lnTo>
                    <a:pt x="6" y="4018"/>
                  </a:lnTo>
                  <a:cubicBezTo>
                    <a:pt x="6" y="4018"/>
                    <a:pt x="1615" y="1990"/>
                    <a:pt x="3228" y="1990"/>
                  </a:cubicBezTo>
                  <a:cubicBezTo>
                    <a:pt x="3230" y="1990"/>
                    <a:pt x="3231" y="1990"/>
                    <a:pt x="3232" y="1990"/>
                  </a:cubicBezTo>
                  <a:lnTo>
                    <a:pt x="3229" y="983"/>
                  </a:lnTo>
                  <a:cubicBezTo>
                    <a:pt x="3227" y="360"/>
                    <a:pt x="2915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1772120" y="1579405"/>
              <a:ext cx="122799" cy="157177"/>
            </a:xfrm>
            <a:custGeom>
              <a:avLst/>
              <a:gdLst/>
              <a:ahLst/>
              <a:cxnLst/>
              <a:rect l="l" t="t" r="r" b="b"/>
              <a:pathLst>
                <a:path w="2679" h="3429" extrusionOk="0">
                  <a:moveTo>
                    <a:pt x="2186" y="0"/>
                  </a:moveTo>
                  <a:cubicBezTo>
                    <a:pt x="2043" y="0"/>
                    <a:pt x="1877" y="54"/>
                    <a:pt x="1705" y="154"/>
                  </a:cubicBezTo>
                  <a:lnTo>
                    <a:pt x="1240" y="422"/>
                  </a:lnTo>
                  <a:cubicBezTo>
                    <a:pt x="566" y="811"/>
                    <a:pt x="0" y="1794"/>
                    <a:pt x="2" y="2569"/>
                  </a:cubicBezTo>
                  <a:lnTo>
                    <a:pt x="3" y="3429"/>
                  </a:lnTo>
                  <a:cubicBezTo>
                    <a:pt x="489" y="2903"/>
                    <a:pt x="1560" y="1886"/>
                    <a:pt x="2678" y="1735"/>
                  </a:cubicBezTo>
                  <a:lnTo>
                    <a:pt x="2675" y="708"/>
                  </a:lnTo>
                  <a:cubicBezTo>
                    <a:pt x="2675" y="496"/>
                    <a:pt x="2626" y="0"/>
                    <a:pt x="218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1893220" y="1719207"/>
              <a:ext cx="1074248" cy="620227"/>
            </a:xfrm>
            <a:custGeom>
              <a:avLst/>
              <a:gdLst/>
              <a:ahLst/>
              <a:cxnLst/>
              <a:rect l="l" t="t" r="r" b="b"/>
              <a:pathLst>
                <a:path w="23436" h="13531" extrusionOk="0">
                  <a:moveTo>
                    <a:pt x="399" y="0"/>
                  </a:moveTo>
                  <a:lnTo>
                    <a:pt x="1" y="230"/>
                  </a:lnTo>
                  <a:lnTo>
                    <a:pt x="23039" y="13531"/>
                  </a:lnTo>
                  <a:lnTo>
                    <a:pt x="23435" y="1330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3284915" y="2450441"/>
              <a:ext cx="321871" cy="220433"/>
            </a:xfrm>
            <a:custGeom>
              <a:avLst/>
              <a:gdLst/>
              <a:ahLst/>
              <a:cxnLst/>
              <a:rect l="l" t="t" r="r" b="b"/>
              <a:pathLst>
                <a:path w="7022" h="4809" extrusionOk="0">
                  <a:moveTo>
                    <a:pt x="301" y="0"/>
                  </a:moveTo>
                  <a:cubicBezTo>
                    <a:pt x="245" y="0"/>
                    <a:pt x="191" y="3"/>
                    <a:pt x="138" y="8"/>
                  </a:cubicBezTo>
                  <a:cubicBezTo>
                    <a:pt x="62" y="14"/>
                    <a:pt x="0" y="86"/>
                    <a:pt x="5" y="163"/>
                  </a:cubicBezTo>
                  <a:cubicBezTo>
                    <a:pt x="108" y="2172"/>
                    <a:pt x="5224" y="4776"/>
                    <a:pt x="6800" y="4809"/>
                  </a:cubicBezTo>
                  <a:cubicBezTo>
                    <a:pt x="6802" y="4809"/>
                    <a:pt x="6804" y="4809"/>
                    <a:pt x="6805" y="4809"/>
                  </a:cubicBezTo>
                  <a:cubicBezTo>
                    <a:pt x="6928" y="4809"/>
                    <a:pt x="7022" y="4698"/>
                    <a:pt x="6994" y="4578"/>
                  </a:cubicBezTo>
                  <a:cubicBezTo>
                    <a:pt x="6665" y="3167"/>
                    <a:pt x="2324" y="0"/>
                    <a:pt x="30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9" name="Google Shape;2189;p51"/>
          <p:cNvGrpSpPr/>
          <p:nvPr/>
        </p:nvGrpSpPr>
        <p:grpSpPr>
          <a:xfrm>
            <a:off x="7591627" y="-1029339"/>
            <a:ext cx="1678274" cy="1849964"/>
            <a:chOff x="8042827" y="-1093964"/>
            <a:chExt cx="1678274" cy="1849964"/>
          </a:xfrm>
        </p:grpSpPr>
        <p:sp>
          <p:nvSpPr>
            <p:cNvPr id="2190" name="Google Shape;2190;p51"/>
            <p:cNvSpPr/>
            <p:nvPr/>
          </p:nvSpPr>
          <p:spPr>
            <a:xfrm rot="5400000">
              <a:off x="7956982" y="-1008119"/>
              <a:ext cx="1849964" cy="1678274"/>
            </a:xfrm>
            <a:custGeom>
              <a:avLst/>
              <a:gdLst/>
              <a:ahLst/>
              <a:cxnLst/>
              <a:rect l="l" t="t" r="r" b="b"/>
              <a:pathLst>
                <a:path w="34170" h="17973" extrusionOk="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rgbClr val="81A7CE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 rot="5400000">
              <a:off x="8039457" y="-1008009"/>
              <a:ext cx="1685108" cy="1677994"/>
            </a:xfrm>
            <a:custGeom>
              <a:avLst/>
              <a:gdLst/>
              <a:ahLst/>
              <a:cxnLst/>
              <a:rect l="l" t="t" r="r" b="b"/>
              <a:pathLst>
                <a:path w="31125" h="17970" extrusionOk="0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1"/>
          <p:cNvSpPr/>
          <p:nvPr/>
        </p:nvSpPr>
        <p:spPr>
          <a:xfrm rot="10800000">
            <a:off x="6349650" y="1242375"/>
            <a:ext cx="3555600" cy="2157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68BAAC">
                  <a:alpha val="59215"/>
                </a:srgbClr>
              </a:gs>
              <a:gs pos="8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1"/>
          <p:cNvSpPr txBox="1">
            <a:spLocks noGrp="1"/>
          </p:cNvSpPr>
          <p:nvPr>
            <p:ph type="title"/>
          </p:nvPr>
        </p:nvSpPr>
        <p:spPr>
          <a:xfrm>
            <a:off x="720000" y="3763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팀 소개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915" name="Google Shape;915;p41"/>
          <p:cNvSpPr txBox="1">
            <a:spLocks noGrp="1"/>
          </p:cNvSpPr>
          <p:nvPr>
            <p:ph type="body" idx="1"/>
          </p:nvPr>
        </p:nvSpPr>
        <p:spPr>
          <a:xfrm>
            <a:off x="924724" y="1711144"/>
            <a:ext cx="1436402" cy="129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소프트웨어콘텐츠과</a:t>
            </a:r>
            <a:endParaRPr lang="en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2021661084</a:t>
            </a:r>
            <a:br>
              <a:rPr lang="en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이호준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팀장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백엔드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개발</a:t>
            </a: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grpSp>
        <p:nvGrpSpPr>
          <p:cNvPr id="919" name="Google Shape;919;p41"/>
          <p:cNvGrpSpPr/>
          <p:nvPr/>
        </p:nvGrpSpPr>
        <p:grpSpPr>
          <a:xfrm>
            <a:off x="8157395" y="308037"/>
            <a:ext cx="736602" cy="777624"/>
            <a:chOff x="-3171395" y="736983"/>
            <a:chExt cx="1712232" cy="1807587"/>
          </a:xfrm>
        </p:grpSpPr>
        <p:grpSp>
          <p:nvGrpSpPr>
            <p:cNvPr id="920" name="Google Shape;920;p41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921" name="Google Shape;921;p41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1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924" name="Google Shape;924;p41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4" name="Google Shape;16044;p91">
            <a:extLst>
              <a:ext uri="{FF2B5EF4-FFF2-40B4-BE49-F238E27FC236}">
                <a16:creationId xmlns:a16="http://schemas.microsoft.com/office/drawing/2014/main" id="{C7A2804C-A8AA-CE08-5CDC-8CD87BA225C6}"/>
              </a:ext>
            </a:extLst>
          </p:cNvPr>
          <p:cNvGrpSpPr/>
          <p:nvPr/>
        </p:nvGrpSpPr>
        <p:grpSpPr>
          <a:xfrm>
            <a:off x="1501318" y="1331331"/>
            <a:ext cx="284879" cy="365105"/>
            <a:chOff x="4905793" y="2894802"/>
            <a:chExt cx="284879" cy="365105"/>
          </a:xfrm>
        </p:grpSpPr>
        <p:sp>
          <p:nvSpPr>
            <p:cNvPr id="905" name="Google Shape;16045;p91">
              <a:extLst>
                <a:ext uri="{FF2B5EF4-FFF2-40B4-BE49-F238E27FC236}">
                  <a16:creationId xmlns:a16="http://schemas.microsoft.com/office/drawing/2014/main" id="{8562FA45-B4B9-37F6-E06C-AA963A932DB0}"/>
                </a:ext>
              </a:extLst>
            </p:cNvPr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046;p91">
              <a:extLst>
                <a:ext uri="{FF2B5EF4-FFF2-40B4-BE49-F238E27FC236}">
                  <a16:creationId xmlns:a16="http://schemas.microsoft.com/office/drawing/2014/main" id="{EC0FB95D-8350-0FDC-7EDA-659E53FCCA86}"/>
                </a:ext>
              </a:extLst>
            </p:cNvPr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047;p91">
              <a:extLst>
                <a:ext uri="{FF2B5EF4-FFF2-40B4-BE49-F238E27FC236}">
                  <a16:creationId xmlns:a16="http://schemas.microsoft.com/office/drawing/2014/main" id="{A0627B85-39BA-60A8-4FD1-52B1DB1B3F6B}"/>
                </a:ext>
              </a:extLst>
            </p:cNvPr>
            <p:cNvSpPr/>
            <p:nvPr/>
          </p:nvSpPr>
          <p:spPr>
            <a:xfrm>
              <a:off x="4970261" y="3142584"/>
              <a:ext cx="155758" cy="49839"/>
            </a:xfrm>
            <a:custGeom>
              <a:avLst/>
              <a:gdLst/>
              <a:ahLst/>
              <a:cxnLst/>
              <a:rect l="l" t="t" r="r" b="b"/>
              <a:pathLst>
                <a:path w="5941" h="1901" extrusionOk="0">
                  <a:moveTo>
                    <a:pt x="1087" y="0"/>
                  </a:moveTo>
                  <a:cubicBezTo>
                    <a:pt x="1051" y="18"/>
                    <a:pt x="1015" y="37"/>
                    <a:pt x="975" y="47"/>
                  </a:cubicBezTo>
                  <a:lnTo>
                    <a:pt x="1" y="334"/>
                  </a:lnTo>
                  <a:lnTo>
                    <a:pt x="1" y="341"/>
                  </a:lnTo>
                  <a:cubicBezTo>
                    <a:pt x="48" y="486"/>
                    <a:pt x="135" y="612"/>
                    <a:pt x="251" y="714"/>
                  </a:cubicBezTo>
                  <a:lnTo>
                    <a:pt x="1334" y="1637"/>
                  </a:lnTo>
                  <a:cubicBezTo>
                    <a:pt x="1540" y="1815"/>
                    <a:pt x="1792" y="1901"/>
                    <a:pt x="2043" y="1901"/>
                  </a:cubicBezTo>
                  <a:cubicBezTo>
                    <a:pt x="2362" y="1901"/>
                    <a:pt x="2678" y="1762"/>
                    <a:pt x="2895" y="1492"/>
                  </a:cubicBezTo>
                  <a:lnTo>
                    <a:pt x="2974" y="1391"/>
                  </a:lnTo>
                  <a:lnTo>
                    <a:pt x="3054" y="1492"/>
                  </a:lnTo>
                  <a:cubicBezTo>
                    <a:pt x="3269" y="1762"/>
                    <a:pt x="3584" y="1901"/>
                    <a:pt x="3902" y="1901"/>
                  </a:cubicBezTo>
                  <a:cubicBezTo>
                    <a:pt x="4153" y="1901"/>
                    <a:pt x="4405" y="1815"/>
                    <a:pt x="4611" y="1637"/>
                  </a:cubicBezTo>
                  <a:lnTo>
                    <a:pt x="5694" y="714"/>
                  </a:lnTo>
                  <a:cubicBezTo>
                    <a:pt x="5807" y="612"/>
                    <a:pt x="5893" y="486"/>
                    <a:pt x="5941" y="341"/>
                  </a:cubicBezTo>
                  <a:lnTo>
                    <a:pt x="5941" y="334"/>
                  </a:lnTo>
                  <a:lnTo>
                    <a:pt x="4966" y="47"/>
                  </a:lnTo>
                  <a:cubicBezTo>
                    <a:pt x="4926" y="37"/>
                    <a:pt x="4890" y="18"/>
                    <a:pt x="4854" y="0"/>
                  </a:cubicBezTo>
                  <a:lnTo>
                    <a:pt x="2971" y="344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048;p91">
              <a:extLst>
                <a:ext uri="{FF2B5EF4-FFF2-40B4-BE49-F238E27FC236}">
                  <a16:creationId xmlns:a16="http://schemas.microsoft.com/office/drawing/2014/main" id="{7977F6DD-2536-EB1E-95CC-AD24A1B24A86}"/>
                </a:ext>
              </a:extLst>
            </p:cNvPr>
            <p:cNvSpPr/>
            <p:nvPr/>
          </p:nvSpPr>
          <p:spPr>
            <a:xfrm>
              <a:off x="5008146" y="3100243"/>
              <a:ext cx="80094" cy="28551"/>
            </a:xfrm>
            <a:custGeom>
              <a:avLst/>
              <a:gdLst/>
              <a:ahLst/>
              <a:cxnLst/>
              <a:rect l="l" t="t" r="r" b="b"/>
              <a:pathLst>
                <a:path w="3055" h="1089" extrusionOk="0">
                  <a:moveTo>
                    <a:pt x="1" y="0"/>
                  </a:moveTo>
                  <a:lnTo>
                    <a:pt x="1" y="703"/>
                  </a:lnTo>
                  <a:cubicBezTo>
                    <a:pt x="477" y="960"/>
                    <a:pt x="1002" y="1088"/>
                    <a:pt x="1528" y="1088"/>
                  </a:cubicBezTo>
                  <a:cubicBezTo>
                    <a:pt x="2053" y="1088"/>
                    <a:pt x="2578" y="960"/>
                    <a:pt x="3054" y="703"/>
                  </a:cubicBezTo>
                  <a:lnTo>
                    <a:pt x="305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049;p91">
              <a:extLst>
                <a:ext uri="{FF2B5EF4-FFF2-40B4-BE49-F238E27FC236}">
                  <a16:creationId xmlns:a16="http://schemas.microsoft.com/office/drawing/2014/main" id="{7CF42C99-85C2-D65D-F4CD-B36CF564721E}"/>
                </a:ext>
              </a:extLst>
            </p:cNvPr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050;p91">
              <a:extLst>
                <a:ext uri="{FF2B5EF4-FFF2-40B4-BE49-F238E27FC236}">
                  <a16:creationId xmlns:a16="http://schemas.microsoft.com/office/drawing/2014/main" id="{07409199-995B-C272-D528-20491E1D9B22}"/>
                </a:ext>
              </a:extLst>
            </p:cNvPr>
            <p:cNvSpPr/>
            <p:nvPr/>
          </p:nvSpPr>
          <p:spPr>
            <a:xfrm>
              <a:off x="4951096" y="2951642"/>
              <a:ext cx="148522" cy="160110"/>
            </a:xfrm>
            <a:custGeom>
              <a:avLst/>
              <a:gdLst/>
              <a:ahLst/>
              <a:cxnLst/>
              <a:rect l="l" t="t" r="r" b="b"/>
              <a:pathLst>
                <a:path w="5665" h="6107" extrusionOk="0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0" y="2644"/>
                    <a:pt x="0" y="2945"/>
                  </a:cubicBezTo>
                  <a:cubicBezTo>
                    <a:pt x="0" y="3245"/>
                    <a:pt x="243" y="3488"/>
                    <a:pt x="544" y="3488"/>
                  </a:cubicBezTo>
                  <a:lnTo>
                    <a:pt x="880" y="3488"/>
                  </a:lnTo>
                  <a:cubicBezTo>
                    <a:pt x="985" y="4985"/>
                    <a:pt x="2236" y="6107"/>
                    <a:pt x="3686" y="6107"/>
                  </a:cubicBezTo>
                  <a:cubicBezTo>
                    <a:pt x="3835" y="6107"/>
                    <a:pt x="3987" y="6095"/>
                    <a:pt x="4140" y="6070"/>
                  </a:cubicBezTo>
                  <a:cubicBezTo>
                    <a:pt x="2760" y="5856"/>
                    <a:pt x="1742" y="4668"/>
                    <a:pt x="1742" y="3274"/>
                  </a:cubicBezTo>
                  <a:lnTo>
                    <a:pt x="1742" y="1963"/>
                  </a:lnTo>
                  <a:cubicBezTo>
                    <a:pt x="1742" y="1481"/>
                    <a:pt x="2134" y="1094"/>
                    <a:pt x="2615" y="1094"/>
                  </a:cubicBezTo>
                  <a:lnTo>
                    <a:pt x="5230" y="1094"/>
                  </a:lnTo>
                  <a:cubicBezTo>
                    <a:pt x="5469" y="1094"/>
                    <a:pt x="5665" y="898"/>
                    <a:pt x="5665" y="656"/>
                  </a:cubicBezTo>
                  <a:lnTo>
                    <a:pt x="5665" y="4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051;p91">
              <a:extLst>
                <a:ext uri="{FF2B5EF4-FFF2-40B4-BE49-F238E27FC236}">
                  <a16:creationId xmlns:a16="http://schemas.microsoft.com/office/drawing/2014/main" id="{1D7794CF-9402-FD36-40F9-993483FCDF6A}"/>
                </a:ext>
              </a:extLst>
            </p:cNvPr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052;p91">
              <a:extLst>
                <a:ext uri="{FF2B5EF4-FFF2-40B4-BE49-F238E27FC236}">
                  <a16:creationId xmlns:a16="http://schemas.microsoft.com/office/drawing/2014/main" id="{B07726A3-642E-8F59-C3BE-647833EE7685}"/>
                </a:ext>
              </a:extLst>
            </p:cNvPr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053;p91">
              <a:extLst>
                <a:ext uri="{FF2B5EF4-FFF2-40B4-BE49-F238E27FC236}">
                  <a16:creationId xmlns:a16="http://schemas.microsoft.com/office/drawing/2014/main" id="{F768C95D-AC19-2B94-17D1-13011381A7FE}"/>
                </a:ext>
              </a:extLst>
            </p:cNvPr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054;p91">
              <a:extLst>
                <a:ext uri="{FF2B5EF4-FFF2-40B4-BE49-F238E27FC236}">
                  <a16:creationId xmlns:a16="http://schemas.microsoft.com/office/drawing/2014/main" id="{4A9F645D-FAD1-37F8-D3E3-F0A8A3ED97B8}"/>
                </a:ext>
              </a:extLst>
            </p:cNvPr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055;p91">
              <a:extLst>
                <a:ext uri="{FF2B5EF4-FFF2-40B4-BE49-F238E27FC236}">
                  <a16:creationId xmlns:a16="http://schemas.microsoft.com/office/drawing/2014/main" id="{C31AB4BF-9F2E-776B-DC57-57310C49134D}"/>
                </a:ext>
              </a:extLst>
            </p:cNvPr>
            <p:cNvSpPr/>
            <p:nvPr/>
          </p:nvSpPr>
          <p:spPr>
            <a:xfrm>
              <a:off x="4945302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656" y="0"/>
                  </a:moveTo>
                  <a:cubicBezTo>
                    <a:pt x="294" y="0"/>
                    <a:pt x="4" y="290"/>
                    <a:pt x="0" y="652"/>
                  </a:cubicBezTo>
                  <a:lnTo>
                    <a:pt x="0" y="1960"/>
                  </a:lnTo>
                  <a:lnTo>
                    <a:pt x="656" y="1960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056;p91">
              <a:extLst>
                <a:ext uri="{FF2B5EF4-FFF2-40B4-BE49-F238E27FC236}">
                  <a16:creationId xmlns:a16="http://schemas.microsoft.com/office/drawing/2014/main" id="{0EF245E4-0A41-F9F8-99CC-D8522310B2C1}"/>
                </a:ext>
              </a:extLst>
            </p:cNvPr>
            <p:cNvSpPr/>
            <p:nvPr/>
          </p:nvSpPr>
          <p:spPr>
            <a:xfrm>
              <a:off x="5133885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0" y="0"/>
                  </a:moveTo>
                  <a:lnTo>
                    <a:pt x="0" y="1960"/>
                  </a:lnTo>
                  <a:lnTo>
                    <a:pt x="656" y="1960"/>
                  </a:lnTo>
                  <a:lnTo>
                    <a:pt x="656" y="652"/>
                  </a:lnTo>
                  <a:cubicBezTo>
                    <a:pt x="656" y="290"/>
                    <a:pt x="362" y="0"/>
                    <a:pt x="0" y="0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057;p91">
              <a:extLst>
                <a:ext uri="{FF2B5EF4-FFF2-40B4-BE49-F238E27FC236}">
                  <a16:creationId xmlns:a16="http://schemas.microsoft.com/office/drawing/2014/main" id="{11A63E73-4FB8-C29B-610D-A34D91F40845}"/>
                </a:ext>
              </a:extLst>
            </p:cNvPr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058;p91">
              <a:extLst>
                <a:ext uri="{FF2B5EF4-FFF2-40B4-BE49-F238E27FC236}">
                  <a16:creationId xmlns:a16="http://schemas.microsoft.com/office/drawing/2014/main" id="{A7C7D24B-8A12-596B-95EB-91214C106659}"/>
                </a:ext>
              </a:extLst>
            </p:cNvPr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059;p91">
              <a:extLst>
                <a:ext uri="{FF2B5EF4-FFF2-40B4-BE49-F238E27FC236}">
                  <a16:creationId xmlns:a16="http://schemas.microsoft.com/office/drawing/2014/main" id="{3FA77DB5-72DC-6A3F-9CF8-E60433FFB442}"/>
                </a:ext>
              </a:extLst>
            </p:cNvPr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060;p91">
              <a:extLst>
                <a:ext uri="{FF2B5EF4-FFF2-40B4-BE49-F238E27FC236}">
                  <a16:creationId xmlns:a16="http://schemas.microsoft.com/office/drawing/2014/main" id="{8260DC6F-06B6-64EA-78A4-D8A0FFA5F962}"/>
                </a:ext>
              </a:extLst>
            </p:cNvPr>
            <p:cNvSpPr/>
            <p:nvPr/>
          </p:nvSpPr>
          <p:spPr>
            <a:xfrm>
              <a:off x="5019367" y="2900177"/>
              <a:ext cx="110349" cy="40087"/>
            </a:xfrm>
            <a:custGeom>
              <a:avLst/>
              <a:gdLst/>
              <a:ahLst/>
              <a:cxnLst/>
              <a:rect l="l" t="t" r="r" b="b"/>
              <a:pathLst>
                <a:path w="4209" h="1529" extrusionOk="0">
                  <a:moveTo>
                    <a:pt x="3934" y="0"/>
                  </a:moveTo>
                  <a:cubicBezTo>
                    <a:pt x="3934" y="0"/>
                    <a:pt x="3499" y="438"/>
                    <a:pt x="2409" y="438"/>
                  </a:cubicBezTo>
                  <a:lnTo>
                    <a:pt x="446" y="438"/>
                  </a:lnTo>
                  <a:cubicBezTo>
                    <a:pt x="326" y="438"/>
                    <a:pt x="203" y="449"/>
                    <a:pt x="87" y="475"/>
                  </a:cubicBezTo>
                  <a:cubicBezTo>
                    <a:pt x="29" y="634"/>
                    <a:pt x="0" y="804"/>
                    <a:pt x="0" y="974"/>
                  </a:cubicBezTo>
                  <a:lnTo>
                    <a:pt x="0" y="982"/>
                  </a:lnTo>
                  <a:cubicBezTo>
                    <a:pt x="4" y="1289"/>
                    <a:pt x="276" y="1528"/>
                    <a:pt x="587" y="1528"/>
                  </a:cubicBezTo>
                  <a:lnTo>
                    <a:pt x="4071" y="1528"/>
                  </a:lnTo>
                  <a:cubicBezTo>
                    <a:pt x="4209" y="1137"/>
                    <a:pt x="4202" y="623"/>
                    <a:pt x="3934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061;p91">
              <a:extLst>
                <a:ext uri="{FF2B5EF4-FFF2-40B4-BE49-F238E27FC236}">
                  <a16:creationId xmlns:a16="http://schemas.microsoft.com/office/drawing/2014/main" id="{451A3A06-6DC8-AFD2-089F-2BE228952C89}"/>
                </a:ext>
              </a:extLst>
            </p:cNvPr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062;p91">
              <a:extLst>
                <a:ext uri="{FF2B5EF4-FFF2-40B4-BE49-F238E27FC236}">
                  <a16:creationId xmlns:a16="http://schemas.microsoft.com/office/drawing/2014/main" id="{B82C6E86-7394-B31C-3E99-72F5AA9AF307}"/>
                </a:ext>
              </a:extLst>
            </p:cNvPr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063;p91">
              <a:extLst>
                <a:ext uri="{FF2B5EF4-FFF2-40B4-BE49-F238E27FC236}">
                  <a16:creationId xmlns:a16="http://schemas.microsoft.com/office/drawing/2014/main" id="{D3B25B25-4CDF-F128-DCCD-AA84E26DB434}"/>
                </a:ext>
              </a:extLst>
            </p:cNvPr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064;p91">
              <a:extLst>
                <a:ext uri="{FF2B5EF4-FFF2-40B4-BE49-F238E27FC236}">
                  <a16:creationId xmlns:a16="http://schemas.microsoft.com/office/drawing/2014/main" id="{1616DE80-8802-2176-1150-B32F2D0DFADA}"/>
                </a:ext>
              </a:extLst>
            </p:cNvPr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065;p91">
              <a:extLst>
                <a:ext uri="{FF2B5EF4-FFF2-40B4-BE49-F238E27FC236}">
                  <a16:creationId xmlns:a16="http://schemas.microsoft.com/office/drawing/2014/main" id="{DF65CDEE-9077-38BF-5819-2E802E6E5F4E}"/>
                </a:ext>
              </a:extLst>
            </p:cNvPr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066;p91">
              <a:extLst>
                <a:ext uri="{FF2B5EF4-FFF2-40B4-BE49-F238E27FC236}">
                  <a16:creationId xmlns:a16="http://schemas.microsoft.com/office/drawing/2014/main" id="{6BD5ACE5-921D-7AD2-ED05-5A4318FB4D80}"/>
                </a:ext>
              </a:extLst>
            </p:cNvPr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067;p91">
              <a:extLst>
                <a:ext uri="{FF2B5EF4-FFF2-40B4-BE49-F238E27FC236}">
                  <a16:creationId xmlns:a16="http://schemas.microsoft.com/office/drawing/2014/main" id="{8762488F-0600-E867-3136-645EE28E552A}"/>
                </a:ext>
              </a:extLst>
            </p:cNvPr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068;p91">
              <a:extLst>
                <a:ext uri="{FF2B5EF4-FFF2-40B4-BE49-F238E27FC236}">
                  <a16:creationId xmlns:a16="http://schemas.microsoft.com/office/drawing/2014/main" id="{85F7E750-664F-4ED1-E784-2EE591BBA192}"/>
                </a:ext>
              </a:extLst>
            </p:cNvPr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069;p91">
              <a:extLst>
                <a:ext uri="{FF2B5EF4-FFF2-40B4-BE49-F238E27FC236}">
                  <a16:creationId xmlns:a16="http://schemas.microsoft.com/office/drawing/2014/main" id="{2FFDD617-2E48-D556-8671-629B1D0C30AF}"/>
                </a:ext>
              </a:extLst>
            </p:cNvPr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070;p91">
              <a:extLst>
                <a:ext uri="{FF2B5EF4-FFF2-40B4-BE49-F238E27FC236}">
                  <a16:creationId xmlns:a16="http://schemas.microsoft.com/office/drawing/2014/main" id="{7E8C6D9C-1C4A-72B4-9817-13521B69772B}"/>
                </a:ext>
              </a:extLst>
            </p:cNvPr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044;p91">
            <a:extLst>
              <a:ext uri="{FF2B5EF4-FFF2-40B4-BE49-F238E27FC236}">
                <a16:creationId xmlns:a16="http://schemas.microsoft.com/office/drawing/2014/main" id="{9455909D-D60D-B978-C6CB-4646ED7602C1}"/>
              </a:ext>
            </a:extLst>
          </p:cNvPr>
          <p:cNvGrpSpPr/>
          <p:nvPr/>
        </p:nvGrpSpPr>
        <p:grpSpPr>
          <a:xfrm>
            <a:off x="3394747" y="1346039"/>
            <a:ext cx="284879" cy="365105"/>
            <a:chOff x="4905793" y="2894802"/>
            <a:chExt cx="284879" cy="365105"/>
          </a:xfrm>
        </p:grpSpPr>
        <p:sp>
          <p:nvSpPr>
            <p:cNvPr id="947" name="Google Shape;16045;p91">
              <a:extLst>
                <a:ext uri="{FF2B5EF4-FFF2-40B4-BE49-F238E27FC236}">
                  <a16:creationId xmlns:a16="http://schemas.microsoft.com/office/drawing/2014/main" id="{CFF7C782-C15C-B35C-D578-7C192DE8711E}"/>
                </a:ext>
              </a:extLst>
            </p:cNvPr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046;p91">
              <a:extLst>
                <a:ext uri="{FF2B5EF4-FFF2-40B4-BE49-F238E27FC236}">
                  <a16:creationId xmlns:a16="http://schemas.microsoft.com/office/drawing/2014/main" id="{C7434DF2-6839-2093-09BA-38C091B7FD0C}"/>
                </a:ext>
              </a:extLst>
            </p:cNvPr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047;p91">
              <a:extLst>
                <a:ext uri="{FF2B5EF4-FFF2-40B4-BE49-F238E27FC236}">
                  <a16:creationId xmlns:a16="http://schemas.microsoft.com/office/drawing/2014/main" id="{0BF98D43-D540-FB94-2491-3F5EB6AB4336}"/>
                </a:ext>
              </a:extLst>
            </p:cNvPr>
            <p:cNvSpPr/>
            <p:nvPr/>
          </p:nvSpPr>
          <p:spPr>
            <a:xfrm>
              <a:off x="4970261" y="3142584"/>
              <a:ext cx="155758" cy="49839"/>
            </a:xfrm>
            <a:custGeom>
              <a:avLst/>
              <a:gdLst/>
              <a:ahLst/>
              <a:cxnLst/>
              <a:rect l="l" t="t" r="r" b="b"/>
              <a:pathLst>
                <a:path w="5941" h="1901" extrusionOk="0">
                  <a:moveTo>
                    <a:pt x="1087" y="0"/>
                  </a:moveTo>
                  <a:cubicBezTo>
                    <a:pt x="1051" y="18"/>
                    <a:pt x="1015" y="37"/>
                    <a:pt x="975" y="47"/>
                  </a:cubicBezTo>
                  <a:lnTo>
                    <a:pt x="1" y="334"/>
                  </a:lnTo>
                  <a:lnTo>
                    <a:pt x="1" y="341"/>
                  </a:lnTo>
                  <a:cubicBezTo>
                    <a:pt x="48" y="486"/>
                    <a:pt x="135" y="612"/>
                    <a:pt x="251" y="714"/>
                  </a:cubicBezTo>
                  <a:lnTo>
                    <a:pt x="1334" y="1637"/>
                  </a:lnTo>
                  <a:cubicBezTo>
                    <a:pt x="1540" y="1815"/>
                    <a:pt x="1792" y="1901"/>
                    <a:pt x="2043" y="1901"/>
                  </a:cubicBezTo>
                  <a:cubicBezTo>
                    <a:pt x="2362" y="1901"/>
                    <a:pt x="2678" y="1762"/>
                    <a:pt x="2895" y="1492"/>
                  </a:cubicBezTo>
                  <a:lnTo>
                    <a:pt x="2974" y="1391"/>
                  </a:lnTo>
                  <a:lnTo>
                    <a:pt x="3054" y="1492"/>
                  </a:lnTo>
                  <a:cubicBezTo>
                    <a:pt x="3269" y="1762"/>
                    <a:pt x="3584" y="1901"/>
                    <a:pt x="3902" y="1901"/>
                  </a:cubicBezTo>
                  <a:cubicBezTo>
                    <a:pt x="4153" y="1901"/>
                    <a:pt x="4405" y="1815"/>
                    <a:pt x="4611" y="1637"/>
                  </a:cubicBezTo>
                  <a:lnTo>
                    <a:pt x="5694" y="714"/>
                  </a:lnTo>
                  <a:cubicBezTo>
                    <a:pt x="5807" y="612"/>
                    <a:pt x="5893" y="486"/>
                    <a:pt x="5941" y="341"/>
                  </a:cubicBezTo>
                  <a:lnTo>
                    <a:pt x="5941" y="334"/>
                  </a:lnTo>
                  <a:lnTo>
                    <a:pt x="4966" y="47"/>
                  </a:lnTo>
                  <a:cubicBezTo>
                    <a:pt x="4926" y="37"/>
                    <a:pt x="4890" y="18"/>
                    <a:pt x="4854" y="0"/>
                  </a:cubicBezTo>
                  <a:lnTo>
                    <a:pt x="2971" y="344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048;p91">
              <a:extLst>
                <a:ext uri="{FF2B5EF4-FFF2-40B4-BE49-F238E27FC236}">
                  <a16:creationId xmlns:a16="http://schemas.microsoft.com/office/drawing/2014/main" id="{8E51A5D8-DCD9-84C8-17BE-5ACF88B4BC63}"/>
                </a:ext>
              </a:extLst>
            </p:cNvPr>
            <p:cNvSpPr/>
            <p:nvPr/>
          </p:nvSpPr>
          <p:spPr>
            <a:xfrm>
              <a:off x="5008146" y="3100243"/>
              <a:ext cx="80094" cy="28551"/>
            </a:xfrm>
            <a:custGeom>
              <a:avLst/>
              <a:gdLst/>
              <a:ahLst/>
              <a:cxnLst/>
              <a:rect l="l" t="t" r="r" b="b"/>
              <a:pathLst>
                <a:path w="3055" h="1089" extrusionOk="0">
                  <a:moveTo>
                    <a:pt x="1" y="0"/>
                  </a:moveTo>
                  <a:lnTo>
                    <a:pt x="1" y="703"/>
                  </a:lnTo>
                  <a:cubicBezTo>
                    <a:pt x="477" y="960"/>
                    <a:pt x="1002" y="1088"/>
                    <a:pt x="1528" y="1088"/>
                  </a:cubicBezTo>
                  <a:cubicBezTo>
                    <a:pt x="2053" y="1088"/>
                    <a:pt x="2578" y="960"/>
                    <a:pt x="3054" y="703"/>
                  </a:cubicBezTo>
                  <a:lnTo>
                    <a:pt x="305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049;p91">
              <a:extLst>
                <a:ext uri="{FF2B5EF4-FFF2-40B4-BE49-F238E27FC236}">
                  <a16:creationId xmlns:a16="http://schemas.microsoft.com/office/drawing/2014/main" id="{A629BD77-43A0-89FC-6C4B-2025A1DFA752}"/>
                </a:ext>
              </a:extLst>
            </p:cNvPr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050;p91">
              <a:extLst>
                <a:ext uri="{FF2B5EF4-FFF2-40B4-BE49-F238E27FC236}">
                  <a16:creationId xmlns:a16="http://schemas.microsoft.com/office/drawing/2014/main" id="{0B75101A-3307-DA84-717B-E2B2AB16D06D}"/>
                </a:ext>
              </a:extLst>
            </p:cNvPr>
            <p:cNvSpPr/>
            <p:nvPr/>
          </p:nvSpPr>
          <p:spPr>
            <a:xfrm>
              <a:off x="4951096" y="2951642"/>
              <a:ext cx="148522" cy="160110"/>
            </a:xfrm>
            <a:custGeom>
              <a:avLst/>
              <a:gdLst/>
              <a:ahLst/>
              <a:cxnLst/>
              <a:rect l="l" t="t" r="r" b="b"/>
              <a:pathLst>
                <a:path w="5665" h="6107" extrusionOk="0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0" y="2644"/>
                    <a:pt x="0" y="2945"/>
                  </a:cubicBezTo>
                  <a:cubicBezTo>
                    <a:pt x="0" y="3245"/>
                    <a:pt x="243" y="3488"/>
                    <a:pt x="544" y="3488"/>
                  </a:cubicBezTo>
                  <a:lnTo>
                    <a:pt x="880" y="3488"/>
                  </a:lnTo>
                  <a:cubicBezTo>
                    <a:pt x="985" y="4985"/>
                    <a:pt x="2236" y="6107"/>
                    <a:pt x="3686" y="6107"/>
                  </a:cubicBezTo>
                  <a:cubicBezTo>
                    <a:pt x="3835" y="6107"/>
                    <a:pt x="3987" y="6095"/>
                    <a:pt x="4140" y="6070"/>
                  </a:cubicBezTo>
                  <a:cubicBezTo>
                    <a:pt x="2760" y="5856"/>
                    <a:pt x="1742" y="4668"/>
                    <a:pt x="1742" y="3274"/>
                  </a:cubicBezTo>
                  <a:lnTo>
                    <a:pt x="1742" y="1963"/>
                  </a:lnTo>
                  <a:cubicBezTo>
                    <a:pt x="1742" y="1481"/>
                    <a:pt x="2134" y="1094"/>
                    <a:pt x="2615" y="1094"/>
                  </a:cubicBezTo>
                  <a:lnTo>
                    <a:pt x="5230" y="1094"/>
                  </a:lnTo>
                  <a:cubicBezTo>
                    <a:pt x="5469" y="1094"/>
                    <a:pt x="5665" y="898"/>
                    <a:pt x="5665" y="656"/>
                  </a:cubicBezTo>
                  <a:lnTo>
                    <a:pt x="5665" y="4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051;p91">
              <a:extLst>
                <a:ext uri="{FF2B5EF4-FFF2-40B4-BE49-F238E27FC236}">
                  <a16:creationId xmlns:a16="http://schemas.microsoft.com/office/drawing/2014/main" id="{D32816AA-50AE-9D27-6FD2-11AC2F2DD9CD}"/>
                </a:ext>
              </a:extLst>
            </p:cNvPr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052;p91">
              <a:extLst>
                <a:ext uri="{FF2B5EF4-FFF2-40B4-BE49-F238E27FC236}">
                  <a16:creationId xmlns:a16="http://schemas.microsoft.com/office/drawing/2014/main" id="{40F73D7A-EFDF-0FC6-B5A0-5577A132CDAB}"/>
                </a:ext>
              </a:extLst>
            </p:cNvPr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053;p91">
              <a:extLst>
                <a:ext uri="{FF2B5EF4-FFF2-40B4-BE49-F238E27FC236}">
                  <a16:creationId xmlns:a16="http://schemas.microsoft.com/office/drawing/2014/main" id="{F9DFEB26-8017-A876-1D5B-0B27A03522F8}"/>
                </a:ext>
              </a:extLst>
            </p:cNvPr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054;p91">
              <a:extLst>
                <a:ext uri="{FF2B5EF4-FFF2-40B4-BE49-F238E27FC236}">
                  <a16:creationId xmlns:a16="http://schemas.microsoft.com/office/drawing/2014/main" id="{D9B04544-4830-D4A2-CBCD-B33D4ADD2D5B}"/>
                </a:ext>
              </a:extLst>
            </p:cNvPr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055;p91">
              <a:extLst>
                <a:ext uri="{FF2B5EF4-FFF2-40B4-BE49-F238E27FC236}">
                  <a16:creationId xmlns:a16="http://schemas.microsoft.com/office/drawing/2014/main" id="{45D5EB05-70B9-A78D-49FE-A27858A6B121}"/>
                </a:ext>
              </a:extLst>
            </p:cNvPr>
            <p:cNvSpPr/>
            <p:nvPr/>
          </p:nvSpPr>
          <p:spPr>
            <a:xfrm>
              <a:off x="4945302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656" y="0"/>
                  </a:moveTo>
                  <a:cubicBezTo>
                    <a:pt x="294" y="0"/>
                    <a:pt x="4" y="290"/>
                    <a:pt x="0" y="652"/>
                  </a:cubicBezTo>
                  <a:lnTo>
                    <a:pt x="0" y="1960"/>
                  </a:lnTo>
                  <a:lnTo>
                    <a:pt x="656" y="1960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056;p91">
              <a:extLst>
                <a:ext uri="{FF2B5EF4-FFF2-40B4-BE49-F238E27FC236}">
                  <a16:creationId xmlns:a16="http://schemas.microsoft.com/office/drawing/2014/main" id="{207815F5-C863-8C51-078D-6A04AD930FA2}"/>
                </a:ext>
              </a:extLst>
            </p:cNvPr>
            <p:cNvSpPr/>
            <p:nvPr/>
          </p:nvSpPr>
          <p:spPr>
            <a:xfrm>
              <a:off x="5133885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0" y="0"/>
                  </a:moveTo>
                  <a:lnTo>
                    <a:pt x="0" y="1960"/>
                  </a:lnTo>
                  <a:lnTo>
                    <a:pt x="656" y="1960"/>
                  </a:lnTo>
                  <a:lnTo>
                    <a:pt x="656" y="652"/>
                  </a:lnTo>
                  <a:cubicBezTo>
                    <a:pt x="656" y="290"/>
                    <a:pt x="362" y="0"/>
                    <a:pt x="0" y="0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057;p91">
              <a:extLst>
                <a:ext uri="{FF2B5EF4-FFF2-40B4-BE49-F238E27FC236}">
                  <a16:creationId xmlns:a16="http://schemas.microsoft.com/office/drawing/2014/main" id="{26B0D205-E038-3896-54DE-96ADA8408721}"/>
                </a:ext>
              </a:extLst>
            </p:cNvPr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058;p91">
              <a:extLst>
                <a:ext uri="{FF2B5EF4-FFF2-40B4-BE49-F238E27FC236}">
                  <a16:creationId xmlns:a16="http://schemas.microsoft.com/office/drawing/2014/main" id="{A6845BDA-21F6-BF37-6739-81B032BCF2D0}"/>
                </a:ext>
              </a:extLst>
            </p:cNvPr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059;p91">
              <a:extLst>
                <a:ext uri="{FF2B5EF4-FFF2-40B4-BE49-F238E27FC236}">
                  <a16:creationId xmlns:a16="http://schemas.microsoft.com/office/drawing/2014/main" id="{D03328DC-5DCE-F29B-AC8B-6537C190D14A}"/>
                </a:ext>
              </a:extLst>
            </p:cNvPr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060;p91">
              <a:extLst>
                <a:ext uri="{FF2B5EF4-FFF2-40B4-BE49-F238E27FC236}">
                  <a16:creationId xmlns:a16="http://schemas.microsoft.com/office/drawing/2014/main" id="{EDCD2537-78F9-8372-7F7C-FE00333A5A40}"/>
                </a:ext>
              </a:extLst>
            </p:cNvPr>
            <p:cNvSpPr/>
            <p:nvPr/>
          </p:nvSpPr>
          <p:spPr>
            <a:xfrm>
              <a:off x="5019367" y="2900177"/>
              <a:ext cx="110349" cy="40087"/>
            </a:xfrm>
            <a:custGeom>
              <a:avLst/>
              <a:gdLst/>
              <a:ahLst/>
              <a:cxnLst/>
              <a:rect l="l" t="t" r="r" b="b"/>
              <a:pathLst>
                <a:path w="4209" h="1529" extrusionOk="0">
                  <a:moveTo>
                    <a:pt x="3934" y="0"/>
                  </a:moveTo>
                  <a:cubicBezTo>
                    <a:pt x="3934" y="0"/>
                    <a:pt x="3499" y="438"/>
                    <a:pt x="2409" y="438"/>
                  </a:cubicBezTo>
                  <a:lnTo>
                    <a:pt x="446" y="438"/>
                  </a:lnTo>
                  <a:cubicBezTo>
                    <a:pt x="326" y="438"/>
                    <a:pt x="203" y="449"/>
                    <a:pt x="87" y="475"/>
                  </a:cubicBezTo>
                  <a:cubicBezTo>
                    <a:pt x="29" y="634"/>
                    <a:pt x="0" y="804"/>
                    <a:pt x="0" y="974"/>
                  </a:cubicBezTo>
                  <a:lnTo>
                    <a:pt x="0" y="982"/>
                  </a:lnTo>
                  <a:cubicBezTo>
                    <a:pt x="4" y="1289"/>
                    <a:pt x="276" y="1528"/>
                    <a:pt x="587" y="1528"/>
                  </a:cubicBezTo>
                  <a:lnTo>
                    <a:pt x="4071" y="1528"/>
                  </a:lnTo>
                  <a:cubicBezTo>
                    <a:pt x="4209" y="1137"/>
                    <a:pt x="4202" y="623"/>
                    <a:pt x="3934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6061;p91">
              <a:extLst>
                <a:ext uri="{FF2B5EF4-FFF2-40B4-BE49-F238E27FC236}">
                  <a16:creationId xmlns:a16="http://schemas.microsoft.com/office/drawing/2014/main" id="{55C66924-F2D7-6BFB-02F4-1B2951793337}"/>
                </a:ext>
              </a:extLst>
            </p:cNvPr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6062;p91">
              <a:extLst>
                <a:ext uri="{FF2B5EF4-FFF2-40B4-BE49-F238E27FC236}">
                  <a16:creationId xmlns:a16="http://schemas.microsoft.com/office/drawing/2014/main" id="{73490700-208D-223D-2050-69022BA2802B}"/>
                </a:ext>
              </a:extLst>
            </p:cNvPr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6063;p91">
              <a:extLst>
                <a:ext uri="{FF2B5EF4-FFF2-40B4-BE49-F238E27FC236}">
                  <a16:creationId xmlns:a16="http://schemas.microsoft.com/office/drawing/2014/main" id="{56DBE73E-6025-E74B-4544-6562685DF7EB}"/>
                </a:ext>
              </a:extLst>
            </p:cNvPr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6064;p91">
              <a:extLst>
                <a:ext uri="{FF2B5EF4-FFF2-40B4-BE49-F238E27FC236}">
                  <a16:creationId xmlns:a16="http://schemas.microsoft.com/office/drawing/2014/main" id="{0B8C9093-0348-8952-92BE-F8350BC06039}"/>
                </a:ext>
              </a:extLst>
            </p:cNvPr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6065;p91">
              <a:extLst>
                <a:ext uri="{FF2B5EF4-FFF2-40B4-BE49-F238E27FC236}">
                  <a16:creationId xmlns:a16="http://schemas.microsoft.com/office/drawing/2014/main" id="{B932479A-0965-2FF9-C8EC-B6B86F8D5DCD}"/>
                </a:ext>
              </a:extLst>
            </p:cNvPr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6066;p91">
              <a:extLst>
                <a:ext uri="{FF2B5EF4-FFF2-40B4-BE49-F238E27FC236}">
                  <a16:creationId xmlns:a16="http://schemas.microsoft.com/office/drawing/2014/main" id="{288B154F-E507-2C33-204D-6FF4947C7C5D}"/>
                </a:ext>
              </a:extLst>
            </p:cNvPr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6067;p91">
              <a:extLst>
                <a:ext uri="{FF2B5EF4-FFF2-40B4-BE49-F238E27FC236}">
                  <a16:creationId xmlns:a16="http://schemas.microsoft.com/office/drawing/2014/main" id="{A2FE67A6-D206-81A4-2BDC-3937E4E4AE0E}"/>
                </a:ext>
              </a:extLst>
            </p:cNvPr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6068;p91">
              <a:extLst>
                <a:ext uri="{FF2B5EF4-FFF2-40B4-BE49-F238E27FC236}">
                  <a16:creationId xmlns:a16="http://schemas.microsoft.com/office/drawing/2014/main" id="{80324B2D-1968-6612-9618-D5986897E1C7}"/>
                </a:ext>
              </a:extLst>
            </p:cNvPr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6069;p91">
              <a:extLst>
                <a:ext uri="{FF2B5EF4-FFF2-40B4-BE49-F238E27FC236}">
                  <a16:creationId xmlns:a16="http://schemas.microsoft.com/office/drawing/2014/main" id="{79EB03B1-DFB7-5BC8-D2AE-60BA6464ABFB}"/>
                </a:ext>
              </a:extLst>
            </p:cNvPr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6070;p91">
              <a:extLst>
                <a:ext uri="{FF2B5EF4-FFF2-40B4-BE49-F238E27FC236}">
                  <a16:creationId xmlns:a16="http://schemas.microsoft.com/office/drawing/2014/main" id="{FCAAAF58-7D5A-2F07-C12D-657DA1B26B1C}"/>
                </a:ext>
              </a:extLst>
            </p:cNvPr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16044;p91">
            <a:extLst>
              <a:ext uri="{FF2B5EF4-FFF2-40B4-BE49-F238E27FC236}">
                <a16:creationId xmlns:a16="http://schemas.microsoft.com/office/drawing/2014/main" id="{BDD7B025-42C8-FE34-9E60-642EC8A4935C}"/>
              </a:ext>
            </a:extLst>
          </p:cNvPr>
          <p:cNvGrpSpPr/>
          <p:nvPr/>
        </p:nvGrpSpPr>
        <p:grpSpPr>
          <a:xfrm>
            <a:off x="5312572" y="1331331"/>
            <a:ext cx="284879" cy="365105"/>
            <a:chOff x="4905793" y="2894802"/>
            <a:chExt cx="284879" cy="365105"/>
          </a:xfrm>
        </p:grpSpPr>
        <p:sp>
          <p:nvSpPr>
            <p:cNvPr id="974" name="Google Shape;16045;p91">
              <a:extLst>
                <a:ext uri="{FF2B5EF4-FFF2-40B4-BE49-F238E27FC236}">
                  <a16:creationId xmlns:a16="http://schemas.microsoft.com/office/drawing/2014/main" id="{A9F532A5-261B-9C57-4026-1C4C2396DA15}"/>
                </a:ext>
              </a:extLst>
            </p:cNvPr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6046;p91">
              <a:extLst>
                <a:ext uri="{FF2B5EF4-FFF2-40B4-BE49-F238E27FC236}">
                  <a16:creationId xmlns:a16="http://schemas.microsoft.com/office/drawing/2014/main" id="{69DCBF29-BD40-9DCD-4865-C82BEEAB2765}"/>
                </a:ext>
              </a:extLst>
            </p:cNvPr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6047;p91">
              <a:extLst>
                <a:ext uri="{FF2B5EF4-FFF2-40B4-BE49-F238E27FC236}">
                  <a16:creationId xmlns:a16="http://schemas.microsoft.com/office/drawing/2014/main" id="{8468EB38-83F3-3EDB-8BD0-399B273C8EEC}"/>
                </a:ext>
              </a:extLst>
            </p:cNvPr>
            <p:cNvSpPr/>
            <p:nvPr/>
          </p:nvSpPr>
          <p:spPr>
            <a:xfrm>
              <a:off x="4970261" y="3142584"/>
              <a:ext cx="155758" cy="49839"/>
            </a:xfrm>
            <a:custGeom>
              <a:avLst/>
              <a:gdLst/>
              <a:ahLst/>
              <a:cxnLst/>
              <a:rect l="l" t="t" r="r" b="b"/>
              <a:pathLst>
                <a:path w="5941" h="1901" extrusionOk="0">
                  <a:moveTo>
                    <a:pt x="1087" y="0"/>
                  </a:moveTo>
                  <a:cubicBezTo>
                    <a:pt x="1051" y="18"/>
                    <a:pt x="1015" y="37"/>
                    <a:pt x="975" y="47"/>
                  </a:cubicBezTo>
                  <a:lnTo>
                    <a:pt x="1" y="334"/>
                  </a:lnTo>
                  <a:lnTo>
                    <a:pt x="1" y="341"/>
                  </a:lnTo>
                  <a:cubicBezTo>
                    <a:pt x="48" y="486"/>
                    <a:pt x="135" y="612"/>
                    <a:pt x="251" y="714"/>
                  </a:cubicBezTo>
                  <a:lnTo>
                    <a:pt x="1334" y="1637"/>
                  </a:lnTo>
                  <a:cubicBezTo>
                    <a:pt x="1540" y="1815"/>
                    <a:pt x="1792" y="1901"/>
                    <a:pt x="2043" y="1901"/>
                  </a:cubicBezTo>
                  <a:cubicBezTo>
                    <a:pt x="2362" y="1901"/>
                    <a:pt x="2678" y="1762"/>
                    <a:pt x="2895" y="1492"/>
                  </a:cubicBezTo>
                  <a:lnTo>
                    <a:pt x="2974" y="1391"/>
                  </a:lnTo>
                  <a:lnTo>
                    <a:pt x="3054" y="1492"/>
                  </a:lnTo>
                  <a:cubicBezTo>
                    <a:pt x="3269" y="1762"/>
                    <a:pt x="3584" y="1901"/>
                    <a:pt x="3902" y="1901"/>
                  </a:cubicBezTo>
                  <a:cubicBezTo>
                    <a:pt x="4153" y="1901"/>
                    <a:pt x="4405" y="1815"/>
                    <a:pt x="4611" y="1637"/>
                  </a:cubicBezTo>
                  <a:lnTo>
                    <a:pt x="5694" y="714"/>
                  </a:lnTo>
                  <a:cubicBezTo>
                    <a:pt x="5807" y="612"/>
                    <a:pt x="5893" y="486"/>
                    <a:pt x="5941" y="341"/>
                  </a:cubicBezTo>
                  <a:lnTo>
                    <a:pt x="5941" y="334"/>
                  </a:lnTo>
                  <a:lnTo>
                    <a:pt x="4966" y="47"/>
                  </a:lnTo>
                  <a:cubicBezTo>
                    <a:pt x="4926" y="37"/>
                    <a:pt x="4890" y="18"/>
                    <a:pt x="4854" y="0"/>
                  </a:cubicBezTo>
                  <a:lnTo>
                    <a:pt x="2971" y="344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6048;p91">
              <a:extLst>
                <a:ext uri="{FF2B5EF4-FFF2-40B4-BE49-F238E27FC236}">
                  <a16:creationId xmlns:a16="http://schemas.microsoft.com/office/drawing/2014/main" id="{0C0448D7-31CA-3F3D-E17D-9E1BDBEE62DB}"/>
                </a:ext>
              </a:extLst>
            </p:cNvPr>
            <p:cNvSpPr/>
            <p:nvPr/>
          </p:nvSpPr>
          <p:spPr>
            <a:xfrm>
              <a:off x="5008146" y="3100243"/>
              <a:ext cx="80094" cy="28551"/>
            </a:xfrm>
            <a:custGeom>
              <a:avLst/>
              <a:gdLst/>
              <a:ahLst/>
              <a:cxnLst/>
              <a:rect l="l" t="t" r="r" b="b"/>
              <a:pathLst>
                <a:path w="3055" h="1089" extrusionOk="0">
                  <a:moveTo>
                    <a:pt x="1" y="0"/>
                  </a:moveTo>
                  <a:lnTo>
                    <a:pt x="1" y="703"/>
                  </a:lnTo>
                  <a:cubicBezTo>
                    <a:pt x="477" y="960"/>
                    <a:pt x="1002" y="1088"/>
                    <a:pt x="1528" y="1088"/>
                  </a:cubicBezTo>
                  <a:cubicBezTo>
                    <a:pt x="2053" y="1088"/>
                    <a:pt x="2578" y="960"/>
                    <a:pt x="3054" y="703"/>
                  </a:cubicBezTo>
                  <a:lnTo>
                    <a:pt x="305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6049;p91">
              <a:extLst>
                <a:ext uri="{FF2B5EF4-FFF2-40B4-BE49-F238E27FC236}">
                  <a16:creationId xmlns:a16="http://schemas.microsoft.com/office/drawing/2014/main" id="{9F504C15-6A17-7059-58D2-9BF3B673B827}"/>
                </a:ext>
              </a:extLst>
            </p:cNvPr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6050;p91">
              <a:extLst>
                <a:ext uri="{FF2B5EF4-FFF2-40B4-BE49-F238E27FC236}">
                  <a16:creationId xmlns:a16="http://schemas.microsoft.com/office/drawing/2014/main" id="{E7EDBDD7-9E28-A18C-0CA4-A5A0191B4D6F}"/>
                </a:ext>
              </a:extLst>
            </p:cNvPr>
            <p:cNvSpPr/>
            <p:nvPr/>
          </p:nvSpPr>
          <p:spPr>
            <a:xfrm>
              <a:off x="4951096" y="2951642"/>
              <a:ext cx="148522" cy="160110"/>
            </a:xfrm>
            <a:custGeom>
              <a:avLst/>
              <a:gdLst/>
              <a:ahLst/>
              <a:cxnLst/>
              <a:rect l="l" t="t" r="r" b="b"/>
              <a:pathLst>
                <a:path w="5665" h="6107" extrusionOk="0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0" y="2644"/>
                    <a:pt x="0" y="2945"/>
                  </a:cubicBezTo>
                  <a:cubicBezTo>
                    <a:pt x="0" y="3245"/>
                    <a:pt x="243" y="3488"/>
                    <a:pt x="544" y="3488"/>
                  </a:cubicBezTo>
                  <a:lnTo>
                    <a:pt x="880" y="3488"/>
                  </a:lnTo>
                  <a:cubicBezTo>
                    <a:pt x="985" y="4985"/>
                    <a:pt x="2236" y="6107"/>
                    <a:pt x="3686" y="6107"/>
                  </a:cubicBezTo>
                  <a:cubicBezTo>
                    <a:pt x="3835" y="6107"/>
                    <a:pt x="3987" y="6095"/>
                    <a:pt x="4140" y="6070"/>
                  </a:cubicBezTo>
                  <a:cubicBezTo>
                    <a:pt x="2760" y="5856"/>
                    <a:pt x="1742" y="4668"/>
                    <a:pt x="1742" y="3274"/>
                  </a:cubicBezTo>
                  <a:lnTo>
                    <a:pt x="1742" y="1963"/>
                  </a:lnTo>
                  <a:cubicBezTo>
                    <a:pt x="1742" y="1481"/>
                    <a:pt x="2134" y="1094"/>
                    <a:pt x="2615" y="1094"/>
                  </a:cubicBezTo>
                  <a:lnTo>
                    <a:pt x="5230" y="1094"/>
                  </a:lnTo>
                  <a:cubicBezTo>
                    <a:pt x="5469" y="1094"/>
                    <a:pt x="5665" y="898"/>
                    <a:pt x="5665" y="656"/>
                  </a:cubicBezTo>
                  <a:lnTo>
                    <a:pt x="5665" y="4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6051;p91">
              <a:extLst>
                <a:ext uri="{FF2B5EF4-FFF2-40B4-BE49-F238E27FC236}">
                  <a16:creationId xmlns:a16="http://schemas.microsoft.com/office/drawing/2014/main" id="{B4482060-5E6C-B1CD-4F60-37CE61A4E5E6}"/>
                </a:ext>
              </a:extLst>
            </p:cNvPr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6052;p91">
              <a:extLst>
                <a:ext uri="{FF2B5EF4-FFF2-40B4-BE49-F238E27FC236}">
                  <a16:creationId xmlns:a16="http://schemas.microsoft.com/office/drawing/2014/main" id="{0C0B6394-D1BD-62C4-8291-EEB4EEB26924}"/>
                </a:ext>
              </a:extLst>
            </p:cNvPr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6053;p91">
              <a:extLst>
                <a:ext uri="{FF2B5EF4-FFF2-40B4-BE49-F238E27FC236}">
                  <a16:creationId xmlns:a16="http://schemas.microsoft.com/office/drawing/2014/main" id="{D2343B4C-3123-57A9-C150-D0717D968309}"/>
                </a:ext>
              </a:extLst>
            </p:cNvPr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6054;p91">
              <a:extLst>
                <a:ext uri="{FF2B5EF4-FFF2-40B4-BE49-F238E27FC236}">
                  <a16:creationId xmlns:a16="http://schemas.microsoft.com/office/drawing/2014/main" id="{17728F1E-B39D-FFD6-6204-C721181CC3D6}"/>
                </a:ext>
              </a:extLst>
            </p:cNvPr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6055;p91">
              <a:extLst>
                <a:ext uri="{FF2B5EF4-FFF2-40B4-BE49-F238E27FC236}">
                  <a16:creationId xmlns:a16="http://schemas.microsoft.com/office/drawing/2014/main" id="{996601D7-5EE8-86AA-9D43-FEA36C06E8C5}"/>
                </a:ext>
              </a:extLst>
            </p:cNvPr>
            <p:cNvSpPr/>
            <p:nvPr/>
          </p:nvSpPr>
          <p:spPr>
            <a:xfrm>
              <a:off x="4945302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656" y="0"/>
                  </a:moveTo>
                  <a:cubicBezTo>
                    <a:pt x="294" y="0"/>
                    <a:pt x="4" y="290"/>
                    <a:pt x="0" y="652"/>
                  </a:cubicBezTo>
                  <a:lnTo>
                    <a:pt x="0" y="1960"/>
                  </a:lnTo>
                  <a:lnTo>
                    <a:pt x="656" y="1960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6056;p91">
              <a:extLst>
                <a:ext uri="{FF2B5EF4-FFF2-40B4-BE49-F238E27FC236}">
                  <a16:creationId xmlns:a16="http://schemas.microsoft.com/office/drawing/2014/main" id="{31AB8B16-982C-995A-7DAE-5411005E12A1}"/>
                </a:ext>
              </a:extLst>
            </p:cNvPr>
            <p:cNvSpPr/>
            <p:nvPr/>
          </p:nvSpPr>
          <p:spPr>
            <a:xfrm>
              <a:off x="5133885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0" y="0"/>
                  </a:moveTo>
                  <a:lnTo>
                    <a:pt x="0" y="1960"/>
                  </a:lnTo>
                  <a:lnTo>
                    <a:pt x="656" y="1960"/>
                  </a:lnTo>
                  <a:lnTo>
                    <a:pt x="656" y="652"/>
                  </a:lnTo>
                  <a:cubicBezTo>
                    <a:pt x="656" y="290"/>
                    <a:pt x="362" y="0"/>
                    <a:pt x="0" y="0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6057;p91">
              <a:extLst>
                <a:ext uri="{FF2B5EF4-FFF2-40B4-BE49-F238E27FC236}">
                  <a16:creationId xmlns:a16="http://schemas.microsoft.com/office/drawing/2014/main" id="{DCE39401-1C66-C381-3EE3-627B081A1E95}"/>
                </a:ext>
              </a:extLst>
            </p:cNvPr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6058;p91">
              <a:extLst>
                <a:ext uri="{FF2B5EF4-FFF2-40B4-BE49-F238E27FC236}">
                  <a16:creationId xmlns:a16="http://schemas.microsoft.com/office/drawing/2014/main" id="{05D9045C-1B98-673D-37D8-42C85BD2C5FC}"/>
                </a:ext>
              </a:extLst>
            </p:cNvPr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6059;p91">
              <a:extLst>
                <a:ext uri="{FF2B5EF4-FFF2-40B4-BE49-F238E27FC236}">
                  <a16:creationId xmlns:a16="http://schemas.microsoft.com/office/drawing/2014/main" id="{3F1590F9-D689-112C-D9EB-BBEADEC59E0D}"/>
                </a:ext>
              </a:extLst>
            </p:cNvPr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6060;p91">
              <a:extLst>
                <a:ext uri="{FF2B5EF4-FFF2-40B4-BE49-F238E27FC236}">
                  <a16:creationId xmlns:a16="http://schemas.microsoft.com/office/drawing/2014/main" id="{C5441B11-5767-5D0C-DA5F-9A50631B2915}"/>
                </a:ext>
              </a:extLst>
            </p:cNvPr>
            <p:cNvSpPr/>
            <p:nvPr/>
          </p:nvSpPr>
          <p:spPr>
            <a:xfrm>
              <a:off x="5019367" y="2900177"/>
              <a:ext cx="110349" cy="40087"/>
            </a:xfrm>
            <a:custGeom>
              <a:avLst/>
              <a:gdLst/>
              <a:ahLst/>
              <a:cxnLst/>
              <a:rect l="l" t="t" r="r" b="b"/>
              <a:pathLst>
                <a:path w="4209" h="1529" extrusionOk="0">
                  <a:moveTo>
                    <a:pt x="3934" y="0"/>
                  </a:moveTo>
                  <a:cubicBezTo>
                    <a:pt x="3934" y="0"/>
                    <a:pt x="3499" y="438"/>
                    <a:pt x="2409" y="438"/>
                  </a:cubicBezTo>
                  <a:lnTo>
                    <a:pt x="446" y="438"/>
                  </a:lnTo>
                  <a:cubicBezTo>
                    <a:pt x="326" y="438"/>
                    <a:pt x="203" y="449"/>
                    <a:pt x="87" y="475"/>
                  </a:cubicBezTo>
                  <a:cubicBezTo>
                    <a:pt x="29" y="634"/>
                    <a:pt x="0" y="804"/>
                    <a:pt x="0" y="974"/>
                  </a:cubicBezTo>
                  <a:lnTo>
                    <a:pt x="0" y="982"/>
                  </a:lnTo>
                  <a:cubicBezTo>
                    <a:pt x="4" y="1289"/>
                    <a:pt x="276" y="1528"/>
                    <a:pt x="587" y="1528"/>
                  </a:cubicBezTo>
                  <a:lnTo>
                    <a:pt x="4071" y="1528"/>
                  </a:lnTo>
                  <a:cubicBezTo>
                    <a:pt x="4209" y="1137"/>
                    <a:pt x="4202" y="623"/>
                    <a:pt x="3934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6061;p91">
              <a:extLst>
                <a:ext uri="{FF2B5EF4-FFF2-40B4-BE49-F238E27FC236}">
                  <a16:creationId xmlns:a16="http://schemas.microsoft.com/office/drawing/2014/main" id="{DF6DB9D1-6C33-A1C9-FA62-E2C421114C4B}"/>
                </a:ext>
              </a:extLst>
            </p:cNvPr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6062;p91">
              <a:extLst>
                <a:ext uri="{FF2B5EF4-FFF2-40B4-BE49-F238E27FC236}">
                  <a16:creationId xmlns:a16="http://schemas.microsoft.com/office/drawing/2014/main" id="{1C0CFB57-15B6-7B2D-5BD5-1EF67C0BC65D}"/>
                </a:ext>
              </a:extLst>
            </p:cNvPr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6063;p91">
              <a:extLst>
                <a:ext uri="{FF2B5EF4-FFF2-40B4-BE49-F238E27FC236}">
                  <a16:creationId xmlns:a16="http://schemas.microsoft.com/office/drawing/2014/main" id="{8736F7FE-8F66-4C48-35F7-3F8841B1569B}"/>
                </a:ext>
              </a:extLst>
            </p:cNvPr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6064;p91">
              <a:extLst>
                <a:ext uri="{FF2B5EF4-FFF2-40B4-BE49-F238E27FC236}">
                  <a16:creationId xmlns:a16="http://schemas.microsoft.com/office/drawing/2014/main" id="{1AB7E73F-885F-16A2-605F-33ED8A475A33}"/>
                </a:ext>
              </a:extLst>
            </p:cNvPr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6065;p91">
              <a:extLst>
                <a:ext uri="{FF2B5EF4-FFF2-40B4-BE49-F238E27FC236}">
                  <a16:creationId xmlns:a16="http://schemas.microsoft.com/office/drawing/2014/main" id="{C4E75FA0-8DB1-3C44-13FC-FE48AED790A9}"/>
                </a:ext>
              </a:extLst>
            </p:cNvPr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6066;p91">
              <a:extLst>
                <a:ext uri="{FF2B5EF4-FFF2-40B4-BE49-F238E27FC236}">
                  <a16:creationId xmlns:a16="http://schemas.microsoft.com/office/drawing/2014/main" id="{025B06A2-0983-2DA7-8208-05F8B8CE6F84}"/>
                </a:ext>
              </a:extLst>
            </p:cNvPr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6067;p91">
              <a:extLst>
                <a:ext uri="{FF2B5EF4-FFF2-40B4-BE49-F238E27FC236}">
                  <a16:creationId xmlns:a16="http://schemas.microsoft.com/office/drawing/2014/main" id="{7F0195F4-9BF9-6149-7818-7CCF61CFFA97}"/>
                </a:ext>
              </a:extLst>
            </p:cNvPr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6068;p91">
              <a:extLst>
                <a:ext uri="{FF2B5EF4-FFF2-40B4-BE49-F238E27FC236}">
                  <a16:creationId xmlns:a16="http://schemas.microsoft.com/office/drawing/2014/main" id="{B126A13A-9487-C43E-DC33-3FB7C86AD47F}"/>
                </a:ext>
              </a:extLst>
            </p:cNvPr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6069;p91">
              <a:extLst>
                <a:ext uri="{FF2B5EF4-FFF2-40B4-BE49-F238E27FC236}">
                  <a16:creationId xmlns:a16="http://schemas.microsoft.com/office/drawing/2014/main" id="{C2EF7EF5-2C2E-B21F-3BFF-278036BE3F1F}"/>
                </a:ext>
              </a:extLst>
            </p:cNvPr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6070;p91">
              <a:extLst>
                <a:ext uri="{FF2B5EF4-FFF2-40B4-BE49-F238E27FC236}">
                  <a16:creationId xmlns:a16="http://schemas.microsoft.com/office/drawing/2014/main" id="{9BD84F1B-DC47-A1EB-63F2-BD3D4DF84EBA}"/>
                </a:ext>
              </a:extLst>
            </p:cNvPr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6044;p91">
            <a:extLst>
              <a:ext uri="{FF2B5EF4-FFF2-40B4-BE49-F238E27FC236}">
                <a16:creationId xmlns:a16="http://schemas.microsoft.com/office/drawing/2014/main" id="{76790697-C321-2753-3F72-0EB42646B268}"/>
              </a:ext>
            </a:extLst>
          </p:cNvPr>
          <p:cNvGrpSpPr/>
          <p:nvPr/>
        </p:nvGrpSpPr>
        <p:grpSpPr>
          <a:xfrm>
            <a:off x="7223357" y="1331331"/>
            <a:ext cx="284879" cy="365105"/>
            <a:chOff x="4905793" y="2894802"/>
            <a:chExt cx="284879" cy="365105"/>
          </a:xfrm>
        </p:grpSpPr>
        <p:sp>
          <p:nvSpPr>
            <p:cNvPr id="1001" name="Google Shape;16045;p91">
              <a:extLst>
                <a:ext uri="{FF2B5EF4-FFF2-40B4-BE49-F238E27FC236}">
                  <a16:creationId xmlns:a16="http://schemas.microsoft.com/office/drawing/2014/main" id="{B245C3DC-BFFA-1460-99F3-B34AA78EC689}"/>
                </a:ext>
              </a:extLst>
            </p:cNvPr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6046;p91">
              <a:extLst>
                <a:ext uri="{FF2B5EF4-FFF2-40B4-BE49-F238E27FC236}">
                  <a16:creationId xmlns:a16="http://schemas.microsoft.com/office/drawing/2014/main" id="{FC2405AD-BB73-636B-A65E-455D26BFAFC2}"/>
                </a:ext>
              </a:extLst>
            </p:cNvPr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6047;p91">
              <a:extLst>
                <a:ext uri="{FF2B5EF4-FFF2-40B4-BE49-F238E27FC236}">
                  <a16:creationId xmlns:a16="http://schemas.microsoft.com/office/drawing/2014/main" id="{99000F7A-9744-2D38-E166-82FE273C1475}"/>
                </a:ext>
              </a:extLst>
            </p:cNvPr>
            <p:cNvSpPr/>
            <p:nvPr/>
          </p:nvSpPr>
          <p:spPr>
            <a:xfrm>
              <a:off x="4970261" y="3142584"/>
              <a:ext cx="155758" cy="49839"/>
            </a:xfrm>
            <a:custGeom>
              <a:avLst/>
              <a:gdLst/>
              <a:ahLst/>
              <a:cxnLst/>
              <a:rect l="l" t="t" r="r" b="b"/>
              <a:pathLst>
                <a:path w="5941" h="1901" extrusionOk="0">
                  <a:moveTo>
                    <a:pt x="1087" y="0"/>
                  </a:moveTo>
                  <a:cubicBezTo>
                    <a:pt x="1051" y="18"/>
                    <a:pt x="1015" y="37"/>
                    <a:pt x="975" y="47"/>
                  </a:cubicBezTo>
                  <a:lnTo>
                    <a:pt x="1" y="334"/>
                  </a:lnTo>
                  <a:lnTo>
                    <a:pt x="1" y="341"/>
                  </a:lnTo>
                  <a:cubicBezTo>
                    <a:pt x="48" y="486"/>
                    <a:pt x="135" y="612"/>
                    <a:pt x="251" y="714"/>
                  </a:cubicBezTo>
                  <a:lnTo>
                    <a:pt x="1334" y="1637"/>
                  </a:lnTo>
                  <a:cubicBezTo>
                    <a:pt x="1540" y="1815"/>
                    <a:pt x="1792" y="1901"/>
                    <a:pt x="2043" y="1901"/>
                  </a:cubicBezTo>
                  <a:cubicBezTo>
                    <a:pt x="2362" y="1901"/>
                    <a:pt x="2678" y="1762"/>
                    <a:pt x="2895" y="1492"/>
                  </a:cubicBezTo>
                  <a:lnTo>
                    <a:pt x="2974" y="1391"/>
                  </a:lnTo>
                  <a:lnTo>
                    <a:pt x="3054" y="1492"/>
                  </a:lnTo>
                  <a:cubicBezTo>
                    <a:pt x="3269" y="1762"/>
                    <a:pt x="3584" y="1901"/>
                    <a:pt x="3902" y="1901"/>
                  </a:cubicBezTo>
                  <a:cubicBezTo>
                    <a:pt x="4153" y="1901"/>
                    <a:pt x="4405" y="1815"/>
                    <a:pt x="4611" y="1637"/>
                  </a:cubicBezTo>
                  <a:lnTo>
                    <a:pt x="5694" y="714"/>
                  </a:lnTo>
                  <a:cubicBezTo>
                    <a:pt x="5807" y="612"/>
                    <a:pt x="5893" y="486"/>
                    <a:pt x="5941" y="341"/>
                  </a:cubicBezTo>
                  <a:lnTo>
                    <a:pt x="5941" y="334"/>
                  </a:lnTo>
                  <a:lnTo>
                    <a:pt x="4966" y="47"/>
                  </a:lnTo>
                  <a:cubicBezTo>
                    <a:pt x="4926" y="37"/>
                    <a:pt x="4890" y="18"/>
                    <a:pt x="4854" y="0"/>
                  </a:cubicBezTo>
                  <a:lnTo>
                    <a:pt x="2971" y="344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6048;p91">
              <a:extLst>
                <a:ext uri="{FF2B5EF4-FFF2-40B4-BE49-F238E27FC236}">
                  <a16:creationId xmlns:a16="http://schemas.microsoft.com/office/drawing/2014/main" id="{8BFAC719-19EB-2CC9-5D4E-82B7B9F66B1D}"/>
                </a:ext>
              </a:extLst>
            </p:cNvPr>
            <p:cNvSpPr/>
            <p:nvPr/>
          </p:nvSpPr>
          <p:spPr>
            <a:xfrm>
              <a:off x="5008146" y="3100243"/>
              <a:ext cx="80094" cy="28551"/>
            </a:xfrm>
            <a:custGeom>
              <a:avLst/>
              <a:gdLst/>
              <a:ahLst/>
              <a:cxnLst/>
              <a:rect l="l" t="t" r="r" b="b"/>
              <a:pathLst>
                <a:path w="3055" h="1089" extrusionOk="0">
                  <a:moveTo>
                    <a:pt x="1" y="0"/>
                  </a:moveTo>
                  <a:lnTo>
                    <a:pt x="1" y="703"/>
                  </a:lnTo>
                  <a:cubicBezTo>
                    <a:pt x="477" y="960"/>
                    <a:pt x="1002" y="1088"/>
                    <a:pt x="1528" y="1088"/>
                  </a:cubicBezTo>
                  <a:cubicBezTo>
                    <a:pt x="2053" y="1088"/>
                    <a:pt x="2578" y="960"/>
                    <a:pt x="3054" y="703"/>
                  </a:cubicBezTo>
                  <a:lnTo>
                    <a:pt x="305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6049;p91">
              <a:extLst>
                <a:ext uri="{FF2B5EF4-FFF2-40B4-BE49-F238E27FC236}">
                  <a16:creationId xmlns:a16="http://schemas.microsoft.com/office/drawing/2014/main" id="{6DCB5DEC-CCEE-F592-C17E-8FFC1EA54DB7}"/>
                </a:ext>
              </a:extLst>
            </p:cNvPr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6050;p91">
              <a:extLst>
                <a:ext uri="{FF2B5EF4-FFF2-40B4-BE49-F238E27FC236}">
                  <a16:creationId xmlns:a16="http://schemas.microsoft.com/office/drawing/2014/main" id="{DBC6DE78-E6C0-CF07-E197-D3C358CA2E2D}"/>
                </a:ext>
              </a:extLst>
            </p:cNvPr>
            <p:cNvSpPr/>
            <p:nvPr/>
          </p:nvSpPr>
          <p:spPr>
            <a:xfrm>
              <a:off x="4951096" y="2951642"/>
              <a:ext cx="148522" cy="160110"/>
            </a:xfrm>
            <a:custGeom>
              <a:avLst/>
              <a:gdLst/>
              <a:ahLst/>
              <a:cxnLst/>
              <a:rect l="l" t="t" r="r" b="b"/>
              <a:pathLst>
                <a:path w="5665" h="6107" extrusionOk="0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0" y="2644"/>
                    <a:pt x="0" y="2945"/>
                  </a:cubicBezTo>
                  <a:cubicBezTo>
                    <a:pt x="0" y="3245"/>
                    <a:pt x="243" y="3488"/>
                    <a:pt x="544" y="3488"/>
                  </a:cubicBezTo>
                  <a:lnTo>
                    <a:pt x="880" y="3488"/>
                  </a:lnTo>
                  <a:cubicBezTo>
                    <a:pt x="985" y="4985"/>
                    <a:pt x="2236" y="6107"/>
                    <a:pt x="3686" y="6107"/>
                  </a:cubicBezTo>
                  <a:cubicBezTo>
                    <a:pt x="3835" y="6107"/>
                    <a:pt x="3987" y="6095"/>
                    <a:pt x="4140" y="6070"/>
                  </a:cubicBezTo>
                  <a:cubicBezTo>
                    <a:pt x="2760" y="5856"/>
                    <a:pt x="1742" y="4668"/>
                    <a:pt x="1742" y="3274"/>
                  </a:cubicBezTo>
                  <a:lnTo>
                    <a:pt x="1742" y="1963"/>
                  </a:lnTo>
                  <a:cubicBezTo>
                    <a:pt x="1742" y="1481"/>
                    <a:pt x="2134" y="1094"/>
                    <a:pt x="2615" y="1094"/>
                  </a:cubicBezTo>
                  <a:lnTo>
                    <a:pt x="5230" y="1094"/>
                  </a:lnTo>
                  <a:cubicBezTo>
                    <a:pt x="5469" y="1094"/>
                    <a:pt x="5665" y="898"/>
                    <a:pt x="5665" y="656"/>
                  </a:cubicBezTo>
                  <a:lnTo>
                    <a:pt x="5665" y="4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6051;p91">
              <a:extLst>
                <a:ext uri="{FF2B5EF4-FFF2-40B4-BE49-F238E27FC236}">
                  <a16:creationId xmlns:a16="http://schemas.microsoft.com/office/drawing/2014/main" id="{A461AAA8-6ED8-F5AD-20C5-DDFAFCF95BFD}"/>
                </a:ext>
              </a:extLst>
            </p:cNvPr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6052;p91">
              <a:extLst>
                <a:ext uri="{FF2B5EF4-FFF2-40B4-BE49-F238E27FC236}">
                  <a16:creationId xmlns:a16="http://schemas.microsoft.com/office/drawing/2014/main" id="{9AE1516E-7A9D-45BA-7C19-A2E702316154}"/>
                </a:ext>
              </a:extLst>
            </p:cNvPr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6053;p91">
              <a:extLst>
                <a:ext uri="{FF2B5EF4-FFF2-40B4-BE49-F238E27FC236}">
                  <a16:creationId xmlns:a16="http://schemas.microsoft.com/office/drawing/2014/main" id="{11C6DFF1-41E7-D0C4-36F6-7D9D7C403444}"/>
                </a:ext>
              </a:extLst>
            </p:cNvPr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6054;p91">
              <a:extLst>
                <a:ext uri="{FF2B5EF4-FFF2-40B4-BE49-F238E27FC236}">
                  <a16:creationId xmlns:a16="http://schemas.microsoft.com/office/drawing/2014/main" id="{D2BB2A56-2956-B463-8D03-5256C2FC36D3}"/>
                </a:ext>
              </a:extLst>
            </p:cNvPr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6055;p91">
              <a:extLst>
                <a:ext uri="{FF2B5EF4-FFF2-40B4-BE49-F238E27FC236}">
                  <a16:creationId xmlns:a16="http://schemas.microsoft.com/office/drawing/2014/main" id="{C489DE25-0217-45F1-7F0B-C47AF9486F10}"/>
                </a:ext>
              </a:extLst>
            </p:cNvPr>
            <p:cNvSpPr/>
            <p:nvPr/>
          </p:nvSpPr>
          <p:spPr>
            <a:xfrm>
              <a:off x="4945302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656" y="0"/>
                  </a:moveTo>
                  <a:cubicBezTo>
                    <a:pt x="294" y="0"/>
                    <a:pt x="4" y="290"/>
                    <a:pt x="0" y="652"/>
                  </a:cubicBezTo>
                  <a:lnTo>
                    <a:pt x="0" y="1960"/>
                  </a:lnTo>
                  <a:lnTo>
                    <a:pt x="656" y="1960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6056;p91">
              <a:extLst>
                <a:ext uri="{FF2B5EF4-FFF2-40B4-BE49-F238E27FC236}">
                  <a16:creationId xmlns:a16="http://schemas.microsoft.com/office/drawing/2014/main" id="{A88815D4-07B1-5BEB-22AC-4071C290F06C}"/>
                </a:ext>
              </a:extLst>
            </p:cNvPr>
            <p:cNvSpPr/>
            <p:nvPr/>
          </p:nvSpPr>
          <p:spPr>
            <a:xfrm>
              <a:off x="5133885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0" y="0"/>
                  </a:moveTo>
                  <a:lnTo>
                    <a:pt x="0" y="1960"/>
                  </a:lnTo>
                  <a:lnTo>
                    <a:pt x="656" y="1960"/>
                  </a:lnTo>
                  <a:lnTo>
                    <a:pt x="656" y="652"/>
                  </a:lnTo>
                  <a:cubicBezTo>
                    <a:pt x="656" y="290"/>
                    <a:pt x="362" y="0"/>
                    <a:pt x="0" y="0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6057;p91">
              <a:extLst>
                <a:ext uri="{FF2B5EF4-FFF2-40B4-BE49-F238E27FC236}">
                  <a16:creationId xmlns:a16="http://schemas.microsoft.com/office/drawing/2014/main" id="{C8BA2A49-06F8-9970-3F3A-89C05668F9AC}"/>
                </a:ext>
              </a:extLst>
            </p:cNvPr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6058;p91">
              <a:extLst>
                <a:ext uri="{FF2B5EF4-FFF2-40B4-BE49-F238E27FC236}">
                  <a16:creationId xmlns:a16="http://schemas.microsoft.com/office/drawing/2014/main" id="{5BF5785C-EF96-5F46-0DA7-5A00746BF419}"/>
                </a:ext>
              </a:extLst>
            </p:cNvPr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6059;p91">
              <a:extLst>
                <a:ext uri="{FF2B5EF4-FFF2-40B4-BE49-F238E27FC236}">
                  <a16:creationId xmlns:a16="http://schemas.microsoft.com/office/drawing/2014/main" id="{86ABFD49-DF59-BFE6-9045-0269E18F45B9}"/>
                </a:ext>
              </a:extLst>
            </p:cNvPr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6060;p91">
              <a:extLst>
                <a:ext uri="{FF2B5EF4-FFF2-40B4-BE49-F238E27FC236}">
                  <a16:creationId xmlns:a16="http://schemas.microsoft.com/office/drawing/2014/main" id="{CED308E5-0188-F1A1-FCC2-50B030EF3948}"/>
                </a:ext>
              </a:extLst>
            </p:cNvPr>
            <p:cNvSpPr/>
            <p:nvPr/>
          </p:nvSpPr>
          <p:spPr>
            <a:xfrm>
              <a:off x="5019367" y="2900177"/>
              <a:ext cx="110349" cy="40087"/>
            </a:xfrm>
            <a:custGeom>
              <a:avLst/>
              <a:gdLst/>
              <a:ahLst/>
              <a:cxnLst/>
              <a:rect l="l" t="t" r="r" b="b"/>
              <a:pathLst>
                <a:path w="4209" h="1529" extrusionOk="0">
                  <a:moveTo>
                    <a:pt x="3934" y="0"/>
                  </a:moveTo>
                  <a:cubicBezTo>
                    <a:pt x="3934" y="0"/>
                    <a:pt x="3499" y="438"/>
                    <a:pt x="2409" y="438"/>
                  </a:cubicBezTo>
                  <a:lnTo>
                    <a:pt x="446" y="438"/>
                  </a:lnTo>
                  <a:cubicBezTo>
                    <a:pt x="326" y="438"/>
                    <a:pt x="203" y="449"/>
                    <a:pt x="87" y="475"/>
                  </a:cubicBezTo>
                  <a:cubicBezTo>
                    <a:pt x="29" y="634"/>
                    <a:pt x="0" y="804"/>
                    <a:pt x="0" y="974"/>
                  </a:cubicBezTo>
                  <a:lnTo>
                    <a:pt x="0" y="982"/>
                  </a:lnTo>
                  <a:cubicBezTo>
                    <a:pt x="4" y="1289"/>
                    <a:pt x="276" y="1528"/>
                    <a:pt x="587" y="1528"/>
                  </a:cubicBezTo>
                  <a:lnTo>
                    <a:pt x="4071" y="1528"/>
                  </a:lnTo>
                  <a:cubicBezTo>
                    <a:pt x="4209" y="1137"/>
                    <a:pt x="4202" y="623"/>
                    <a:pt x="3934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6061;p91">
              <a:extLst>
                <a:ext uri="{FF2B5EF4-FFF2-40B4-BE49-F238E27FC236}">
                  <a16:creationId xmlns:a16="http://schemas.microsoft.com/office/drawing/2014/main" id="{EB8F852C-5D70-10B8-D976-2267C92C8997}"/>
                </a:ext>
              </a:extLst>
            </p:cNvPr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6062;p91">
              <a:extLst>
                <a:ext uri="{FF2B5EF4-FFF2-40B4-BE49-F238E27FC236}">
                  <a16:creationId xmlns:a16="http://schemas.microsoft.com/office/drawing/2014/main" id="{0A99961F-4C3D-1A8E-2B1A-75903DEDDFF6}"/>
                </a:ext>
              </a:extLst>
            </p:cNvPr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6063;p91">
              <a:extLst>
                <a:ext uri="{FF2B5EF4-FFF2-40B4-BE49-F238E27FC236}">
                  <a16:creationId xmlns:a16="http://schemas.microsoft.com/office/drawing/2014/main" id="{05CED121-B93C-5CA1-2318-FC945C0AA294}"/>
                </a:ext>
              </a:extLst>
            </p:cNvPr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6064;p91">
              <a:extLst>
                <a:ext uri="{FF2B5EF4-FFF2-40B4-BE49-F238E27FC236}">
                  <a16:creationId xmlns:a16="http://schemas.microsoft.com/office/drawing/2014/main" id="{07B6DA30-AD01-A3CA-9A42-BF3D915D477B}"/>
                </a:ext>
              </a:extLst>
            </p:cNvPr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6065;p91">
              <a:extLst>
                <a:ext uri="{FF2B5EF4-FFF2-40B4-BE49-F238E27FC236}">
                  <a16:creationId xmlns:a16="http://schemas.microsoft.com/office/drawing/2014/main" id="{9929913F-1500-CE97-7A87-8A49CC366B1F}"/>
                </a:ext>
              </a:extLst>
            </p:cNvPr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6066;p91">
              <a:extLst>
                <a:ext uri="{FF2B5EF4-FFF2-40B4-BE49-F238E27FC236}">
                  <a16:creationId xmlns:a16="http://schemas.microsoft.com/office/drawing/2014/main" id="{827B8492-0C25-6848-87F7-6B84C4419AEF}"/>
                </a:ext>
              </a:extLst>
            </p:cNvPr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6067;p91">
              <a:extLst>
                <a:ext uri="{FF2B5EF4-FFF2-40B4-BE49-F238E27FC236}">
                  <a16:creationId xmlns:a16="http://schemas.microsoft.com/office/drawing/2014/main" id="{4F9042D0-13CA-97ED-E046-E2C67A463A14}"/>
                </a:ext>
              </a:extLst>
            </p:cNvPr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6068;p91">
              <a:extLst>
                <a:ext uri="{FF2B5EF4-FFF2-40B4-BE49-F238E27FC236}">
                  <a16:creationId xmlns:a16="http://schemas.microsoft.com/office/drawing/2014/main" id="{6826F4F8-0F88-D092-1CC9-4F3FDE5CC3DA}"/>
                </a:ext>
              </a:extLst>
            </p:cNvPr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6069;p91">
              <a:extLst>
                <a:ext uri="{FF2B5EF4-FFF2-40B4-BE49-F238E27FC236}">
                  <a16:creationId xmlns:a16="http://schemas.microsoft.com/office/drawing/2014/main" id="{BC0E3202-CB63-6539-A5C6-71EDCBF4B33C}"/>
                </a:ext>
              </a:extLst>
            </p:cNvPr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6070;p91">
              <a:extLst>
                <a:ext uri="{FF2B5EF4-FFF2-40B4-BE49-F238E27FC236}">
                  <a16:creationId xmlns:a16="http://schemas.microsoft.com/office/drawing/2014/main" id="{793BC39E-9F4C-A11E-5AF8-9CA8B0ADE463}"/>
                </a:ext>
              </a:extLst>
            </p:cNvPr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915;p41">
            <a:extLst>
              <a:ext uri="{FF2B5EF4-FFF2-40B4-BE49-F238E27FC236}">
                <a16:creationId xmlns:a16="http://schemas.microsoft.com/office/drawing/2014/main" id="{CC194A62-F507-3BB5-7C67-BDDD4F056AA4}"/>
              </a:ext>
            </a:extLst>
          </p:cNvPr>
          <p:cNvSpPr txBox="1">
            <a:spLocks/>
          </p:cNvSpPr>
          <p:nvPr/>
        </p:nvSpPr>
        <p:spPr>
          <a:xfrm>
            <a:off x="2826349" y="1725852"/>
            <a:ext cx="1436402" cy="134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소프트웨어콘텐츠과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>
              <a:buFont typeface="Nunito Light"/>
              <a:buNone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2020661006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조현수</a:t>
            </a:r>
            <a:b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서기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>
              <a:buFont typeface="Nunito Light"/>
              <a:buNone/>
            </a:pP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프론트엔드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파트장</a:t>
            </a:r>
          </a:p>
        </p:txBody>
      </p:sp>
      <p:sp>
        <p:nvSpPr>
          <p:cNvPr id="1044" name="Google Shape;915;p41">
            <a:extLst>
              <a:ext uri="{FF2B5EF4-FFF2-40B4-BE49-F238E27FC236}">
                <a16:creationId xmlns:a16="http://schemas.microsoft.com/office/drawing/2014/main" id="{97E1570E-C213-CE27-8A47-070A369B949C}"/>
              </a:ext>
            </a:extLst>
          </p:cNvPr>
          <p:cNvSpPr txBox="1">
            <a:spLocks/>
          </p:cNvSpPr>
          <p:nvPr/>
        </p:nvSpPr>
        <p:spPr>
          <a:xfrm>
            <a:off x="4727974" y="1711144"/>
            <a:ext cx="1436402" cy="107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드론정보공학과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>
              <a:buFont typeface="Nunito Light"/>
              <a:buNone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2020681010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김윤희</a:t>
            </a:r>
            <a:b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시제품 제작 파트장</a:t>
            </a:r>
          </a:p>
        </p:txBody>
      </p:sp>
      <p:sp>
        <p:nvSpPr>
          <p:cNvPr id="1045" name="Google Shape;915;p41">
            <a:extLst>
              <a:ext uri="{FF2B5EF4-FFF2-40B4-BE49-F238E27FC236}">
                <a16:creationId xmlns:a16="http://schemas.microsoft.com/office/drawing/2014/main" id="{B4C8EFF8-3F22-AE56-1A20-B6AE687B3D89}"/>
              </a:ext>
            </a:extLst>
          </p:cNvPr>
          <p:cNvSpPr txBox="1">
            <a:spLocks/>
          </p:cNvSpPr>
          <p:nvPr/>
        </p:nvSpPr>
        <p:spPr>
          <a:xfrm>
            <a:off x="6629599" y="1711144"/>
            <a:ext cx="1436402" cy="107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드론정보공학과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>
              <a:buFont typeface="Nunito Light"/>
              <a:buNone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2020681024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소현수</a:t>
            </a:r>
            <a:b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시제품 제작</a:t>
            </a:r>
          </a:p>
        </p:txBody>
      </p:sp>
      <p:grpSp>
        <p:nvGrpSpPr>
          <p:cNvPr id="1046" name="Google Shape;16044;p91">
            <a:extLst>
              <a:ext uri="{FF2B5EF4-FFF2-40B4-BE49-F238E27FC236}">
                <a16:creationId xmlns:a16="http://schemas.microsoft.com/office/drawing/2014/main" id="{B707FA26-3B57-9C3B-C160-5C06EC985636}"/>
              </a:ext>
            </a:extLst>
          </p:cNvPr>
          <p:cNvGrpSpPr/>
          <p:nvPr/>
        </p:nvGrpSpPr>
        <p:grpSpPr>
          <a:xfrm>
            <a:off x="2361126" y="3119715"/>
            <a:ext cx="284879" cy="365105"/>
            <a:chOff x="4905793" y="2894802"/>
            <a:chExt cx="284879" cy="365105"/>
          </a:xfrm>
        </p:grpSpPr>
        <p:sp>
          <p:nvSpPr>
            <p:cNvPr id="1047" name="Google Shape;16045;p91">
              <a:extLst>
                <a:ext uri="{FF2B5EF4-FFF2-40B4-BE49-F238E27FC236}">
                  <a16:creationId xmlns:a16="http://schemas.microsoft.com/office/drawing/2014/main" id="{9FAA7625-170B-C8C9-0145-2C5FA305F459}"/>
                </a:ext>
              </a:extLst>
            </p:cNvPr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6046;p91">
              <a:extLst>
                <a:ext uri="{FF2B5EF4-FFF2-40B4-BE49-F238E27FC236}">
                  <a16:creationId xmlns:a16="http://schemas.microsoft.com/office/drawing/2014/main" id="{7F6FFC3E-8AF6-2C62-A665-4B9BD5BD70D4}"/>
                </a:ext>
              </a:extLst>
            </p:cNvPr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6047;p91">
              <a:extLst>
                <a:ext uri="{FF2B5EF4-FFF2-40B4-BE49-F238E27FC236}">
                  <a16:creationId xmlns:a16="http://schemas.microsoft.com/office/drawing/2014/main" id="{25274195-8FEB-C487-9722-5D78F0EC5655}"/>
                </a:ext>
              </a:extLst>
            </p:cNvPr>
            <p:cNvSpPr/>
            <p:nvPr/>
          </p:nvSpPr>
          <p:spPr>
            <a:xfrm>
              <a:off x="4970261" y="3142584"/>
              <a:ext cx="155758" cy="49839"/>
            </a:xfrm>
            <a:custGeom>
              <a:avLst/>
              <a:gdLst/>
              <a:ahLst/>
              <a:cxnLst/>
              <a:rect l="l" t="t" r="r" b="b"/>
              <a:pathLst>
                <a:path w="5941" h="1901" extrusionOk="0">
                  <a:moveTo>
                    <a:pt x="1087" y="0"/>
                  </a:moveTo>
                  <a:cubicBezTo>
                    <a:pt x="1051" y="18"/>
                    <a:pt x="1015" y="37"/>
                    <a:pt x="975" y="47"/>
                  </a:cubicBezTo>
                  <a:lnTo>
                    <a:pt x="1" y="334"/>
                  </a:lnTo>
                  <a:lnTo>
                    <a:pt x="1" y="341"/>
                  </a:lnTo>
                  <a:cubicBezTo>
                    <a:pt x="48" y="486"/>
                    <a:pt x="135" y="612"/>
                    <a:pt x="251" y="714"/>
                  </a:cubicBezTo>
                  <a:lnTo>
                    <a:pt x="1334" y="1637"/>
                  </a:lnTo>
                  <a:cubicBezTo>
                    <a:pt x="1540" y="1815"/>
                    <a:pt x="1792" y="1901"/>
                    <a:pt x="2043" y="1901"/>
                  </a:cubicBezTo>
                  <a:cubicBezTo>
                    <a:pt x="2362" y="1901"/>
                    <a:pt x="2678" y="1762"/>
                    <a:pt x="2895" y="1492"/>
                  </a:cubicBezTo>
                  <a:lnTo>
                    <a:pt x="2974" y="1391"/>
                  </a:lnTo>
                  <a:lnTo>
                    <a:pt x="3054" y="1492"/>
                  </a:lnTo>
                  <a:cubicBezTo>
                    <a:pt x="3269" y="1762"/>
                    <a:pt x="3584" y="1901"/>
                    <a:pt x="3902" y="1901"/>
                  </a:cubicBezTo>
                  <a:cubicBezTo>
                    <a:pt x="4153" y="1901"/>
                    <a:pt x="4405" y="1815"/>
                    <a:pt x="4611" y="1637"/>
                  </a:cubicBezTo>
                  <a:lnTo>
                    <a:pt x="5694" y="714"/>
                  </a:lnTo>
                  <a:cubicBezTo>
                    <a:pt x="5807" y="612"/>
                    <a:pt x="5893" y="486"/>
                    <a:pt x="5941" y="341"/>
                  </a:cubicBezTo>
                  <a:lnTo>
                    <a:pt x="5941" y="334"/>
                  </a:lnTo>
                  <a:lnTo>
                    <a:pt x="4966" y="47"/>
                  </a:lnTo>
                  <a:cubicBezTo>
                    <a:pt x="4926" y="37"/>
                    <a:pt x="4890" y="18"/>
                    <a:pt x="4854" y="0"/>
                  </a:cubicBezTo>
                  <a:lnTo>
                    <a:pt x="2971" y="344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6048;p91">
              <a:extLst>
                <a:ext uri="{FF2B5EF4-FFF2-40B4-BE49-F238E27FC236}">
                  <a16:creationId xmlns:a16="http://schemas.microsoft.com/office/drawing/2014/main" id="{ED8AEF7F-3E06-F0A6-7410-87A823905FB3}"/>
                </a:ext>
              </a:extLst>
            </p:cNvPr>
            <p:cNvSpPr/>
            <p:nvPr/>
          </p:nvSpPr>
          <p:spPr>
            <a:xfrm>
              <a:off x="5008146" y="3100243"/>
              <a:ext cx="80094" cy="28551"/>
            </a:xfrm>
            <a:custGeom>
              <a:avLst/>
              <a:gdLst/>
              <a:ahLst/>
              <a:cxnLst/>
              <a:rect l="l" t="t" r="r" b="b"/>
              <a:pathLst>
                <a:path w="3055" h="1089" extrusionOk="0">
                  <a:moveTo>
                    <a:pt x="1" y="0"/>
                  </a:moveTo>
                  <a:lnTo>
                    <a:pt x="1" y="703"/>
                  </a:lnTo>
                  <a:cubicBezTo>
                    <a:pt x="477" y="960"/>
                    <a:pt x="1002" y="1088"/>
                    <a:pt x="1528" y="1088"/>
                  </a:cubicBezTo>
                  <a:cubicBezTo>
                    <a:pt x="2053" y="1088"/>
                    <a:pt x="2578" y="960"/>
                    <a:pt x="3054" y="703"/>
                  </a:cubicBezTo>
                  <a:lnTo>
                    <a:pt x="305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6049;p91">
              <a:extLst>
                <a:ext uri="{FF2B5EF4-FFF2-40B4-BE49-F238E27FC236}">
                  <a16:creationId xmlns:a16="http://schemas.microsoft.com/office/drawing/2014/main" id="{D04AA49A-B1E0-2DBA-94F3-F922BD23E2BB}"/>
                </a:ext>
              </a:extLst>
            </p:cNvPr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6050;p91">
              <a:extLst>
                <a:ext uri="{FF2B5EF4-FFF2-40B4-BE49-F238E27FC236}">
                  <a16:creationId xmlns:a16="http://schemas.microsoft.com/office/drawing/2014/main" id="{9D345461-837E-7A50-F680-8223401EB231}"/>
                </a:ext>
              </a:extLst>
            </p:cNvPr>
            <p:cNvSpPr/>
            <p:nvPr/>
          </p:nvSpPr>
          <p:spPr>
            <a:xfrm>
              <a:off x="4951096" y="2951642"/>
              <a:ext cx="148522" cy="160110"/>
            </a:xfrm>
            <a:custGeom>
              <a:avLst/>
              <a:gdLst/>
              <a:ahLst/>
              <a:cxnLst/>
              <a:rect l="l" t="t" r="r" b="b"/>
              <a:pathLst>
                <a:path w="5665" h="6107" extrusionOk="0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0" y="2644"/>
                    <a:pt x="0" y="2945"/>
                  </a:cubicBezTo>
                  <a:cubicBezTo>
                    <a:pt x="0" y="3245"/>
                    <a:pt x="243" y="3488"/>
                    <a:pt x="544" y="3488"/>
                  </a:cubicBezTo>
                  <a:lnTo>
                    <a:pt x="880" y="3488"/>
                  </a:lnTo>
                  <a:cubicBezTo>
                    <a:pt x="985" y="4985"/>
                    <a:pt x="2236" y="6107"/>
                    <a:pt x="3686" y="6107"/>
                  </a:cubicBezTo>
                  <a:cubicBezTo>
                    <a:pt x="3835" y="6107"/>
                    <a:pt x="3987" y="6095"/>
                    <a:pt x="4140" y="6070"/>
                  </a:cubicBezTo>
                  <a:cubicBezTo>
                    <a:pt x="2760" y="5856"/>
                    <a:pt x="1742" y="4668"/>
                    <a:pt x="1742" y="3274"/>
                  </a:cubicBezTo>
                  <a:lnTo>
                    <a:pt x="1742" y="1963"/>
                  </a:lnTo>
                  <a:cubicBezTo>
                    <a:pt x="1742" y="1481"/>
                    <a:pt x="2134" y="1094"/>
                    <a:pt x="2615" y="1094"/>
                  </a:cubicBezTo>
                  <a:lnTo>
                    <a:pt x="5230" y="1094"/>
                  </a:lnTo>
                  <a:cubicBezTo>
                    <a:pt x="5469" y="1094"/>
                    <a:pt x="5665" y="898"/>
                    <a:pt x="5665" y="656"/>
                  </a:cubicBezTo>
                  <a:lnTo>
                    <a:pt x="5665" y="4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6051;p91">
              <a:extLst>
                <a:ext uri="{FF2B5EF4-FFF2-40B4-BE49-F238E27FC236}">
                  <a16:creationId xmlns:a16="http://schemas.microsoft.com/office/drawing/2014/main" id="{85230ACC-0D2E-22FC-B609-851BC0BD30AF}"/>
                </a:ext>
              </a:extLst>
            </p:cNvPr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6052;p91">
              <a:extLst>
                <a:ext uri="{FF2B5EF4-FFF2-40B4-BE49-F238E27FC236}">
                  <a16:creationId xmlns:a16="http://schemas.microsoft.com/office/drawing/2014/main" id="{5DCE75E3-4DF0-B68A-EE3D-77BB3BE6243B}"/>
                </a:ext>
              </a:extLst>
            </p:cNvPr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6053;p91">
              <a:extLst>
                <a:ext uri="{FF2B5EF4-FFF2-40B4-BE49-F238E27FC236}">
                  <a16:creationId xmlns:a16="http://schemas.microsoft.com/office/drawing/2014/main" id="{71AE6FBA-E91F-0E20-C4F0-2622BF88C21E}"/>
                </a:ext>
              </a:extLst>
            </p:cNvPr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6054;p91">
              <a:extLst>
                <a:ext uri="{FF2B5EF4-FFF2-40B4-BE49-F238E27FC236}">
                  <a16:creationId xmlns:a16="http://schemas.microsoft.com/office/drawing/2014/main" id="{ECDE3058-DCF4-11B5-BAD7-46101C5E98FE}"/>
                </a:ext>
              </a:extLst>
            </p:cNvPr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6055;p91">
              <a:extLst>
                <a:ext uri="{FF2B5EF4-FFF2-40B4-BE49-F238E27FC236}">
                  <a16:creationId xmlns:a16="http://schemas.microsoft.com/office/drawing/2014/main" id="{00C306F9-B314-A56D-2BBC-70F28427162A}"/>
                </a:ext>
              </a:extLst>
            </p:cNvPr>
            <p:cNvSpPr/>
            <p:nvPr/>
          </p:nvSpPr>
          <p:spPr>
            <a:xfrm>
              <a:off x="4945302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656" y="0"/>
                  </a:moveTo>
                  <a:cubicBezTo>
                    <a:pt x="294" y="0"/>
                    <a:pt x="4" y="290"/>
                    <a:pt x="0" y="652"/>
                  </a:cubicBezTo>
                  <a:lnTo>
                    <a:pt x="0" y="1960"/>
                  </a:lnTo>
                  <a:lnTo>
                    <a:pt x="656" y="1960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6056;p91">
              <a:extLst>
                <a:ext uri="{FF2B5EF4-FFF2-40B4-BE49-F238E27FC236}">
                  <a16:creationId xmlns:a16="http://schemas.microsoft.com/office/drawing/2014/main" id="{BEEF6246-D161-8AB3-8F42-C0BD689F38E8}"/>
                </a:ext>
              </a:extLst>
            </p:cNvPr>
            <p:cNvSpPr/>
            <p:nvPr/>
          </p:nvSpPr>
          <p:spPr>
            <a:xfrm>
              <a:off x="5133885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0" y="0"/>
                  </a:moveTo>
                  <a:lnTo>
                    <a:pt x="0" y="1960"/>
                  </a:lnTo>
                  <a:lnTo>
                    <a:pt x="656" y="1960"/>
                  </a:lnTo>
                  <a:lnTo>
                    <a:pt x="656" y="652"/>
                  </a:lnTo>
                  <a:cubicBezTo>
                    <a:pt x="656" y="290"/>
                    <a:pt x="362" y="0"/>
                    <a:pt x="0" y="0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6057;p91">
              <a:extLst>
                <a:ext uri="{FF2B5EF4-FFF2-40B4-BE49-F238E27FC236}">
                  <a16:creationId xmlns:a16="http://schemas.microsoft.com/office/drawing/2014/main" id="{43006E36-BE05-3DB6-DE60-904FE7C15FE4}"/>
                </a:ext>
              </a:extLst>
            </p:cNvPr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6058;p91">
              <a:extLst>
                <a:ext uri="{FF2B5EF4-FFF2-40B4-BE49-F238E27FC236}">
                  <a16:creationId xmlns:a16="http://schemas.microsoft.com/office/drawing/2014/main" id="{8880B905-227A-8F77-3CBD-1DEDCEE41654}"/>
                </a:ext>
              </a:extLst>
            </p:cNvPr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6059;p91">
              <a:extLst>
                <a:ext uri="{FF2B5EF4-FFF2-40B4-BE49-F238E27FC236}">
                  <a16:creationId xmlns:a16="http://schemas.microsoft.com/office/drawing/2014/main" id="{1376EB62-3DB5-DC99-7DE0-AF46D171FEDD}"/>
                </a:ext>
              </a:extLst>
            </p:cNvPr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6060;p91">
              <a:extLst>
                <a:ext uri="{FF2B5EF4-FFF2-40B4-BE49-F238E27FC236}">
                  <a16:creationId xmlns:a16="http://schemas.microsoft.com/office/drawing/2014/main" id="{4172F586-4874-85BF-E625-7E84198C6D64}"/>
                </a:ext>
              </a:extLst>
            </p:cNvPr>
            <p:cNvSpPr/>
            <p:nvPr/>
          </p:nvSpPr>
          <p:spPr>
            <a:xfrm>
              <a:off x="5019367" y="2900177"/>
              <a:ext cx="110349" cy="40087"/>
            </a:xfrm>
            <a:custGeom>
              <a:avLst/>
              <a:gdLst/>
              <a:ahLst/>
              <a:cxnLst/>
              <a:rect l="l" t="t" r="r" b="b"/>
              <a:pathLst>
                <a:path w="4209" h="1529" extrusionOk="0">
                  <a:moveTo>
                    <a:pt x="3934" y="0"/>
                  </a:moveTo>
                  <a:cubicBezTo>
                    <a:pt x="3934" y="0"/>
                    <a:pt x="3499" y="438"/>
                    <a:pt x="2409" y="438"/>
                  </a:cubicBezTo>
                  <a:lnTo>
                    <a:pt x="446" y="438"/>
                  </a:lnTo>
                  <a:cubicBezTo>
                    <a:pt x="326" y="438"/>
                    <a:pt x="203" y="449"/>
                    <a:pt x="87" y="475"/>
                  </a:cubicBezTo>
                  <a:cubicBezTo>
                    <a:pt x="29" y="634"/>
                    <a:pt x="0" y="804"/>
                    <a:pt x="0" y="974"/>
                  </a:cubicBezTo>
                  <a:lnTo>
                    <a:pt x="0" y="982"/>
                  </a:lnTo>
                  <a:cubicBezTo>
                    <a:pt x="4" y="1289"/>
                    <a:pt x="276" y="1528"/>
                    <a:pt x="587" y="1528"/>
                  </a:cubicBezTo>
                  <a:lnTo>
                    <a:pt x="4071" y="1528"/>
                  </a:lnTo>
                  <a:cubicBezTo>
                    <a:pt x="4209" y="1137"/>
                    <a:pt x="4202" y="623"/>
                    <a:pt x="3934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6061;p91">
              <a:extLst>
                <a:ext uri="{FF2B5EF4-FFF2-40B4-BE49-F238E27FC236}">
                  <a16:creationId xmlns:a16="http://schemas.microsoft.com/office/drawing/2014/main" id="{A654FBA9-5D5A-88F1-736A-B272C8245584}"/>
                </a:ext>
              </a:extLst>
            </p:cNvPr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6062;p91">
              <a:extLst>
                <a:ext uri="{FF2B5EF4-FFF2-40B4-BE49-F238E27FC236}">
                  <a16:creationId xmlns:a16="http://schemas.microsoft.com/office/drawing/2014/main" id="{7707BB6D-F6E6-8934-1915-347A91EBC356}"/>
                </a:ext>
              </a:extLst>
            </p:cNvPr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6063;p91">
              <a:extLst>
                <a:ext uri="{FF2B5EF4-FFF2-40B4-BE49-F238E27FC236}">
                  <a16:creationId xmlns:a16="http://schemas.microsoft.com/office/drawing/2014/main" id="{2425FFFA-BE86-0DC2-46CD-503B2BEEF608}"/>
                </a:ext>
              </a:extLst>
            </p:cNvPr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6064;p91">
              <a:extLst>
                <a:ext uri="{FF2B5EF4-FFF2-40B4-BE49-F238E27FC236}">
                  <a16:creationId xmlns:a16="http://schemas.microsoft.com/office/drawing/2014/main" id="{5B347D06-AB87-A014-187D-01DA7A428030}"/>
                </a:ext>
              </a:extLst>
            </p:cNvPr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6065;p91">
              <a:extLst>
                <a:ext uri="{FF2B5EF4-FFF2-40B4-BE49-F238E27FC236}">
                  <a16:creationId xmlns:a16="http://schemas.microsoft.com/office/drawing/2014/main" id="{433EE129-1A4A-D417-EFDB-8E50ED1C9729}"/>
                </a:ext>
              </a:extLst>
            </p:cNvPr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6066;p91">
              <a:extLst>
                <a:ext uri="{FF2B5EF4-FFF2-40B4-BE49-F238E27FC236}">
                  <a16:creationId xmlns:a16="http://schemas.microsoft.com/office/drawing/2014/main" id="{B5B20E68-CD6B-65CD-D9E9-D918A37D1ED5}"/>
                </a:ext>
              </a:extLst>
            </p:cNvPr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6067;p91">
              <a:extLst>
                <a:ext uri="{FF2B5EF4-FFF2-40B4-BE49-F238E27FC236}">
                  <a16:creationId xmlns:a16="http://schemas.microsoft.com/office/drawing/2014/main" id="{A25EBEC5-D0FB-FD5E-5264-8230F03CCFDF}"/>
                </a:ext>
              </a:extLst>
            </p:cNvPr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6068;p91">
              <a:extLst>
                <a:ext uri="{FF2B5EF4-FFF2-40B4-BE49-F238E27FC236}">
                  <a16:creationId xmlns:a16="http://schemas.microsoft.com/office/drawing/2014/main" id="{75BC8C82-2048-A893-2F8A-669C0F288040}"/>
                </a:ext>
              </a:extLst>
            </p:cNvPr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6069;p91">
              <a:extLst>
                <a:ext uri="{FF2B5EF4-FFF2-40B4-BE49-F238E27FC236}">
                  <a16:creationId xmlns:a16="http://schemas.microsoft.com/office/drawing/2014/main" id="{B01552C0-1105-3123-8827-7956650EB417}"/>
                </a:ext>
              </a:extLst>
            </p:cNvPr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6070;p91">
              <a:extLst>
                <a:ext uri="{FF2B5EF4-FFF2-40B4-BE49-F238E27FC236}">
                  <a16:creationId xmlns:a16="http://schemas.microsoft.com/office/drawing/2014/main" id="{BE12B948-96A8-F3A7-2E41-BF9CCBAC084F}"/>
                </a:ext>
              </a:extLst>
            </p:cNvPr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6044;p91">
            <a:extLst>
              <a:ext uri="{FF2B5EF4-FFF2-40B4-BE49-F238E27FC236}">
                <a16:creationId xmlns:a16="http://schemas.microsoft.com/office/drawing/2014/main" id="{591A25C6-EE88-A46D-9CD9-2AD913DD3105}"/>
              </a:ext>
            </a:extLst>
          </p:cNvPr>
          <p:cNvGrpSpPr/>
          <p:nvPr/>
        </p:nvGrpSpPr>
        <p:grpSpPr>
          <a:xfrm>
            <a:off x="4265108" y="3119715"/>
            <a:ext cx="284879" cy="365105"/>
            <a:chOff x="4905793" y="2894802"/>
            <a:chExt cx="284879" cy="365105"/>
          </a:xfrm>
        </p:grpSpPr>
        <p:sp>
          <p:nvSpPr>
            <p:cNvPr id="1074" name="Google Shape;16045;p91">
              <a:extLst>
                <a:ext uri="{FF2B5EF4-FFF2-40B4-BE49-F238E27FC236}">
                  <a16:creationId xmlns:a16="http://schemas.microsoft.com/office/drawing/2014/main" id="{653B3956-AAB6-AE60-04DA-F88E66EBC6B8}"/>
                </a:ext>
              </a:extLst>
            </p:cNvPr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6046;p91">
              <a:extLst>
                <a:ext uri="{FF2B5EF4-FFF2-40B4-BE49-F238E27FC236}">
                  <a16:creationId xmlns:a16="http://schemas.microsoft.com/office/drawing/2014/main" id="{D2F60A40-4749-5026-063C-ACA265344AC3}"/>
                </a:ext>
              </a:extLst>
            </p:cNvPr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6047;p91">
              <a:extLst>
                <a:ext uri="{FF2B5EF4-FFF2-40B4-BE49-F238E27FC236}">
                  <a16:creationId xmlns:a16="http://schemas.microsoft.com/office/drawing/2014/main" id="{D4747D4A-FA40-F307-66FC-4EA934C72CFA}"/>
                </a:ext>
              </a:extLst>
            </p:cNvPr>
            <p:cNvSpPr/>
            <p:nvPr/>
          </p:nvSpPr>
          <p:spPr>
            <a:xfrm>
              <a:off x="4970261" y="3142584"/>
              <a:ext cx="155758" cy="49839"/>
            </a:xfrm>
            <a:custGeom>
              <a:avLst/>
              <a:gdLst/>
              <a:ahLst/>
              <a:cxnLst/>
              <a:rect l="l" t="t" r="r" b="b"/>
              <a:pathLst>
                <a:path w="5941" h="1901" extrusionOk="0">
                  <a:moveTo>
                    <a:pt x="1087" y="0"/>
                  </a:moveTo>
                  <a:cubicBezTo>
                    <a:pt x="1051" y="18"/>
                    <a:pt x="1015" y="37"/>
                    <a:pt x="975" y="47"/>
                  </a:cubicBezTo>
                  <a:lnTo>
                    <a:pt x="1" y="334"/>
                  </a:lnTo>
                  <a:lnTo>
                    <a:pt x="1" y="341"/>
                  </a:lnTo>
                  <a:cubicBezTo>
                    <a:pt x="48" y="486"/>
                    <a:pt x="135" y="612"/>
                    <a:pt x="251" y="714"/>
                  </a:cubicBezTo>
                  <a:lnTo>
                    <a:pt x="1334" y="1637"/>
                  </a:lnTo>
                  <a:cubicBezTo>
                    <a:pt x="1540" y="1815"/>
                    <a:pt x="1792" y="1901"/>
                    <a:pt x="2043" y="1901"/>
                  </a:cubicBezTo>
                  <a:cubicBezTo>
                    <a:pt x="2362" y="1901"/>
                    <a:pt x="2678" y="1762"/>
                    <a:pt x="2895" y="1492"/>
                  </a:cubicBezTo>
                  <a:lnTo>
                    <a:pt x="2974" y="1391"/>
                  </a:lnTo>
                  <a:lnTo>
                    <a:pt x="3054" y="1492"/>
                  </a:lnTo>
                  <a:cubicBezTo>
                    <a:pt x="3269" y="1762"/>
                    <a:pt x="3584" y="1901"/>
                    <a:pt x="3902" y="1901"/>
                  </a:cubicBezTo>
                  <a:cubicBezTo>
                    <a:pt x="4153" y="1901"/>
                    <a:pt x="4405" y="1815"/>
                    <a:pt x="4611" y="1637"/>
                  </a:cubicBezTo>
                  <a:lnTo>
                    <a:pt x="5694" y="714"/>
                  </a:lnTo>
                  <a:cubicBezTo>
                    <a:pt x="5807" y="612"/>
                    <a:pt x="5893" y="486"/>
                    <a:pt x="5941" y="341"/>
                  </a:cubicBezTo>
                  <a:lnTo>
                    <a:pt x="5941" y="334"/>
                  </a:lnTo>
                  <a:lnTo>
                    <a:pt x="4966" y="47"/>
                  </a:lnTo>
                  <a:cubicBezTo>
                    <a:pt x="4926" y="37"/>
                    <a:pt x="4890" y="18"/>
                    <a:pt x="4854" y="0"/>
                  </a:cubicBezTo>
                  <a:lnTo>
                    <a:pt x="2971" y="344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6048;p91">
              <a:extLst>
                <a:ext uri="{FF2B5EF4-FFF2-40B4-BE49-F238E27FC236}">
                  <a16:creationId xmlns:a16="http://schemas.microsoft.com/office/drawing/2014/main" id="{9146AB0C-ED33-1929-BE7B-23A557C0CC05}"/>
                </a:ext>
              </a:extLst>
            </p:cNvPr>
            <p:cNvSpPr/>
            <p:nvPr/>
          </p:nvSpPr>
          <p:spPr>
            <a:xfrm>
              <a:off x="5008146" y="3100243"/>
              <a:ext cx="80094" cy="28551"/>
            </a:xfrm>
            <a:custGeom>
              <a:avLst/>
              <a:gdLst/>
              <a:ahLst/>
              <a:cxnLst/>
              <a:rect l="l" t="t" r="r" b="b"/>
              <a:pathLst>
                <a:path w="3055" h="1089" extrusionOk="0">
                  <a:moveTo>
                    <a:pt x="1" y="0"/>
                  </a:moveTo>
                  <a:lnTo>
                    <a:pt x="1" y="703"/>
                  </a:lnTo>
                  <a:cubicBezTo>
                    <a:pt x="477" y="960"/>
                    <a:pt x="1002" y="1088"/>
                    <a:pt x="1528" y="1088"/>
                  </a:cubicBezTo>
                  <a:cubicBezTo>
                    <a:pt x="2053" y="1088"/>
                    <a:pt x="2578" y="960"/>
                    <a:pt x="3054" y="703"/>
                  </a:cubicBezTo>
                  <a:lnTo>
                    <a:pt x="305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6049;p91">
              <a:extLst>
                <a:ext uri="{FF2B5EF4-FFF2-40B4-BE49-F238E27FC236}">
                  <a16:creationId xmlns:a16="http://schemas.microsoft.com/office/drawing/2014/main" id="{74BB1CBC-F47D-2220-3129-E721492EBAD6}"/>
                </a:ext>
              </a:extLst>
            </p:cNvPr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6050;p91">
              <a:extLst>
                <a:ext uri="{FF2B5EF4-FFF2-40B4-BE49-F238E27FC236}">
                  <a16:creationId xmlns:a16="http://schemas.microsoft.com/office/drawing/2014/main" id="{E5039011-80D9-810D-397A-03BC3B27D5EE}"/>
                </a:ext>
              </a:extLst>
            </p:cNvPr>
            <p:cNvSpPr/>
            <p:nvPr/>
          </p:nvSpPr>
          <p:spPr>
            <a:xfrm>
              <a:off x="4951096" y="2951642"/>
              <a:ext cx="148522" cy="160110"/>
            </a:xfrm>
            <a:custGeom>
              <a:avLst/>
              <a:gdLst/>
              <a:ahLst/>
              <a:cxnLst/>
              <a:rect l="l" t="t" r="r" b="b"/>
              <a:pathLst>
                <a:path w="5665" h="6107" extrusionOk="0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0" y="2644"/>
                    <a:pt x="0" y="2945"/>
                  </a:cubicBezTo>
                  <a:cubicBezTo>
                    <a:pt x="0" y="3245"/>
                    <a:pt x="243" y="3488"/>
                    <a:pt x="544" y="3488"/>
                  </a:cubicBezTo>
                  <a:lnTo>
                    <a:pt x="880" y="3488"/>
                  </a:lnTo>
                  <a:cubicBezTo>
                    <a:pt x="985" y="4985"/>
                    <a:pt x="2236" y="6107"/>
                    <a:pt x="3686" y="6107"/>
                  </a:cubicBezTo>
                  <a:cubicBezTo>
                    <a:pt x="3835" y="6107"/>
                    <a:pt x="3987" y="6095"/>
                    <a:pt x="4140" y="6070"/>
                  </a:cubicBezTo>
                  <a:cubicBezTo>
                    <a:pt x="2760" y="5856"/>
                    <a:pt x="1742" y="4668"/>
                    <a:pt x="1742" y="3274"/>
                  </a:cubicBezTo>
                  <a:lnTo>
                    <a:pt x="1742" y="1963"/>
                  </a:lnTo>
                  <a:cubicBezTo>
                    <a:pt x="1742" y="1481"/>
                    <a:pt x="2134" y="1094"/>
                    <a:pt x="2615" y="1094"/>
                  </a:cubicBezTo>
                  <a:lnTo>
                    <a:pt x="5230" y="1094"/>
                  </a:lnTo>
                  <a:cubicBezTo>
                    <a:pt x="5469" y="1094"/>
                    <a:pt x="5665" y="898"/>
                    <a:pt x="5665" y="656"/>
                  </a:cubicBezTo>
                  <a:lnTo>
                    <a:pt x="5665" y="4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6051;p91">
              <a:extLst>
                <a:ext uri="{FF2B5EF4-FFF2-40B4-BE49-F238E27FC236}">
                  <a16:creationId xmlns:a16="http://schemas.microsoft.com/office/drawing/2014/main" id="{5F2C8084-B6D1-59E4-BF07-B503D1748562}"/>
                </a:ext>
              </a:extLst>
            </p:cNvPr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6052;p91">
              <a:extLst>
                <a:ext uri="{FF2B5EF4-FFF2-40B4-BE49-F238E27FC236}">
                  <a16:creationId xmlns:a16="http://schemas.microsoft.com/office/drawing/2014/main" id="{D5522ECB-554F-494B-09DF-6C0A7F71CB51}"/>
                </a:ext>
              </a:extLst>
            </p:cNvPr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6053;p91">
              <a:extLst>
                <a:ext uri="{FF2B5EF4-FFF2-40B4-BE49-F238E27FC236}">
                  <a16:creationId xmlns:a16="http://schemas.microsoft.com/office/drawing/2014/main" id="{1F832CD2-C6E8-92F9-86ED-E9FC9C833224}"/>
                </a:ext>
              </a:extLst>
            </p:cNvPr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6054;p91">
              <a:extLst>
                <a:ext uri="{FF2B5EF4-FFF2-40B4-BE49-F238E27FC236}">
                  <a16:creationId xmlns:a16="http://schemas.microsoft.com/office/drawing/2014/main" id="{B4CE0AAE-52DA-B9DC-A484-54DCB7B43925}"/>
                </a:ext>
              </a:extLst>
            </p:cNvPr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6055;p91">
              <a:extLst>
                <a:ext uri="{FF2B5EF4-FFF2-40B4-BE49-F238E27FC236}">
                  <a16:creationId xmlns:a16="http://schemas.microsoft.com/office/drawing/2014/main" id="{6F82EA37-6EB6-BD2A-EAFD-F2F31971F432}"/>
                </a:ext>
              </a:extLst>
            </p:cNvPr>
            <p:cNvSpPr/>
            <p:nvPr/>
          </p:nvSpPr>
          <p:spPr>
            <a:xfrm>
              <a:off x="4945302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656" y="0"/>
                  </a:moveTo>
                  <a:cubicBezTo>
                    <a:pt x="294" y="0"/>
                    <a:pt x="4" y="290"/>
                    <a:pt x="0" y="652"/>
                  </a:cubicBezTo>
                  <a:lnTo>
                    <a:pt x="0" y="1960"/>
                  </a:lnTo>
                  <a:lnTo>
                    <a:pt x="656" y="1960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6056;p91">
              <a:extLst>
                <a:ext uri="{FF2B5EF4-FFF2-40B4-BE49-F238E27FC236}">
                  <a16:creationId xmlns:a16="http://schemas.microsoft.com/office/drawing/2014/main" id="{C23309BA-D58B-B7EE-4BEA-7006C1F1B3E7}"/>
                </a:ext>
              </a:extLst>
            </p:cNvPr>
            <p:cNvSpPr/>
            <p:nvPr/>
          </p:nvSpPr>
          <p:spPr>
            <a:xfrm>
              <a:off x="5133885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0" y="0"/>
                  </a:moveTo>
                  <a:lnTo>
                    <a:pt x="0" y="1960"/>
                  </a:lnTo>
                  <a:lnTo>
                    <a:pt x="656" y="1960"/>
                  </a:lnTo>
                  <a:lnTo>
                    <a:pt x="656" y="652"/>
                  </a:lnTo>
                  <a:cubicBezTo>
                    <a:pt x="656" y="290"/>
                    <a:pt x="362" y="0"/>
                    <a:pt x="0" y="0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6057;p91">
              <a:extLst>
                <a:ext uri="{FF2B5EF4-FFF2-40B4-BE49-F238E27FC236}">
                  <a16:creationId xmlns:a16="http://schemas.microsoft.com/office/drawing/2014/main" id="{1B053777-5F20-E12E-8FDB-5E85F054D1C2}"/>
                </a:ext>
              </a:extLst>
            </p:cNvPr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6058;p91">
              <a:extLst>
                <a:ext uri="{FF2B5EF4-FFF2-40B4-BE49-F238E27FC236}">
                  <a16:creationId xmlns:a16="http://schemas.microsoft.com/office/drawing/2014/main" id="{4AD02F8B-DD1B-D5C4-C50A-6F6870982747}"/>
                </a:ext>
              </a:extLst>
            </p:cNvPr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6059;p91">
              <a:extLst>
                <a:ext uri="{FF2B5EF4-FFF2-40B4-BE49-F238E27FC236}">
                  <a16:creationId xmlns:a16="http://schemas.microsoft.com/office/drawing/2014/main" id="{541F88E4-057F-2BE3-E5CD-055B0C751F4B}"/>
                </a:ext>
              </a:extLst>
            </p:cNvPr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6060;p91">
              <a:extLst>
                <a:ext uri="{FF2B5EF4-FFF2-40B4-BE49-F238E27FC236}">
                  <a16:creationId xmlns:a16="http://schemas.microsoft.com/office/drawing/2014/main" id="{32EC4B32-1871-3242-9299-3B54FC8073DE}"/>
                </a:ext>
              </a:extLst>
            </p:cNvPr>
            <p:cNvSpPr/>
            <p:nvPr/>
          </p:nvSpPr>
          <p:spPr>
            <a:xfrm>
              <a:off x="5019367" y="2900177"/>
              <a:ext cx="110349" cy="40087"/>
            </a:xfrm>
            <a:custGeom>
              <a:avLst/>
              <a:gdLst/>
              <a:ahLst/>
              <a:cxnLst/>
              <a:rect l="l" t="t" r="r" b="b"/>
              <a:pathLst>
                <a:path w="4209" h="1529" extrusionOk="0">
                  <a:moveTo>
                    <a:pt x="3934" y="0"/>
                  </a:moveTo>
                  <a:cubicBezTo>
                    <a:pt x="3934" y="0"/>
                    <a:pt x="3499" y="438"/>
                    <a:pt x="2409" y="438"/>
                  </a:cubicBezTo>
                  <a:lnTo>
                    <a:pt x="446" y="438"/>
                  </a:lnTo>
                  <a:cubicBezTo>
                    <a:pt x="326" y="438"/>
                    <a:pt x="203" y="449"/>
                    <a:pt x="87" y="475"/>
                  </a:cubicBezTo>
                  <a:cubicBezTo>
                    <a:pt x="29" y="634"/>
                    <a:pt x="0" y="804"/>
                    <a:pt x="0" y="974"/>
                  </a:cubicBezTo>
                  <a:lnTo>
                    <a:pt x="0" y="982"/>
                  </a:lnTo>
                  <a:cubicBezTo>
                    <a:pt x="4" y="1289"/>
                    <a:pt x="276" y="1528"/>
                    <a:pt x="587" y="1528"/>
                  </a:cubicBezTo>
                  <a:lnTo>
                    <a:pt x="4071" y="1528"/>
                  </a:lnTo>
                  <a:cubicBezTo>
                    <a:pt x="4209" y="1137"/>
                    <a:pt x="4202" y="623"/>
                    <a:pt x="3934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6061;p91">
              <a:extLst>
                <a:ext uri="{FF2B5EF4-FFF2-40B4-BE49-F238E27FC236}">
                  <a16:creationId xmlns:a16="http://schemas.microsoft.com/office/drawing/2014/main" id="{1BC709DD-ECB0-445B-58FB-9D12CD07F137}"/>
                </a:ext>
              </a:extLst>
            </p:cNvPr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6062;p91">
              <a:extLst>
                <a:ext uri="{FF2B5EF4-FFF2-40B4-BE49-F238E27FC236}">
                  <a16:creationId xmlns:a16="http://schemas.microsoft.com/office/drawing/2014/main" id="{73E3EE84-3550-2708-ACE4-7933B136139B}"/>
                </a:ext>
              </a:extLst>
            </p:cNvPr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6063;p91">
              <a:extLst>
                <a:ext uri="{FF2B5EF4-FFF2-40B4-BE49-F238E27FC236}">
                  <a16:creationId xmlns:a16="http://schemas.microsoft.com/office/drawing/2014/main" id="{EEFA4F70-96F6-0141-106B-F1382BEFC329}"/>
                </a:ext>
              </a:extLst>
            </p:cNvPr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6064;p91">
              <a:extLst>
                <a:ext uri="{FF2B5EF4-FFF2-40B4-BE49-F238E27FC236}">
                  <a16:creationId xmlns:a16="http://schemas.microsoft.com/office/drawing/2014/main" id="{98396D16-3C06-FD01-2C49-5E628316223E}"/>
                </a:ext>
              </a:extLst>
            </p:cNvPr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6065;p91">
              <a:extLst>
                <a:ext uri="{FF2B5EF4-FFF2-40B4-BE49-F238E27FC236}">
                  <a16:creationId xmlns:a16="http://schemas.microsoft.com/office/drawing/2014/main" id="{E4206AC3-DBE9-1F25-B1F2-D2F7E8FA21D1}"/>
                </a:ext>
              </a:extLst>
            </p:cNvPr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6066;p91">
              <a:extLst>
                <a:ext uri="{FF2B5EF4-FFF2-40B4-BE49-F238E27FC236}">
                  <a16:creationId xmlns:a16="http://schemas.microsoft.com/office/drawing/2014/main" id="{05B1451A-3010-00F5-6D7D-27F590A39100}"/>
                </a:ext>
              </a:extLst>
            </p:cNvPr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6067;p91">
              <a:extLst>
                <a:ext uri="{FF2B5EF4-FFF2-40B4-BE49-F238E27FC236}">
                  <a16:creationId xmlns:a16="http://schemas.microsoft.com/office/drawing/2014/main" id="{ACAFF936-625C-EE54-55B7-E1A3D8EA3718}"/>
                </a:ext>
              </a:extLst>
            </p:cNvPr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6068;p91">
              <a:extLst>
                <a:ext uri="{FF2B5EF4-FFF2-40B4-BE49-F238E27FC236}">
                  <a16:creationId xmlns:a16="http://schemas.microsoft.com/office/drawing/2014/main" id="{86EF65C2-89EF-309A-E3F0-48A81DA075A8}"/>
                </a:ext>
              </a:extLst>
            </p:cNvPr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6069;p91">
              <a:extLst>
                <a:ext uri="{FF2B5EF4-FFF2-40B4-BE49-F238E27FC236}">
                  <a16:creationId xmlns:a16="http://schemas.microsoft.com/office/drawing/2014/main" id="{321AECC7-EC7F-E6D7-EC8B-721B5CC9B8A4}"/>
                </a:ext>
              </a:extLst>
            </p:cNvPr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6070;p91">
              <a:extLst>
                <a:ext uri="{FF2B5EF4-FFF2-40B4-BE49-F238E27FC236}">
                  <a16:creationId xmlns:a16="http://schemas.microsoft.com/office/drawing/2014/main" id="{51786258-8304-95E4-3547-2C5C8B86FD82}"/>
                </a:ext>
              </a:extLst>
            </p:cNvPr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6044;p91">
            <a:extLst>
              <a:ext uri="{FF2B5EF4-FFF2-40B4-BE49-F238E27FC236}">
                <a16:creationId xmlns:a16="http://schemas.microsoft.com/office/drawing/2014/main" id="{80EE742F-AB59-D6E3-D843-830F48129A3E}"/>
              </a:ext>
            </a:extLst>
          </p:cNvPr>
          <p:cNvGrpSpPr/>
          <p:nvPr/>
        </p:nvGrpSpPr>
        <p:grpSpPr>
          <a:xfrm>
            <a:off x="6172380" y="3119715"/>
            <a:ext cx="284879" cy="365105"/>
            <a:chOff x="4905793" y="2894802"/>
            <a:chExt cx="284879" cy="365105"/>
          </a:xfrm>
        </p:grpSpPr>
        <p:sp>
          <p:nvSpPr>
            <p:cNvPr id="1101" name="Google Shape;16045;p91">
              <a:extLst>
                <a:ext uri="{FF2B5EF4-FFF2-40B4-BE49-F238E27FC236}">
                  <a16:creationId xmlns:a16="http://schemas.microsoft.com/office/drawing/2014/main" id="{12E22F41-D38A-8092-85D6-9FDC8289FD62}"/>
                </a:ext>
              </a:extLst>
            </p:cNvPr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6046;p91">
              <a:extLst>
                <a:ext uri="{FF2B5EF4-FFF2-40B4-BE49-F238E27FC236}">
                  <a16:creationId xmlns:a16="http://schemas.microsoft.com/office/drawing/2014/main" id="{CEEEC38A-28DB-ACBB-F926-FE4399A917EE}"/>
                </a:ext>
              </a:extLst>
            </p:cNvPr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6047;p91">
              <a:extLst>
                <a:ext uri="{FF2B5EF4-FFF2-40B4-BE49-F238E27FC236}">
                  <a16:creationId xmlns:a16="http://schemas.microsoft.com/office/drawing/2014/main" id="{112BE8EC-3007-EEBB-6566-890FB5B848D4}"/>
                </a:ext>
              </a:extLst>
            </p:cNvPr>
            <p:cNvSpPr/>
            <p:nvPr/>
          </p:nvSpPr>
          <p:spPr>
            <a:xfrm>
              <a:off x="4970261" y="3142584"/>
              <a:ext cx="155758" cy="49839"/>
            </a:xfrm>
            <a:custGeom>
              <a:avLst/>
              <a:gdLst/>
              <a:ahLst/>
              <a:cxnLst/>
              <a:rect l="l" t="t" r="r" b="b"/>
              <a:pathLst>
                <a:path w="5941" h="1901" extrusionOk="0">
                  <a:moveTo>
                    <a:pt x="1087" y="0"/>
                  </a:moveTo>
                  <a:cubicBezTo>
                    <a:pt x="1051" y="18"/>
                    <a:pt x="1015" y="37"/>
                    <a:pt x="975" y="47"/>
                  </a:cubicBezTo>
                  <a:lnTo>
                    <a:pt x="1" y="334"/>
                  </a:lnTo>
                  <a:lnTo>
                    <a:pt x="1" y="341"/>
                  </a:lnTo>
                  <a:cubicBezTo>
                    <a:pt x="48" y="486"/>
                    <a:pt x="135" y="612"/>
                    <a:pt x="251" y="714"/>
                  </a:cubicBezTo>
                  <a:lnTo>
                    <a:pt x="1334" y="1637"/>
                  </a:lnTo>
                  <a:cubicBezTo>
                    <a:pt x="1540" y="1815"/>
                    <a:pt x="1792" y="1901"/>
                    <a:pt x="2043" y="1901"/>
                  </a:cubicBezTo>
                  <a:cubicBezTo>
                    <a:pt x="2362" y="1901"/>
                    <a:pt x="2678" y="1762"/>
                    <a:pt x="2895" y="1492"/>
                  </a:cubicBezTo>
                  <a:lnTo>
                    <a:pt x="2974" y="1391"/>
                  </a:lnTo>
                  <a:lnTo>
                    <a:pt x="3054" y="1492"/>
                  </a:lnTo>
                  <a:cubicBezTo>
                    <a:pt x="3269" y="1762"/>
                    <a:pt x="3584" y="1901"/>
                    <a:pt x="3902" y="1901"/>
                  </a:cubicBezTo>
                  <a:cubicBezTo>
                    <a:pt x="4153" y="1901"/>
                    <a:pt x="4405" y="1815"/>
                    <a:pt x="4611" y="1637"/>
                  </a:cubicBezTo>
                  <a:lnTo>
                    <a:pt x="5694" y="714"/>
                  </a:lnTo>
                  <a:cubicBezTo>
                    <a:pt x="5807" y="612"/>
                    <a:pt x="5893" y="486"/>
                    <a:pt x="5941" y="341"/>
                  </a:cubicBezTo>
                  <a:lnTo>
                    <a:pt x="5941" y="334"/>
                  </a:lnTo>
                  <a:lnTo>
                    <a:pt x="4966" y="47"/>
                  </a:lnTo>
                  <a:cubicBezTo>
                    <a:pt x="4926" y="37"/>
                    <a:pt x="4890" y="18"/>
                    <a:pt x="4854" y="0"/>
                  </a:cubicBezTo>
                  <a:lnTo>
                    <a:pt x="2971" y="344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6048;p91">
              <a:extLst>
                <a:ext uri="{FF2B5EF4-FFF2-40B4-BE49-F238E27FC236}">
                  <a16:creationId xmlns:a16="http://schemas.microsoft.com/office/drawing/2014/main" id="{5A593D80-A20A-B8FC-D1F7-0C3284900697}"/>
                </a:ext>
              </a:extLst>
            </p:cNvPr>
            <p:cNvSpPr/>
            <p:nvPr/>
          </p:nvSpPr>
          <p:spPr>
            <a:xfrm>
              <a:off x="5008146" y="3100243"/>
              <a:ext cx="80094" cy="28551"/>
            </a:xfrm>
            <a:custGeom>
              <a:avLst/>
              <a:gdLst/>
              <a:ahLst/>
              <a:cxnLst/>
              <a:rect l="l" t="t" r="r" b="b"/>
              <a:pathLst>
                <a:path w="3055" h="1089" extrusionOk="0">
                  <a:moveTo>
                    <a:pt x="1" y="0"/>
                  </a:moveTo>
                  <a:lnTo>
                    <a:pt x="1" y="703"/>
                  </a:lnTo>
                  <a:cubicBezTo>
                    <a:pt x="477" y="960"/>
                    <a:pt x="1002" y="1088"/>
                    <a:pt x="1528" y="1088"/>
                  </a:cubicBezTo>
                  <a:cubicBezTo>
                    <a:pt x="2053" y="1088"/>
                    <a:pt x="2578" y="960"/>
                    <a:pt x="3054" y="703"/>
                  </a:cubicBezTo>
                  <a:lnTo>
                    <a:pt x="305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6049;p91">
              <a:extLst>
                <a:ext uri="{FF2B5EF4-FFF2-40B4-BE49-F238E27FC236}">
                  <a16:creationId xmlns:a16="http://schemas.microsoft.com/office/drawing/2014/main" id="{8E1B5B62-218A-E389-D313-0C92946ACD7C}"/>
                </a:ext>
              </a:extLst>
            </p:cNvPr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6050;p91">
              <a:extLst>
                <a:ext uri="{FF2B5EF4-FFF2-40B4-BE49-F238E27FC236}">
                  <a16:creationId xmlns:a16="http://schemas.microsoft.com/office/drawing/2014/main" id="{AEC772D5-57FD-C45C-08CE-B7B19829FD55}"/>
                </a:ext>
              </a:extLst>
            </p:cNvPr>
            <p:cNvSpPr/>
            <p:nvPr/>
          </p:nvSpPr>
          <p:spPr>
            <a:xfrm>
              <a:off x="4951096" y="2951642"/>
              <a:ext cx="148522" cy="160110"/>
            </a:xfrm>
            <a:custGeom>
              <a:avLst/>
              <a:gdLst/>
              <a:ahLst/>
              <a:cxnLst/>
              <a:rect l="l" t="t" r="r" b="b"/>
              <a:pathLst>
                <a:path w="5665" h="6107" extrusionOk="0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0" y="2644"/>
                    <a:pt x="0" y="2945"/>
                  </a:cubicBezTo>
                  <a:cubicBezTo>
                    <a:pt x="0" y="3245"/>
                    <a:pt x="243" y="3488"/>
                    <a:pt x="544" y="3488"/>
                  </a:cubicBezTo>
                  <a:lnTo>
                    <a:pt x="880" y="3488"/>
                  </a:lnTo>
                  <a:cubicBezTo>
                    <a:pt x="985" y="4985"/>
                    <a:pt x="2236" y="6107"/>
                    <a:pt x="3686" y="6107"/>
                  </a:cubicBezTo>
                  <a:cubicBezTo>
                    <a:pt x="3835" y="6107"/>
                    <a:pt x="3987" y="6095"/>
                    <a:pt x="4140" y="6070"/>
                  </a:cubicBezTo>
                  <a:cubicBezTo>
                    <a:pt x="2760" y="5856"/>
                    <a:pt x="1742" y="4668"/>
                    <a:pt x="1742" y="3274"/>
                  </a:cubicBezTo>
                  <a:lnTo>
                    <a:pt x="1742" y="1963"/>
                  </a:lnTo>
                  <a:cubicBezTo>
                    <a:pt x="1742" y="1481"/>
                    <a:pt x="2134" y="1094"/>
                    <a:pt x="2615" y="1094"/>
                  </a:cubicBezTo>
                  <a:lnTo>
                    <a:pt x="5230" y="1094"/>
                  </a:lnTo>
                  <a:cubicBezTo>
                    <a:pt x="5469" y="1094"/>
                    <a:pt x="5665" y="898"/>
                    <a:pt x="5665" y="656"/>
                  </a:cubicBezTo>
                  <a:lnTo>
                    <a:pt x="5665" y="4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6051;p91">
              <a:extLst>
                <a:ext uri="{FF2B5EF4-FFF2-40B4-BE49-F238E27FC236}">
                  <a16:creationId xmlns:a16="http://schemas.microsoft.com/office/drawing/2014/main" id="{9B6CD4C5-A0E0-8D92-A405-CFAB838DCC39}"/>
                </a:ext>
              </a:extLst>
            </p:cNvPr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6052;p91">
              <a:extLst>
                <a:ext uri="{FF2B5EF4-FFF2-40B4-BE49-F238E27FC236}">
                  <a16:creationId xmlns:a16="http://schemas.microsoft.com/office/drawing/2014/main" id="{07882A3E-E067-66AF-377F-09CEC65A5A1A}"/>
                </a:ext>
              </a:extLst>
            </p:cNvPr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6053;p91">
              <a:extLst>
                <a:ext uri="{FF2B5EF4-FFF2-40B4-BE49-F238E27FC236}">
                  <a16:creationId xmlns:a16="http://schemas.microsoft.com/office/drawing/2014/main" id="{0B610957-A796-52F7-5CDF-BA9366D44114}"/>
                </a:ext>
              </a:extLst>
            </p:cNvPr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6054;p91">
              <a:extLst>
                <a:ext uri="{FF2B5EF4-FFF2-40B4-BE49-F238E27FC236}">
                  <a16:creationId xmlns:a16="http://schemas.microsoft.com/office/drawing/2014/main" id="{CF649FBC-6762-16A0-BF3B-D6711D23ABFD}"/>
                </a:ext>
              </a:extLst>
            </p:cNvPr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6055;p91">
              <a:extLst>
                <a:ext uri="{FF2B5EF4-FFF2-40B4-BE49-F238E27FC236}">
                  <a16:creationId xmlns:a16="http://schemas.microsoft.com/office/drawing/2014/main" id="{D45FB9E5-57C5-E0F2-10EB-F69C1F18B37A}"/>
                </a:ext>
              </a:extLst>
            </p:cNvPr>
            <p:cNvSpPr/>
            <p:nvPr/>
          </p:nvSpPr>
          <p:spPr>
            <a:xfrm>
              <a:off x="4945302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656" y="0"/>
                  </a:moveTo>
                  <a:cubicBezTo>
                    <a:pt x="294" y="0"/>
                    <a:pt x="4" y="290"/>
                    <a:pt x="0" y="652"/>
                  </a:cubicBezTo>
                  <a:lnTo>
                    <a:pt x="0" y="1960"/>
                  </a:lnTo>
                  <a:lnTo>
                    <a:pt x="656" y="1960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6056;p91">
              <a:extLst>
                <a:ext uri="{FF2B5EF4-FFF2-40B4-BE49-F238E27FC236}">
                  <a16:creationId xmlns:a16="http://schemas.microsoft.com/office/drawing/2014/main" id="{07C1BEE8-377B-03A8-3433-05E33E6F0D33}"/>
                </a:ext>
              </a:extLst>
            </p:cNvPr>
            <p:cNvSpPr/>
            <p:nvPr/>
          </p:nvSpPr>
          <p:spPr>
            <a:xfrm>
              <a:off x="5133885" y="3203068"/>
              <a:ext cx="17199" cy="51386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0" y="0"/>
                  </a:moveTo>
                  <a:lnTo>
                    <a:pt x="0" y="1960"/>
                  </a:lnTo>
                  <a:lnTo>
                    <a:pt x="656" y="1960"/>
                  </a:lnTo>
                  <a:lnTo>
                    <a:pt x="656" y="652"/>
                  </a:lnTo>
                  <a:cubicBezTo>
                    <a:pt x="656" y="290"/>
                    <a:pt x="362" y="0"/>
                    <a:pt x="0" y="0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6057;p91">
              <a:extLst>
                <a:ext uri="{FF2B5EF4-FFF2-40B4-BE49-F238E27FC236}">
                  <a16:creationId xmlns:a16="http://schemas.microsoft.com/office/drawing/2014/main" id="{EF610DEC-1D7B-4407-2FCF-D4F8F13A87CE}"/>
                </a:ext>
              </a:extLst>
            </p:cNvPr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6058;p91">
              <a:extLst>
                <a:ext uri="{FF2B5EF4-FFF2-40B4-BE49-F238E27FC236}">
                  <a16:creationId xmlns:a16="http://schemas.microsoft.com/office/drawing/2014/main" id="{34222530-056C-CFD8-754B-4C1CC944185D}"/>
                </a:ext>
              </a:extLst>
            </p:cNvPr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6059;p91">
              <a:extLst>
                <a:ext uri="{FF2B5EF4-FFF2-40B4-BE49-F238E27FC236}">
                  <a16:creationId xmlns:a16="http://schemas.microsoft.com/office/drawing/2014/main" id="{096471CF-B03F-0701-0FFF-22EF7FAF71D0}"/>
                </a:ext>
              </a:extLst>
            </p:cNvPr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6060;p91">
              <a:extLst>
                <a:ext uri="{FF2B5EF4-FFF2-40B4-BE49-F238E27FC236}">
                  <a16:creationId xmlns:a16="http://schemas.microsoft.com/office/drawing/2014/main" id="{70CFDF72-4F21-26BD-0B27-B4502DA3CDE5}"/>
                </a:ext>
              </a:extLst>
            </p:cNvPr>
            <p:cNvSpPr/>
            <p:nvPr/>
          </p:nvSpPr>
          <p:spPr>
            <a:xfrm>
              <a:off x="5019367" y="2900177"/>
              <a:ext cx="110349" cy="40087"/>
            </a:xfrm>
            <a:custGeom>
              <a:avLst/>
              <a:gdLst/>
              <a:ahLst/>
              <a:cxnLst/>
              <a:rect l="l" t="t" r="r" b="b"/>
              <a:pathLst>
                <a:path w="4209" h="1529" extrusionOk="0">
                  <a:moveTo>
                    <a:pt x="3934" y="0"/>
                  </a:moveTo>
                  <a:cubicBezTo>
                    <a:pt x="3934" y="0"/>
                    <a:pt x="3499" y="438"/>
                    <a:pt x="2409" y="438"/>
                  </a:cubicBezTo>
                  <a:lnTo>
                    <a:pt x="446" y="438"/>
                  </a:lnTo>
                  <a:cubicBezTo>
                    <a:pt x="326" y="438"/>
                    <a:pt x="203" y="449"/>
                    <a:pt x="87" y="475"/>
                  </a:cubicBezTo>
                  <a:cubicBezTo>
                    <a:pt x="29" y="634"/>
                    <a:pt x="0" y="804"/>
                    <a:pt x="0" y="974"/>
                  </a:cubicBezTo>
                  <a:lnTo>
                    <a:pt x="0" y="982"/>
                  </a:lnTo>
                  <a:cubicBezTo>
                    <a:pt x="4" y="1289"/>
                    <a:pt x="276" y="1528"/>
                    <a:pt x="587" y="1528"/>
                  </a:cubicBezTo>
                  <a:lnTo>
                    <a:pt x="4071" y="1528"/>
                  </a:lnTo>
                  <a:cubicBezTo>
                    <a:pt x="4209" y="1137"/>
                    <a:pt x="4202" y="623"/>
                    <a:pt x="3934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6061;p91">
              <a:extLst>
                <a:ext uri="{FF2B5EF4-FFF2-40B4-BE49-F238E27FC236}">
                  <a16:creationId xmlns:a16="http://schemas.microsoft.com/office/drawing/2014/main" id="{9211050D-A268-74D8-BA9D-B2EA8DE205E3}"/>
                </a:ext>
              </a:extLst>
            </p:cNvPr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6062;p91">
              <a:extLst>
                <a:ext uri="{FF2B5EF4-FFF2-40B4-BE49-F238E27FC236}">
                  <a16:creationId xmlns:a16="http://schemas.microsoft.com/office/drawing/2014/main" id="{054E99FA-426A-5788-2875-2D773240366F}"/>
                </a:ext>
              </a:extLst>
            </p:cNvPr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6063;p91">
              <a:extLst>
                <a:ext uri="{FF2B5EF4-FFF2-40B4-BE49-F238E27FC236}">
                  <a16:creationId xmlns:a16="http://schemas.microsoft.com/office/drawing/2014/main" id="{0CF7C339-DF04-E2AD-44DD-CDE46A642BB7}"/>
                </a:ext>
              </a:extLst>
            </p:cNvPr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6064;p91">
              <a:extLst>
                <a:ext uri="{FF2B5EF4-FFF2-40B4-BE49-F238E27FC236}">
                  <a16:creationId xmlns:a16="http://schemas.microsoft.com/office/drawing/2014/main" id="{F7226688-41D2-6219-C2EE-570962033B2F}"/>
                </a:ext>
              </a:extLst>
            </p:cNvPr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6065;p91">
              <a:extLst>
                <a:ext uri="{FF2B5EF4-FFF2-40B4-BE49-F238E27FC236}">
                  <a16:creationId xmlns:a16="http://schemas.microsoft.com/office/drawing/2014/main" id="{345B8B93-F94D-08E4-C5FF-AD71499F9B23}"/>
                </a:ext>
              </a:extLst>
            </p:cNvPr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6066;p91">
              <a:extLst>
                <a:ext uri="{FF2B5EF4-FFF2-40B4-BE49-F238E27FC236}">
                  <a16:creationId xmlns:a16="http://schemas.microsoft.com/office/drawing/2014/main" id="{67A4C458-B02D-7855-1EB8-B97729E9D107}"/>
                </a:ext>
              </a:extLst>
            </p:cNvPr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6067;p91">
              <a:extLst>
                <a:ext uri="{FF2B5EF4-FFF2-40B4-BE49-F238E27FC236}">
                  <a16:creationId xmlns:a16="http://schemas.microsoft.com/office/drawing/2014/main" id="{EB737E30-1199-4C95-D219-B891480C753B}"/>
                </a:ext>
              </a:extLst>
            </p:cNvPr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6068;p91">
              <a:extLst>
                <a:ext uri="{FF2B5EF4-FFF2-40B4-BE49-F238E27FC236}">
                  <a16:creationId xmlns:a16="http://schemas.microsoft.com/office/drawing/2014/main" id="{46ADD64B-E0A5-514A-91CA-A129DA9EB4DC}"/>
                </a:ext>
              </a:extLst>
            </p:cNvPr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6069;p91">
              <a:extLst>
                <a:ext uri="{FF2B5EF4-FFF2-40B4-BE49-F238E27FC236}">
                  <a16:creationId xmlns:a16="http://schemas.microsoft.com/office/drawing/2014/main" id="{C3AC06F4-00F7-AF77-09BA-CE224AB945CA}"/>
                </a:ext>
              </a:extLst>
            </p:cNvPr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6070;p91">
              <a:extLst>
                <a:ext uri="{FF2B5EF4-FFF2-40B4-BE49-F238E27FC236}">
                  <a16:creationId xmlns:a16="http://schemas.microsoft.com/office/drawing/2014/main" id="{69659A24-CE5A-3B03-7206-9349962D483B}"/>
                </a:ext>
              </a:extLst>
            </p:cNvPr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915;p41">
            <a:extLst>
              <a:ext uri="{FF2B5EF4-FFF2-40B4-BE49-F238E27FC236}">
                <a16:creationId xmlns:a16="http://schemas.microsoft.com/office/drawing/2014/main" id="{AD6C51D1-EA35-CF86-EC66-B48D48361355}"/>
              </a:ext>
            </a:extLst>
          </p:cNvPr>
          <p:cNvSpPr txBox="1">
            <a:spLocks/>
          </p:cNvSpPr>
          <p:nvPr/>
        </p:nvSpPr>
        <p:spPr>
          <a:xfrm>
            <a:off x="1782472" y="3497049"/>
            <a:ext cx="1436402" cy="107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전자공학과</a:t>
            </a:r>
          </a:p>
          <a:p>
            <a:pPr marL="0" indent="0" algn="ctr">
              <a:buFont typeface="Nunito Light"/>
              <a:buNone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2019041107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조상훈</a:t>
            </a:r>
            <a:b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프론트엔드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개발</a:t>
            </a:r>
          </a:p>
        </p:txBody>
      </p:sp>
      <p:sp>
        <p:nvSpPr>
          <p:cNvPr id="1128" name="Google Shape;915;p41">
            <a:extLst>
              <a:ext uri="{FF2B5EF4-FFF2-40B4-BE49-F238E27FC236}">
                <a16:creationId xmlns:a16="http://schemas.microsoft.com/office/drawing/2014/main" id="{F0DF9D09-EAD1-4EB9-F4E3-9AD103423E6C}"/>
              </a:ext>
            </a:extLst>
          </p:cNvPr>
          <p:cNvSpPr txBox="1">
            <a:spLocks/>
          </p:cNvSpPr>
          <p:nvPr/>
        </p:nvSpPr>
        <p:spPr>
          <a:xfrm>
            <a:off x="3686374" y="3497049"/>
            <a:ext cx="1436402" cy="107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기계공학과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>
              <a:buFont typeface="Nunito Light"/>
              <a:buNone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2020021065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정의천</a:t>
            </a:r>
            <a:b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시제품 제작</a:t>
            </a:r>
          </a:p>
        </p:txBody>
      </p:sp>
      <p:sp>
        <p:nvSpPr>
          <p:cNvPr id="1129" name="Google Shape;915;p41">
            <a:extLst>
              <a:ext uri="{FF2B5EF4-FFF2-40B4-BE49-F238E27FC236}">
                <a16:creationId xmlns:a16="http://schemas.microsoft.com/office/drawing/2014/main" id="{B711DCBD-0EEE-2081-7689-576FC8066599}"/>
              </a:ext>
            </a:extLst>
          </p:cNvPr>
          <p:cNvSpPr txBox="1">
            <a:spLocks/>
          </p:cNvSpPr>
          <p:nvPr/>
        </p:nvSpPr>
        <p:spPr>
          <a:xfrm>
            <a:off x="5590277" y="3497049"/>
            <a:ext cx="1436402" cy="107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전자공학과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>
              <a:buFont typeface="Nunito Light"/>
              <a:buNone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2023041065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이상민</a:t>
            </a:r>
            <a:b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자료조사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>
          <a:extLst>
            <a:ext uri="{FF2B5EF4-FFF2-40B4-BE49-F238E27FC236}">
              <a16:creationId xmlns:a16="http://schemas.microsoft.com/office/drawing/2014/main" id="{B5E53B56-3F5F-7810-8354-A2D4F8C8B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2">
            <a:extLst>
              <a:ext uri="{FF2B5EF4-FFF2-40B4-BE49-F238E27FC236}">
                <a16:creationId xmlns:a16="http://schemas.microsoft.com/office/drawing/2014/main" id="{ED225E20-51B5-2CDC-0375-881448B8A6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169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프로젝트 배경</a:t>
            </a:r>
            <a:endParaRPr sz="28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5B046CE0-6CA8-7E82-F12E-60FD7120083F}"/>
              </a:ext>
            </a:extLst>
          </p:cNvPr>
          <p:cNvSpPr/>
          <p:nvPr/>
        </p:nvSpPr>
        <p:spPr>
          <a:xfrm>
            <a:off x="260591" y="1568583"/>
            <a:ext cx="3429000" cy="3197782"/>
          </a:xfrm>
          <a:custGeom>
            <a:avLst/>
            <a:gdLst>
              <a:gd name="connsiteX0" fmla="*/ 0 w 3429000"/>
              <a:gd name="connsiteY0" fmla="*/ 0 h 3974997"/>
              <a:gd name="connsiteX1" fmla="*/ 3429000 w 3429000"/>
              <a:gd name="connsiteY1" fmla="*/ 0 h 3974997"/>
              <a:gd name="connsiteX2" fmla="*/ 3429000 w 3429000"/>
              <a:gd name="connsiteY2" fmla="*/ 3821755 h 3974997"/>
              <a:gd name="connsiteX3" fmla="*/ 3275758 w 3429000"/>
              <a:gd name="connsiteY3" fmla="*/ 3974997 h 3974997"/>
              <a:gd name="connsiteX4" fmla="*/ 153242 w 3429000"/>
              <a:gd name="connsiteY4" fmla="*/ 3974997 h 3974997"/>
              <a:gd name="connsiteX5" fmla="*/ 0 w 3429000"/>
              <a:gd name="connsiteY5" fmla="*/ 3821755 h 3974997"/>
              <a:gd name="connsiteX6" fmla="*/ 0 w 3429000"/>
              <a:gd name="connsiteY6" fmla="*/ 0 h 397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974997">
                <a:moveTo>
                  <a:pt x="0" y="0"/>
                </a:moveTo>
                <a:lnTo>
                  <a:pt x="3429000" y="0"/>
                </a:lnTo>
                <a:lnTo>
                  <a:pt x="3429000" y="3821755"/>
                </a:lnTo>
                <a:cubicBezTo>
                  <a:pt x="3429000" y="3906388"/>
                  <a:pt x="3360391" y="3974997"/>
                  <a:pt x="3275758" y="3974997"/>
                </a:cubicBezTo>
                <a:lnTo>
                  <a:pt x="153242" y="3974997"/>
                </a:lnTo>
                <a:cubicBezTo>
                  <a:pt x="68609" y="3974997"/>
                  <a:pt x="0" y="3906388"/>
                  <a:pt x="0" y="3821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" cap="flat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B4FEA47-3765-B86D-C1B6-91CD77FECB37}"/>
              </a:ext>
            </a:extLst>
          </p:cNvPr>
          <p:cNvSpPr/>
          <p:nvPr/>
        </p:nvSpPr>
        <p:spPr>
          <a:xfrm>
            <a:off x="260591" y="988375"/>
            <a:ext cx="3429000" cy="500286"/>
          </a:xfrm>
          <a:custGeom>
            <a:avLst/>
            <a:gdLst>
              <a:gd name="connsiteX0" fmla="*/ 153242 w 3429000"/>
              <a:gd name="connsiteY0" fmla="*/ 0 h 628650"/>
              <a:gd name="connsiteX1" fmla="*/ 3275758 w 3429000"/>
              <a:gd name="connsiteY1" fmla="*/ 0 h 628650"/>
              <a:gd name="connsiteX2" fmla="*/ 3429000 w 3429000"/>
              <a:gd name="connsiteY2" fmla="*/ 153242 h 628650"/>
              <a:gd name="connsiteX3" fmla="*/ 3429000 w 3429000"/>
              <a:gd name="connsiteY3" fmla="*/ 628650 h 628650"/>
              <a:gd name="connsiteX4" fmla="*/ 0 w 3429000"/>
              <a:gd name="connsiteY4" fmla="*/ 628650 h 628650"/>
              <a:gd name="connsiteX5" fmla="*/ 0 w 3429000"/>
              <a:gd name="connsiteY5" fmla="*/ 153242 h 628650"/>
              <a:gd name="connsiteX6" fmla="*/ 153242 w 3429000"/>
              <a:gd name="connsiteY6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628650">
                <a:moveTo>
                  <a:pt x="153242" y="0"/>
                </a:moveTo>
                <a:lnTo>
                  <a:pt x="3275758" y="0"/>
                </a:lnTo>
                <a:cubicBezTo>
                  <a:pt x="3360391" y="0"/>
                  <a:pt x="3429000" y="68609"/>
                  <a:pt x="3429000" y="153242"/>
                </a:cubicBezTo>
                <a:lnTo>
                  <a:pt x="3429000" y="628650"/>
                </a:lnTo>
                <a:lnTo>
                  <a:pt x="0" y="628650"/>
                </a:lnTo>
                <a:lnTo>
                  <a:pt x="0" y="153242"/>
                </a:lnTo>
                <a:cubicBezTo>
                  <a:pt x="0" y="68609"/>
                  <a:pt x="68609" y="0"/>
                  <a:pt x="153242" y="0"/>
                </a:cubicBezTo>
                <a:close/>
              </a:path>
            </a:pathLst>
          </a:custGeom>
          <a:solidFill>
            <a:srgbClr val="305B98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프로젝트 배경</a:t>
            </a:r>
          </a:p>
        </p:txBody>
      </p:sp>
      <p:sp>
        <p:nvSpPr>
          <p:cNvPr id="40" name="Google Shape;947;p42">
            <a:extLst>
              <a:ext uri="{FF2B5EF4-FFF2-40B4-BE49-F238E27FC236}">
                <a16:creationId xmlns:a16="http://schemas.microsoft.com/office/drawing/2014/main" id="{6F970F35-DDFF-C947-DCA5-1BB1543D32D0}"/>
              </a:ext>
            </a:extLst>
          </p:cNvPr>
          <p:cNvSpPr txBox="1">
            <a:spLocks/>
          </p:cNvSpPr>
          <p:nvPr/>
        </p:nvSpPr>
        <p:spPr>
          <a:xfrm>
            <a:off x="260591" y="1862136"/>
            <a:ext cx="3429000" cy="261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altLang="ko-KR" sz="1400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소비자용 </a:t>
            </a:r>
            <a:r>
              <a:rPr lang="ko-KR" altLang="en-US" sz="1400" dirty="0" err="1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드론의</a:t>
            </a:r>
            <a:r>
              <a:rPr lang="ko-KR" altLang="en-US" sz="1400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한계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드론은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농업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물류 등 산업 방면에서 </a:t>
            </a:r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드론이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널리 사용되고 있음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하지만 시장 규모가 커지는 데에 반해</a:t>
            </a:r>
            <a:endParaRPr lang="en-US" altLang="ko-KR" sz="1000" dirty="0">
              <a:solidFill>
                <a:schemeClr val="tx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/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일반 소비자용 </a:t>
            </a:r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드론은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고가로 인해 보급률이 낮음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  <a:p>
            <a:pPr marL="0" indent="0" algn="ctr"/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또한 대부분의 사용자에게는 단기간 사용 후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사용 빈도수가 낮아지거나 방치되는 경우가 많음</a:t>
            </a:r>
            <a:endParaRPr lang="en-US" altLang="ko-KR" sz="1000" dirty="0">
              <a:solidFill>
                <a:schemeClr val="tx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/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공유 경제의 성공</a:t>
            </a:r>
            <a:endParaRPr lang="en-US" altLang="ko-KR" sz="1400" dirty="0">
              <a:solidFill>
                <a:schemeClr val="tx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indent="0" algn="ctr"/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전 세계적으로 공유 경제는 지속적으로 성장하였음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역시 공유 경제를 통해 효율적으로 활용할 수 있는 자산으로 분류될 수 있음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0" indent="0" algn="ctr"/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관련 서비스 부재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대여 후 사용 중 혹은 사용 후에 문제가 발생했을 때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책임 소재를 명확히 하기 위한 시스템이 없을 때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개인 간거래는 위험 부담이 큼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en-US" sz="1000" dirty="0">
              <a:solidFill>
                <a:schemeClr val="tx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F3FB6-4224-7D95-5D83-3364C907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877" y="411298"/>
            <a:ext cx="1576296" cy="1995699"/>
          </a:xfrm>
          <a:prstGeom prst="rect">
            <a:avLst/>
          </a:prstGeom>
        </p:spPr>
      </p:pic>
      <p:sp>
        <p:nvSpPr>
          <p:cNvPr id="5" name="Google Shape;947;p42">
            <a:extLst>
              <a:ext uri="{FF2B5EF4-FFF2-40B4-BE49-F238E27FC236}">
                <a16:creationId xmlns:a16="http://schemas.microsoft.com/office/drawing/2014/main" id="{1047DEBD-6CB1-2E52-299A-15ED7E0C4990}"/>
              </a:ext>
            </a:extLst>
          </p:cNvPr>
          <p:cNvSpPr txBox="1">
            <a:spLocks/>
          </p:cNvSpPr>
          <p:nvPr/>
        </p:nvSpPr>
        <p:spPr>
          <a:xfrm>
            <a:off x="3779954" y="2449130"/>
            <a:ext cx="2977313" cy="28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2024~ 2029 </a:t>
            </a:r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시장의 연평균 성장률 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13.9% 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예상</a:t>
            </a:r>
            <a:endParaRPr lang="en-US" altLang="ko-KR" sz="1000" dirty="0">
              <a:solidFill>
                <a:schemeClr val="tx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/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출처 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Mordor Intelligence(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시장 및 기업 분석 회사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</a:p>
        </p:txBody>
      </p:sp>
      <p:pic>
        <p:nvPicPr>
          <p:cNvPr id="6" name="그림 5" descr="텍스트, 소프트웨어, 번호, 웹 페이지이(가) 표시된 사진&#10;&#10;자동 생성된 설명">
            <a:extLst>
              <a:ext uri="{FF2B5EF4-FFF2-40B4-BE49-F238E27FC236}">
                <a16:creationId xmlns:a16="http://schemas.microsoft.com/office/drawing/2014/main" id="{FAFDEFC5-F670-BE8E-75E0-A0FFC4E61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78" y="2780672"/>
            <a:ext cx="1518160" cy="1278911"/>
          </a:xfrm>
          <a:prstGeom prst="rect">
            <a:avLst/>
          </a:prstGeom>
        </p:spPr>
      </p:pic>
      <p:sp>
        <p:nvSpPr>
          <p:cNvPr id="7" name="Google Shape;947;p42">
            <a:extLst>
              <a:ext uri="{FF2B5EF4-FFF2-40B4-BE49-F238E27FC236}">
                <a16:creationId xmlns:a16="http://schemas.microsoft.com/office/drawing/2014/main" id="{B4C5F395-26BC-087E-FEC9-C2770A1655B4}"/>
              </a:ext>
            </a:extLst>
          </p:cNvPr>
          <p:cNvSpPr txBox="1">
            <a:spLocks/>
          </p:cNvSpPr>
          <p:nvPr/>
        </p:nvSpPr>
        <p:spPr>
          <a:xfrm>
            <a:off x="3779955" y="4237570"/>
            <a:ext cx="2584166" cy="28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대여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판매 등 개인 거래 관련 </a:t>
            </a:r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검색시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높은 수요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출처 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네이버 카페 </a:t>
            </a:r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드론플레이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회원 약 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19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만명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74C31B-F6D1-68CD-427F-7B4A14CF1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411" y="2780672"/>
            <a:ext cx="1175860" cy="14060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5668DC-A0B3-C66E-4DF1-F88769094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715" y="3907967"/>
            <a:ext cx="816541" cy="9186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FBBC5A-81F0-B0CA-8865-E3345D116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714" y="3087735"/>
            <a:ext cx="2158547" cy="713773"/>
          </a:xfrm>
          <a:prstGeom prst="rect">
            <a:avLst/>
          </a:prstGeom>
        </p:spPr>
      </p:pic>
      <p:sp>
        <p:nvSpPr>
          <p:cNvPr id="15" name="Google Shape;947;p42">
            <a:extLst>
              <a:ext uri="{FF2B5EF4-FFF2-40B4-BE49-F238E27FC236}">
                <a16:creationId xmlns:a16="http://schemas.microsoft.com/office/drawing/2014/main" id="{45B0D79C-9DD6-6382-B6D7-2705E0468977}"/>
              </a:ext>
            </a:extLst>
          </p:cNvPr>
          <p:cNvSpPr txBox="1">
            <a:spLocks/>
          </p:cNvSpPr>
          <p:nvPr/>
        </p:nvSpPr>
        <p:spPr>
          <a:xfrm>
            <a:off x="6803056" y="2754816"/>
            <a:ext cx="2199861" cy="282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시장 조사를 통해 </a:t>
            </a:r>
            <a:endParaRPr lang="en-US" altLang="ko-KR" sz="1000" dirty="0">
              <a:solidFill>
                <a:schemeClr val="tx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/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공유 관련 서비스의 부재를 발견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8947F4-31E0-ACDC-F5A3-EB486BDF0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4792" y="337650"/>
            <a:ext cx="2680229" cy="1586930"/>
          </a:xfrm>
          <a:prstGeom prst="rect">
            <a:avLst/>
          </a:prstGeom>
        </p:spPr>
      </p:pic>
      <p:sp>
        <p:nvSpPr>
          <p:cNvPr id="18" name="Google Shape;947;p42">
            <a:extLst>
              <a:ext uri="{FF2B5EF4-FFF2-40B4-BE49-F238E27FC236}">
                <a16:creationId xmlns:a16="http://schemas.microsoft.com/office/drawing/2014/main" id="{83914658-2752-8B1F-CBD7-FDD5B5AFA178}"/>
              </a:ext>
            </a:extLst>
          </p:cNvPr>
          <p:cNvSpPr txBox="1">
            <a:spLocks/>
          </p:cNvSpPr>
          <p:nvPr/>
        </p:nvSpPr>
        <p:spPr>
          <a:xfrm>
            <a:off x="5591972" y="1948900"/>
            <a:ext cx="3105871" cy="28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altLang="ko-KR" sz="1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2013~ 2025 </a:t>
            </a:r>
            <a:r>
              <a:rPr lang="ko-KR" altLang="en-US" sz="1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공유 경제의 총 성장률 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2133%</a:t>
            </a:r>
            <a:r>
              <a:rPr lang="ko-KR" altLang="en-US" sz="1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 예상됨</a:t>
            </a:r>
            <a:br>
              <a:rPr lang="en-US" altLang="ko-KR" sz="1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출처 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PwC(PricewaterhouseCoopers) </a:t>
            </a:r>
            <a:r>
              <a:rPr lang="ko-KR" altLang="en-US" sz="1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보고서</a:t>
            </a:r>
            <a:endParaRPr lang="en-US" altLang="ko-KR" sz="10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78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>
          <a:extLst>
            <a:ext uri="{FF2B5EF4-FFF2-40B4-BE49-F238E27FC236}">
              <a16:creationId xmlns:a16="http://schemas.microsoft.com/office/drawing/2014/main" id="{DCF7D07B-9060-34EF-A880-98335F63C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2">
            <a:extLst>
              <a:ext uri="{FF2B5EF4-FFF2-40B4-BE49-F238E27FC236}">
                <a16:creationId xmlns:a16="http://schemas.microsoft.com/office/drawing/2014/main" id="{5B3A79CA-81A7-FE6A-9C11-FF8863A642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169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프로젝트 목표</a:t>
            </a:r>
            <a:endParaRPr sz="28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E970E6CD-1A4E-4D76-D9F1-98B00A376164}"/>
              </a:ext>
            </a:extLst>
          </p:cNvPr>
          <p:cNvSpPr/>
          <p:nvPr/>
        </p:nvSpPr>
        <p:spPr>
          <a:xfrm>
            <a:off x="720000" y="1568583"/>
            <a:ext cx="3429000" cy="3197782"/>
          </a:xfrm>
          <a:custGeom>
            <a:avLst/>
            <a:gdLst>
              <a:gd name="connsiteX0" fmla="*/ 0 w 3429000"/>
              <a:gd name="connsiteY0" fmla="*/ 0 h 3974997"/>
              <a:gd name="connsiteX1" fmla="*/ 3429000 w 3429000"/>
              <a:gd name="connsiteY1" fmla="*/ 0 h 3974997"/>
              <a:gd name="connsiteX2" fmla="*/ 3429000 w 3429000"/>
              <a:gd name="connsiteY2" fmla="*/ 3821755 h 3974997"/>
              <a:gd name="connsiteX3" fmla="*/ 3275758 w 3429000"/>
              <a:gd name="connsiteY3" fmla="*/ 3974997 h 3974997"/>
              <a:gd name="connsiteX4" fmla="*/ 153242 w 3429000"/>
              <a:gd name="connsiteY4" fmla="*/ 3974997 h 3974997"/>
              <a:gd name="connsiteX5" fmla="*/ 0 w 3429000"/>
              <a:gd name="connsiteY5" fmla="*/ 3821755 h 3974997"/>
              <a:gd name="connsiteX6" fmla="*/ 0 w 3429000"/>
              <a:gd name="connsiteY6" fmla="*/ 0 h 397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974997">
                <a:moveTo>
                  <a:pt x="0" y="0"/>
                </a:moveTo>
                <a:lnTo>
                  <a:pt x="3429000" y="0"/>
                </a:lnTo>
                <a:lnTo>
                  <a:pt x="3429000" y="3821755"/>
                </a:lnTo>
                <a:cubicBezTo>
                  <a:pt x="3429000" y="3906388"/>
                  <a:pt x="3360391" y="3974997"/>
                  <a:pt x="3275758" y="3974997"/>
                </a:cubicBezTo>
                <a:lnTo>
                  <a:pt x="153242" y="3974997"/>
                </a:lnTo>
                <a:cubicBezTo>
                  <a:pt x="68609" y="3974997"/>
                  <a:pt x="0" y="3906388"/>
                  <a:pt x="0" y="3821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" cap="flat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4F7DC4BE-9C01-8F34-5782-8C7CD5435A27}"/>
              </a:ext>
            </a:extLst>
          </p:cNvPr>
          <p:cNvSpPr/>
          <p:nvPr/>
        </p:nvSpPr>
        <p:spPr>
          <a:xfrm>
            <a:off x="720000" y="988375"/>
            <a:ext cx="3429000" cy="500286"/>
          </a:xfrm>
          <a:custGeom>
            <a:avLst/>
            <a:gdLst>
              <a:gd name="connsiteX0" fmla="*/ 153242 w 3429000"/>
              <a:gd name="connsiteY0" fmla="*/ 0 h 628650"/>
              <a:gd name="connsiteX1" fmla="*/ 3275758 w 3429000"/>
              <a:gd name="connsiteY1" fmla="*/ 0 h 628650"/>
              <a:gd name="connsiteX2" fmla="*/ 3429000 w 3429000"/>
              <a:gd name="connsiteY2" fmla="*/ 153242 h 628650"/>
              <a:gd name="connsiteX3" fmla="*/ 3429000 w 3429000"/>
              <a:gd name="connsiteY3" fmla="*/ 628650 h 628650"/>
              <a:gd name="connsiteX4" fmla="*/ 0 w 3429000"/>
              <a:gd name="connsiteY4" fmla="*/ 628650 h 628650"/>
              <a:gd name="connsiteX5" fmla="*/ 0 w 3429000"/>
              <a:gd name="connsiteY5" fmla="*/ 153242 h 628650"/>
              <a:gd name="connsiteX6" fmla="*/ 153242 w 3429000"/>
              <a:gd name="connsiteY6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628650">
                <a:moveTo>
                  <a:pt x="153242" y="0"/>
                </a:moveTo>
                <a:lnTo>
                  <a:pt x="3275758" y="0"/>
                </a:lnTo>
                <a:cubicBezTo>
                  <a:pt x="3360391" y="0"/>
                  <a:pt x="3429000" y="68609"/>
                  <a:pt x="3429000" y="153242"/>
                </a:cubicBezTo>
                <a:lnTo>
                  <a:pt x="3429000" y="628650"/>
                </a:lnTo>
                <a:lnTo>
                  <a:pt x="0" y="628650"/>
                </a:lnTo>
                <a:lnTo>
                  <a:pt x="0" y="153242"/>
                </a:lnTo>
                <a:cubicBezTo>
                  <a:pt x="0" y="68609"/>
                  <a:pt x="68609" y="0"/>
                  <a:pt x="153242" y="0"/>
                </a:cubicBezTo>
                <a:close/>
              </a:path>
            </a:pathLst>
          </a:custGeom>
          <a:solidFill>
            <a:srgbClr val="305B98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목표</a:t>
            </a:r>
            <a:endParaRPr lang="ko-KR" altLang="en-US" sz="180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4" name="Google Shape;947;p42">
            <a:extLst>
              <a:ext uri="{FF2B5EF4-FFF2-40B4-BE49-F238E27FC236}">
                <a16:creationId xmlns:a16="http://schemas.microsoft.com/office/drawing/2014/main" id="{389536B0-66AA-06C9-5782-13BAD8A49F72}"/>
              </a:ext>
            </a:extLst>
          </p:cNvPr>
          <p:cNvSpPr txBox="1">
            <a:spLocks/>
          </p:cNvSpPr>
          <p:nvPr/>
        </p:nvSpPr>
        <p:spPr>
          <a:xfrm>
            <a:off x="720000" y="1862136"/>
            <a:ext cx="3429000" cy="261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altLang="ko-KR" sz="1400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플랫폼 구축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사이트를 구축하여 사용자들의 접근성을 증가시킴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누구나 쉽게 사용할 수 있도록 직관적인 디자인 제공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0" indent="0" algn="ctr"/>
            <a:endParaRPr lang="en-US" altLang="ko-KR" sz="1000" dirty="0">
              <a:solidFill>
                <a:schemeClr val="tx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/>
            <a:r>
              <a:rPr lang="en-US" altLang="ko-KR" sz="1400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2.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드론</a:t>
            </a:r>
            <a:r>
              <a:rPr lang="ko-KR" altLang="en-US" sz="1400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전문 </a:t>
            </a:r>
            <a:r>
              <a:rPr lang="en-US" altLang="ko-KR" sz="1400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C2C </a:t>
            </a:r>
            <a:r>
              <a:rPr lang="ko-KR" altLang="en-US" sz="1400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플랫폼의 역할 수행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소유자는 유휴 자산을 통해 수익을 창출할 있고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대여자는 </a:t>
            </a:r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드론을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합리적인 비용으로 활용할 수 있게 함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b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000" dirty="0" err="1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시장의 접근성을 크게 개선할 수 있도록 함</a:t>
            </a:r>
            <a:r>
              <a:rPr lang="en-US" altLang="ko-KR" sz="1000" dirty="0">
                <a:solidFill>
                  <a:schemeClr val="tx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pic>
        <p:nvPicPr>
          <p:cNvPr id="1026" name="Picture 2" descr="당근마켓, '개인 간 거래' 분쟁 데이터 분석 결과 공개 | 당근 보도자료">
            <a:extLst>
              <a:ext uri="{FF2B5EF4-FFF2-40B4-BE49-F238E27FC236}">
                <a16:creationId xmlns:a16="http://schemas.microsoft.com/office/drawing/2014/main" id="{B84F1EE9-9D2D-6123-839D-5F2CE7A8D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7" r="22859"/>
          <a:stretch/>
        </p:blipFill>
        <p:spPr bwMode="auto">
          <a:xfrm>
            <a:off x="4328546" y="643808"/>
            <a:ext cx="1157357" cy="140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중고나라, 한 달 만에 추가 투자 유치 성공 &lt; 화주SCM &lt; 기사본문 - 물류신문">
            <a:extLst>
              <a:ext uri="{FF2B5EF4-FFF2-40B4-BE49-F238E27FC236}">
                <a16:creationId xmlns:a16="http://schemas.microsoft.com/office/drawing/2014/main" id="{4283A65B-D0DE-6BBA-39DE-4C5B4225D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760" y="443120"/>
            <a:ext cx="1370383" cy="131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번개장터 - Apps on Google Play">
            <a:extLst>
              <a:ext uri="{FF2B5EF4-FFF2-40B4-BE49-F238E27FC236}">
                <a16:creationId xmlns:a16="http://schemas.microsoft.com/office/drawing/2014/main" id="{106FEC02-D2E9-B28F-9D0A-34CFC2BF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03" y="2052874"/>
            <a:ext cx="1370383" cy="137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FD0917A-B869-10B1-52E7-A875B781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02" y="3671667"/>
            <a:ext cx="2076174" cy="64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p Store에서 제공하는 Uber Taxi(우버 택시) - 택시 호출 플랫폼">
            <a:extLst>
              <a:ext uri="{FF2B5EF4-FFF2-40B4-BE49-F238E27FC236}">
                <a16:creationId xmlns:a16="http://schemas.microsoft.com/office/drawing/2014/main" id="{259FF24B-04BB-23BF-B416-100BCA933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6" t="225" r="29893" b="-225"/>
          <a:stretch/>
        </p:blipFill>
        <p:spPr bwMode="auto">
          <a:xfrm>
            <a:off x="7403547" y="2437835"/>
            <a:ext cx="1466574" cy="18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8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2"/>
          <p:cNvSpPr txBox="1">
            <a:spLocks noGrp="1"/>
          </p:cNvSpPr>
          <p:nvPr>
            <p:ph type="title"/>
          </p:nvPr>
        </p:nvSpPr>
        <p:spPr>
          <a:xfrm>
            <a:off x="720000" y="336880"/>
            <a:ext cx="7704000" cy="629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타겟 사용자 및 페르소나</a:t>
            </a:r>
            <a:endParaRPr sz="28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939" name="Google Shape;939;p42"/>
          <p:cNvSpPr txBox="1">
            <a:spLocks noGrp="1"/>
          </p:cNvSpPr>
          <p:nvPr>
            <p:ph type="title" idx="7"/>
          </p:nvPr>
        </p:nvSpPr>
        <p:spPr>
          <a:xfrm>
            <a:off x="522809" y="1129584"/>
            <a:ext cx="734700" cy="447600"/>
          </a:xfrm>
          <a:prstGeom prst="round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01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945" name="Google Shape;945;p42"/>
          <p:cNvSpPr txBox="1">
            <a:spLocks noGrp="1"/>
          </p:cNvSpPr>
          <p:nvPr>
            <p:ph type="subTitle" idx="16"/>
          </p:nvPr>
        </p:nvSpPr>
        <p:spPr>
          <a:xfrm>
            <a:off x="1333355" y="1156134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콘텐츠 크리에이터</a:t>
            </a:r>
            <a:endParaRPr lang="en-US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934" name="Google Shape;934;p42"/>
          <p:cNvSpPr txBox="1">
            <a:spLocks noGrp="1"/>
          </p:cNvSpPr>
          <p:nvPr>
            <p:ph type="subTitle" idx="1"/>
          </p:nvPr>
        </p:nvSpPr>
        <p:spPr>
          <a:xfrm>
            <a:off x="300347" y="1655573"/>
            <a:ext cx="3529869" cy="108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페르소나 </a:t>
            </a:r>
            <a:r>
              <a:rPr lang="en-US" altLang="ko-KR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 : </a:t>
            </a:r>
            <a:r>
              <a:rPr lang="ko-KR" altLang="en-US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여행 크리에이터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139700" indent="0"/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목표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여행 중 특별한 촬영을 위한 단기 </a:t>
            </a:r>
            <a:r>
              <a:rPr lang="ko-KR" altLang="en-US" sz="12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대여</a:t>
            </a:r>
          </a:p>
          <a:p>
            <a:pPr marL="139700" indent="0"/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문제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2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구매 부담과 여행 중 운반 불편함</a:t>
            </a:r>
          </a:p>
          <a:p>
            <a:pPr marL="139700" indent="0"/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해결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플랫폼을 통해 합리적인 가격으로 </a:t>
            </a:r>
            <a:r>
              <a:rPr lang="ko-KR" altLang="en-US" sz="12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대여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20" name="Google Shape;939;p42">
            <a:extLst>
              <a:ext uri="{FF2B5EF4-FFF2-40B4-BE49-F238E27FC236}">
                <a16:creationId xmlns:a16="http://schemas.microsoft.com/office/drawing/2014/main" id="{95B9DFDE-8AE7-432D-4849-5F8B29E9EF42}"/>
              </a:ext>
            </a:extLst>
          </p:cNvPr>
          <p:cNvSpPr txBox="1">
            <a:spLocks/>
          </p:cNvSpPr>
          <p:nvPr/>
        </p:nvSpPr>
        <p:spPr>
          <a:xfrm>
            <a:off x="522809" y="2842561"/>
            <a:ext cx="734700" cy="447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22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03</a:t>
            </a:r>
          </a:p>
        </p:txBody>
      </p:sp>
      <p:sp>
        <p:nvSpPr>
          <p:cNvPr id="21" name="Google Shape;945;p42">
            <a:extLst>
              <a:ext uri="{FF2B5EF4-FFF2-40B4-BE49-F238E27FC236}">
                <a16:creationId xmlns:a16="http://schemas.microsoft.com/office/drawing/2014/main" id="{A8923358-72C7-4D4F-B72B-A650CDE60379}"/>
              </a:ext>
            </a:extLst>
          </p:cNvPr>
          <p:cNvSpPr txBox="1">
            <a:spLocks/>
          </p:cNvSpPr>
          <p:nvPr/>
        </p:nvSpPr>
        <p:spPr>
          <a:xfrm>
            <a:off x="1333355" y="2869111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스타트업 및 소기업</a:t>
            </a:r>
            <a:endParaRPr lang="en-US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2" name="Google Shape;934;p42">
            <a:extLst>
              <a:ext uri="{FF2B5EF4-FFF2-40B4-BE49-F238E27FC236}">
                <a16:creationId xmlns:a16="http://schemas.microsoft.com/office/drawing/2014/main" id="{EF929E84-969E-16E3-C160-C255F32007B4}"/>
              </a:ext>
            </a:extLst>
          </p:cNvPr>
          <p:cNvSpPr txBox="1">
            <a:spLocks/>
          </p:cNvSpPr>
          <p:nvPr/>
        </p:nvSpPr>
        <p:spPr>
          <a:xfrm>
            <a:off x="300347" y="3368551"/>
            <a:ext cx="3790495" cy="9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ko-KR" altLang="en-US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페르소나 </a:t>
            </a:r>
            <a:r>
              <a:rPr lang="en-US" altLang="ko-KR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3 : </a:t>
            </a:r>
            <a:r>
              <a:rPr lang="ko-KR" altLang="en-US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농업 스타트업 대표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139700" indent="0"/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목표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농업 데이터 수집 및 영상 촬영을 위한 </a:t>
            </a:r>
            <a:r>
              <a:rPr lang="ko-KR" altLang="en-US" sz="12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활용</a:t>
            </a:r>
          </a:p>
          <a:p>
            <a:pPr marL="139700" indent="0"/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문제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단기 프로젝트에 고가의 </a:t>
            </a:r>
            <a:r>
              <a:rPr lang="ko-KR" altLang="en-US" sz="12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구매는 부담됨</a:t>
            </a:r>
          </a:p>
          <a:p>
            <a:pPr marL="139700" indent="0"/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해결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필요 기간만 대여 가능한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C2C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플랫폼 사용</a:t>
            </a:r>
          </a:p>
          <a:p>
            <a:pPr marL="0" indent="0"/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35" name="Google Shape;939;p42">
            <a:extLst>
              <a:ext uri="{FF2B5EF4-FFF2-40B4-BE49-F238E27FC236}">
                <a16:creationId xmlns:a16="http://schemas.microsoft.com/office/drawing/2014/main" id="{A9682F40-532E-6F8D-189E-0249A5A9A0DB}"/>
              </a:ext>
            </a:extLst>
          </p:cNvPr>
          <p:cNvSpPr txBox="1">
            <a:spLocks/>
          </p:cNvSpPr>
          <p:nvPr/>
        </p:nvSpPr>
        <p:spPr>
          <a:xfrm>
            <a:off x="4389150" y="1129584"/>
            <a:ext cx="734700" cy="447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22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02</a:t>
            </a:r>
          </a:p>
        </p:txBody>
      </p:sp>
      <p:sp>
        <p:nvSpPr>
          <p:cNvPr id="36" name="Google Shape;945;p42">
            <a:extLst>
              <a:ext uri="{FF2B5EF4-FFF2-40B4-BE49-F238E27FC236}">
                <a16:creationId xmlns:a16="http://schemas.microsoft.com/office/drawing/2014/main" id="{532B6AB1-6D5D-41A2-6FC6-9B8A75D4EC30}"/>
              </a:ext>
            </a:extLst>
          </p:cNvPr>
          <p:cNvSpPr txBox="1">
            <a:spLocks/>
          </p:cNvSpPr>
          <p:nvPr/>
        </p:nvSpPr>
        <p:spPr>
          <a:xfrm>
            <a:off x="5199695" y="1156134"/>
            <a:ext cx="2804651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학생 및 연구자</a:t>
            </a:r>
            <a:endParaRPr lang="en-US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7" name="Google Shape;934;p42">
            <a:extLst>
              <a:ext uri="{FF2B5EF4-FFF2-40B4-BE49-F238E27FC236}">
                <a16:creationId xmlns:a16="http://schemas.microsoft.com/office/drawing/2014/main" id="{56C3D20B-6651-5A1B-2C01-374EB7B4C61A}"/>
              </a:ext>
            </a:extLst>
          </p:cNvPr>
          <p:cNvSpPr txBox="1">
            <a:spLocks/>
          </p:cNvSpPr>
          <p:nvPr/>
        </p:nvSpPr>
        <p:spPr>
          <a:xfrm>
            <a:off x="4299209" y="1655572"/>
            <a:ext cx="4853624" cy="108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ko-KR" altLang="en-US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페르소나 </a:t>
            </a:r>
            <a:r>
              <a:rPr lang="en-US" altLang="ko-KR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 : </a:t>
            </a:r>
            <a:r>
              <a:rPr lang="ko-KR" altLang="en-US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관련 학과 대학생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목표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졸업 프로젝트로 </a:t>
            </a:r>
            <a:r>
              <a:rPr lang="ko-KR" altLang="en-US" sz="12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기반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IoT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솔루션 실험 수행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b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문제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학교 장비의 노후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예산 부족으로 </a:t>
            </a:r>
            <a:r>
              <a:rPr lang="ko-KR" altLang="en-US" sz="12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구매 어려움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b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해결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C2C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플랫폼에서 </a:t>
            </a:r>
            <a:r>
              <a:rPr lang="ko-KR" altLang="en-US" sz="12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대여 및 가이드라인으로 실험 진행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sz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38" name="Google Shape;939;p42">
            <a:extLst>
              <a:ext uri="{FF2B5EF4-FFF2-40B4-BE49-F238E27FC236}">
                <a16:creationId xmlns:a16="http://schemas.microsoft.com/office/drawing/2014/main" id="{02773A6A-9A58-5DDA-4DE4-F94464B91F47}"/>
              </a:ext>
            </a:extLst>
          </p:cNvPr>
          <p:cNvSpPr txBox="1">
            <a:spLocks/>
          </p:cNvSpPr>
          <p:nvPr/>
        </p:nvSpPr>
        <p:spPr>
          <a:xfrm>
            <a:off x="4389150" y="2842561"/>
            <a:ext cx="734700" cy="447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22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04</a:t>
            </a:r>
          </a:p>
        </p:txBody>
      </p:sp>
      <p:sp>
        <p:nvSpPr>
          <p:cNvPr id="39" name="Google Shape;945;p42">
            <a:extLst>
              <a:ext uri="{FF2B5EF4-FFF2-40B4-BE49-F238E27FC236}">
                <a16:creationId xmlns:a16="http://schemas.microsoft.com/office/drawing/2014/main" id="{232BE1B7-B5D1-43C8-449C-E7CFD3AA7386}"/>
              </a:ext>
            </a:extLst>
          </p:cNvPr>
          <p:cNvSpPr txBox="1">
            <a:spLocks/>
          </p:cNvSpPr>
          <p:nvPr/>
        </p:nvSpPr>
        <p:spPr>
          <a:xfrm>
            <a:off x="5199696" y="2869111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자격증 취득 희망자</a:t>
            </a:r>
            <a:endParaRPr lang="en-US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40" name="Google Shape;934;p42">
            <a:extLst>
              <a:ext uri="{FF2B5EF4-FFF2-40B4-BE49-F238E27FC236}">
                <a16:creationId xmlns:a16="http://schemas.microsoft.com/office/drawing/2014/main" id="{F873800B-AE4A-27AD-578B-D548DD01E6F9}"/>
              </a:ext>
            </a:extLst>
          </p:cNvPr>
          <p:cNvSpPr txBox="1">
            <a:spLocks/>
          </p:cNvSpPr>
          <p:nvPr/>
        </p:nvSpPr>
        <p:spPr>
          <a:xfrm>
            <a:off x="4166688" y="3368551"/>
            <a:ext cx="5887294" cy="9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페르소나 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4 : </a:t>
            </a: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대학 졸업 예정자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목표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2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자격증 취득으로 취업 경쟁력 강화 및 관련 분야 진출 준비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문제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예산 부족과 시험에 적합한 </a:t>
            </a:r>
            <a:r>
              <a:rPr lang="ko-KR" altLang="en-US" sz="12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모델 확보 어려움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해결 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C2C </a:t>
            </a:r>
            <a:r>
              <a:rPr lang="ko-KR" altLang="en-US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플랫폼에서 다양한 모델을 대여해 시험 준비 및 실습 진행</a:t>
            </a:r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grpSp>
        <p:nvGrpSpPr>
          <p:cNvPr id="43" name="Google Shape;20222;p94">
            <a:extLst>
              <a:ext uri="{FF2B5EF4-FFF2-40B4-BE49-F238E27FC236}">
                <a16:creationId xmlns:a16="http://schemas.microsoft.com/office/drawing/2014/main" id="{BA914D48-EF58-601E-E4EB-6C74D84F07DE}"/>
              </a:ext>
            </a:extLst>
          </p:cNvPr>
          <p:cNvGrpSpPr/>
          <p:nvPr/>
        </p:nvGrpSpPr>
        <p:grpSpPr>
          <a:xfrm>
            <a:off x="2835148" y="1503605"/>
            <a:ext cx="320465" cy="303933"/>
            <a:chOff x="3302118" y="3796534"/>
            <a:chExt cx="372844" cy="353610"/>
          </a:xfrm>
        </p:grpSpPr>
        <p:sp>
          <p:nvSpPr>
            <p:cNvPr id="44" name="Google Shape;20223;p94">
              <a:extLst>
                <a:ext uri="{FF2B5EF4-FFF2-40B4-BE49-F238E27FC236}">
                  <a16:creationId xmlns:a16="http://schemas.microsoft.com/office/drawing/2014/main" id="{BED3CAE5-8472-CA04-148B-7E37EC02B89E}"/>
                </a:ext>
              </a:extLst>
            </p:cNvPr>
            <p:cNvSpPr/>
            <p:nvPr/>
          </p:nvSpPr>
          <p:spPr>
            <a:xfrm>
              <a:off x="3326480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rgbClr val="92A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224;p94">
              <a:extLst>
                <a:ext uri="{FF2B5EF4-FFF2-40B4-BE49-F238E27FC236}">
                  <a16:creationId xmlns:a16="http://schemas.microsoft.com/office/drawing/2014/main" id="{2BB75843-F0D5-25C7-396F-E6D3A7FB2EE9}"/>
                </a:ext>
              </a:extLst>
            </p:cNvPr>
            <p:cNvSpPr/>
            <p:nvPr/>
          </p:nvSpPr>
          <p:spPr>
            <a:xfrm>
              <a:off x="3475384" y="3802104"/>
              <a:ext cx="199579" cy="342522"/>
            </a:xfrm>
            <a:custGeom>
              <a:avLst/>
              <a:gdLst/>
              <a:ahLst/>
              <a:cxnLst/>
              <a:rect l="l" t="t" r="r" b="b"/>
              <a:pathLst>
                <a:path w="7668" h="13160" extrusionOk="0">
                  <a:moveTo>
                    <a:pt x="859" y="1"/>
                  </a:moveTo>
                  <a:cubicBezTo>
                    <a:pt x="570" y="1"/>
                    <a:pt x="282" y="18"/>
                    <a:pt x="0" y="57"/>
                  </a:cubicBezTo>
                  <a:cubicBezTo>
                    <a:pt x="3273" y="486"/>
                    <a:pt x="5721" y="3276"/>
                    <a:pt x="5721" y="6580"/>
                  </a:cubicBezTo>
                  <a:cubicBezTo>
                    <a:pt x="5721" y="9880"/>
                    <a:pt x="3273" y="12670"/>
                    <a:pt x="0" y="13103"/>
                  </a:cubicBezTo>
                  <a:cubicBezTo>
                    <a:pt x="291" y="13141"/>
                    <a:pt x="579" y="13160"/>
                    <a:pt x="863" y="13160"/>
                  </a:cubicBezTo>
                  <a:cubicBezTo>
                    <a:pt x="4274" y="13160"/>
                    <a:pt x="7190" y="10510"/>
                    <a:pt x="7417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B9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225;p94">
              <a:extLst>
                <a:ext uri="{FF2B5EF4-FFF2-40B4-BE49-F238E27FC236}">
                  <a16:creationId xmlns:a16="http://schemas.microsoft.com/office/drawing/2014/main" id="{8C3FC336-BECA-6C54-66EF-43132D2E7DAF}"/>
                </a:ext>
              </a:extLst>
            </p:cNvPr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226;p94">
              <a:extLst>
                <a:ext uri="{FF2B5EF4-FFF2-40B4-BE49-F238E27FC236}">
                  <a16:creationId xmlns:a16="http://schemas.microsoft.com/office/drawing/2014/main" id="{FA1CC6A4-3C5D-259D-4708-AA0ED5F97D76}"/>
                </a:ext>
              </a:extLst>
            </p:cNvPr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227;p94">
              <a:extLst>
                <a:ext uri="{FF2B5EF4-FFF2-40B4-BE49-F238E27FC236}">
                  <a16:creationId xmlns:a16="http://schemas.microsoft.com/office/drawing/2014/main" id="{3760BA92-4B6F-C1A2-5E34-925621396D7C}"/>
                </a:ext>
              </a:extLst>
            </p:cNvPr>
            <p:cNvSpPr/>
            <p:nvPr/>
          </p:nvSpPr>
          <p:spPr>
            <a:xfrm>
              <a:off x="3302118" y="3796534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228;p94">
              <a:extLst>
                <a:ext uri="{FF2B5EF4-FFF2-40B4-BE49-F238E27FC236}">
                  <a16:creationId xmlns:a16="http://schemas.microsoft.com/office/drawing/2014/main" id="{1C987AC3-11C0-24BB-28D1-03DA7149BDBC}"/>
                </a:ext>
              </a:extLst>
            </p:cNvPr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229;p94">
              <a:extLst>
                <a:ext uri="{FF2B5EF4-FFF2-40B4-BE49-F238E27FC236}">
                  <a16:creationId xmlns:a16="http://schemas.microsoft.com/office/drawing/2014/main" id="{28225E73-DFBE-C42A-285C-2D4CDE20BA82}"/>
                </a:ext>
              </a:extLst>
            </p:cNvPr>
            <p:cNvSpPr/>
            <p:nvPr/>
          </p:nvSpPr>
          <p:spPr>
            <a:xfrm>
              <a:off x="3434546" y="3915506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230;p94">
              <a:extLst>
                <a:ext uri="{FF2B5EF4-FFF2-40B4-BE49-F238E27FC236}">
                  <a16:creationId xmlns:a16="http://schemas.microsoft.com/office/drawing/2014/main" id="{9489EB34-3268-11D6-C5E8-EAE1CE591557}"/>
                </a:ext>
              </a:extLst>
            </p:cNvPr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20399;p94">
            <a:extLst>
              <a:ext uri="{FF2B5EF4-FFF2-40B4-BE49-F238E27FC236}">
                <a16:creationId xmlns:a16="http://schemas.microsoft.com/office/drawing/2014/main" id="{FD74BC49-8D6E-16AE-3D00-33B216337DF4}"/>
              </a:ext>
            </a:extLst>
          </p:cNvPr>
          <p:cNvGrpSpPr/>
          <p:nvPr/>
        </p:nvGrpSpPr>
        <p:grpSpPr>
          <a:xfrm>
            <a:off x="3225568" y="1503605"/>
            <a:ext cx="320443" cy="303933"/>
            <a:chOff x="5513441" y="3796534"/>
            <a:chExt cx="372818" cy="353610"/>
          </a:xfrm>
        </p:grpSpPr>
        <p:sp>
          <p:nvSpPr>
            <p:cNvPr id="53" name="Google Shape;20400;p94">
              <a:extLst>
                <a:ext uri="{FF2B5EF4-FFF2-40B4-BE49-F238E27FC236}">
                  <a16:creationId xmlns:a16="http://schemas.microsoft.com/office/drawing/2014/main" id="{2DFE42CB-2792-4872-0C7F-A70212EC2DA9}"/>
                </a:ext>
              </a:extLst>
            </p:cNvPr>
            <p:cNvSpPr/>
            <p:nvPr/>
          </p:nvSpPr>
          <p:spPr>
            <a:xfrm>
              <a:off x="5537803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401;p94">
              <a:extLst>
                <a:ext uri="{FF2B5EF4-FFF2-40B4-BE49-F238E27FC236}">
                  <a16:creationId xmlns:a16="http://schemas.microsoft.com/office/drawing/2014/main" id="{BB891B88-950B-C919-B9E3-547ADBC84255}"/>
                </a:ext>
              </a:extLst>
            </p:cNvPr>
            <p:cNvSpPr/>
            <p:nvPr/>
          </p:nvSpPr>
          <p:spPr>
            <a:xfrm>
              <a:off x="568660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6" y="486"/>
                    <a:pt x="5725" y="3276"/>
                    <a:pt x="5725" y="6580"/>
                  </a:cubicBezTo>
                  <a:cubicBezTo>
                    <a:pt x="5725" y="9880"/>
                    <a:pt x="3276" y="12670"/>
                    <a:pt x="1" y="13103"/>
                  </a:cubicBezTo>
                  <a:cubicBezTo>
                    <a:pt x="291" y="13141"/>
                    <a:pt x="579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rgbClr val="61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402;p94">
              <a:extLst>
                <a:ext uri="{FF2B5EF4-FFF2-40B4-BE49-F238E27FC236}">
                  <a16:creationId xmlns:a16="http://schemas.microsoft.com/office/drawing/2014/main" id="{98DFAEC4-A148-4D3F-2BE7-355A4DF6E9A8}"/>
                </a:ext>
              </a:extLst>
            </p:cNvPr>
            <p:cNvSpPr/>
            <p:nvPr/>
          </p:nvSpPr>
          <p:spPr>
            <a:xfrm>
              <a:off x="5580201" y="3876204"/>
              <a:ext cx="257620" cy="194243"/>
            </a:xfrm>
            <a:custGeom>
              <a:avLst/>
              <a:gdLst/>
              <a:ahLst/>
              <a:cxnLst/>
              <a:rect l="l" t="t" r="r" b="b"/>
              <a:pathLst>
                <a:path w="9898" h="7463" extrusionOk="0">
                  <a:moveTo>
                    <a:pt x="4949" y="1"/>
                  </a:moveTo>
                  <a:cubicBezTo>
                    <a:pt x="3563" y="1"/>
                    <a:pt x="2178" y="79"/>
                    <a:pt x="799" y="236"/>
                  </a:cubicBezTo>
                  <a:cubicBezTo>
                    <a:pt x="538" y="264"/>
                    <a:pt x="331" y="464"/>
                    <a:pt x="292" y="725"/>
                  </a:cubicBezTo>
                  <a:cubicBezTo>
                    <a:pt x="0" y="2720"/>
                    <a:pt x="0" y="4746"/>
                    <a:pt x="292" y="6741"/>
                  </a:cubicBezTo>
                  <a:cubicBezTo>
                    <a:pt x="331" y="6998"/>
                    <a:pt x="538" y="7199"/>
                    <a:pt x="799" y="7230"/>
                  </a:cubicBezTo>
                  <a:cubicBezTo>
                    <a:pt x="2178" y="7385"/>
                    <a:pt x="3561" y="7463"/>
                    <a:pt x="4947" y="7463"/>
                  </a:cubicBezTo>
                  <a:cubicBezTo>
                    <a:pt x="6333" y="7463"/>
                    <a:pt x="7720" y="7385"/>
                    <a:pt x="9099" y="7230"/>
                  </a:cubicBezTo>
                  <a:cubicBezTo>
                    <a:pt x="9359" y="7199"/>
                    <a:pt x="9567" y="6998"/>
                    <a:pt x="9606" y="6741"/>
                  </a:cubicBezTo>
                  <a:cubicBezTo>
                    <a:pt x="9898" y="4746"/>
                    <a:pt x="9898" y="2720"/>
                    <a:pt x="9606" y="725"/>
                  </a:cubicBezTo>
                  <a:cubicBezTo>
                    <a:pt x="9567" y="464"/>
                    <a:pt x="9359" y="264"/>
                    <a:pt x="9099" y="236"/>
                  </a:cubicBezTo>
                  <a:cubicBezTo>
                    <a:pt x="7720" y="79"/>
                    <a:pt x="6334" y="1"/>
                    <a:pt x="4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403;p94">
              <a:extLst>
                <a:ext uri="{FF2B5EF4-FFF2-40B4-BE49-F238E27FC236}">
                  <a16:creationId xmlns:a16="http://schemas.microsoft.com/office/drawing/2014/main" id="{48E40265-8C17-ED3E-E3CC-C47D7C67ED9B}"/>
                </a:ext>
              </a:extLst>
            </p:cNvPr>
            <p:cNvSpPr/>
            <p:nvPr/>
          </p:nvSpPr>
          <p:spPr>
            <a:xfrm>
              <a:off x="5671402" y="3924095"/>
              <a:ext cx="94636" cy="98358"/>
            </a:xfrm>
            <a:custGeom>
              <a:avLst/>
              <a:gdLst/>
              <a:ahLst/>
              <a:cxnLst/>
              <a:rect l="l" t="t" r="r" b="b"/>
              <a:pathLst>
                <a:path w="3636" h="3779" extrusionOk="0">
                  <a:moveTo>
                    <a:pt x="133" y="0"/>
                  </a:moveTo>
                  <a:cubicBezTo>
                    <a:pt x="65" y="0"/>
                    <a:pt x="3" y="53"/>
                    <a:pt x="1" y="127"/>
                  </a:cubicBezTo>
                  <a:lnTo>
                    <a:pt x="1" y="3649"/>
                  </a:lnTo>
                  <a:cubicBezTo>
                    <a:pt x="1" y="3723"/>
                    <a:pt x="63" y="3778"/>
                    <a:pt x="133" y="3778"/>
                  </a:cubicBezTo>
                  <a:cubicBezTo>
                    <a:pt x="152" y="3778"/>
                    <a:pt x="172" y="3774"/>
                    <a:pt x="191" y="3765"/>
                  </a:cubicBezTo>
                  <a:lnTo>
                    <a:pt x="3544" y="2006"/>
                  </a:lnTo>
                  <a:cubicBezTo>
                    <a:pt x="3635" y="1953"/>
                    <a:pt x="3635" y="1823"/>
                    <a:pt x="3544" y="1773"/>
                  </a:cubicBezTo>
                  <a:lnTo>
                    <a:pt x="191" y="14"/>
                  </a:lnTo>
                  <a:cubicBezTo>
                    <a:pt x="172" y="5"/>
                    <a:pt x="152" y="0"/>
                    <a:pt x="133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404;p94">
              <a:extLst>
                <a:ext uri="{FF2B5EF4-FFF2-40B4-BE49-F238E27FC236}">
                  <a16:creationId xmlns:a16="http://schemas.microsoft.com/office/drawing/2014/main" id="{C4580AD1-46B8-0FBC-0B02-234FD90C9DF3}"/>
                </a:ext>
              </a:extLst>
            </p:cNvPr>
            <p:cNvSpPr/>
            <p:nvPr/>
          </p:nvSpPr>
          <p:spPr>
            <a:xfrm>
              <a:off x="5513441" y="3796534"/>
              <a:ext cx="372454" cy="353610"/>
            </a:xfrm>
            <a:custGeom>
              <a:avLst/>
              <a:gdLst/>
              <a:ahLst/>
              <a:cxnLst/>
              <a:rect l="l" t="t" r="r" b="b"/>
              <a:pathLst>
                <a:path w="14310" h="13586" extrusionOk="0">
                  <a:moveTo>
                    <a:pt x="7512" y="429"/>
                  </a:moveTo>
                  <a:cubicBezTo>
                    <a:pt x="11020" y="429"/>
                    <a:pt x="13877" y="3283"/>
                    <a:pt x="13877" y="6794"/>
                  </a:cubicBezTo>
                  <a:cubicBezTo>
                    <a:pt x="13877" y="10302"/>
                    <a:pt x="11020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0" y="377"/>
                    <a:pt x="3740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49" y="13586"/>
                    <a:pt x="8394" y="13543"/>
                    <a:pt x="8839" y="13454"/>
                  </a:cubicBezTo>
                  <a:cubicBezTo>
                    <a:pt x="12016" y="12825"/>
                    <a:pt x="14306" y="10035"/>
                    <a:pt x="14306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405;p94">
              <a:extLst>
                <a:ext uri="{FF2B5EF4-FFF2-40B4-BE49-F238E27FC236}">
                  <a16:creationId xmlns:a16="http://schemas.microsoft.com/office/drawing/2014/main" id="{3F0D1CE0-79C7-67E7-4506-8A964509AC30}"/>
                </a:ext>
              </a:extLst>
            </p:cNvPr>
            <p:cNvSpPr/>
            <p:nvPr/>
          </p:nvSpPr>
          <p:spPr>
            <a:xfrm>
              <a:off x="5574892" y="3870999"/>
              <a:ext cx="268057" cy="204680"/>
            </a:xfrm>
            <a:custGeom>
              <a:avLst/>
              <a:gdLst/>
              <a:ahLst/>
              <a:cxnLst/>
              <a:rect l="l" t="t" r="r" b="b"/>
              <a:pathLst>
                <a:path w="10299" h="7864" extrusionOk="0">
                  <a:moveTo>
                    <a:pt x="5149" y="0"/>
                  </a:moveTo>
                  <a:cubicBezTo>
                    <a:pt x="3757" y="0"/>
                    <a:pt x="2364" y="79"/>
                    <a:pt x="978" y="235"/>
                  </a:cubicBezTo>
                  <a:cubicBezTo>
                    <a:pt x="626" y="274"/>
                    <a:pt x="348" y="545"/>
                    <a:pt x="296" y="897"/>
                  </a:cubicBezTo>
                  <a:cubicBezTo>
                    <a:pt x="0" y="2909"/>
                    <a:pt x="0" y="4953"/>
                    <a:pt x="296" y="6969"/>
                  </a:cubicBezTo>
                  <a:cubicBezTo>
                    <a:pt x="348" y="7318"/>
                    <a:pt x="626" y="7589"/>
                    <a:pt x="978" y="7627"/>
                  </a:cubicBezTo>
                  <a:cubicBezTo>
                    <a:pt x="2364" y="7786"/>
                    <a:pt x="3758" y="7863"/>
                    <a:pt x="5151" y="7863"/>
                  </a:cubicBezTo>
                  <a:cubicBezTo>
                    <a:pt x="5742" y="7863"/>
                    <a:pt x="6337" y="7849"/>
                    <a:pt x="6931" y="7821"/>
                  </a:cubicBezTo>
                  <a:cubicBezTo>
                    <a:pt x="7044" y="7814"/>
                    <a:pt x="7132" y="7719"/>
                    <a:pt x="7132" y="7606"/>
                  </a:cubicBezTo>
                  <a:cubicBezTo>
                    <a:pt x="7132" y="7487"/>
                    <a:pt x="7037" y="7391"/>
                    <a:pt x="6919" y="7391"/>
                  </a:cubicBezTo>
                  <a:cubicBezTo>
                    <a:pt x="6915" y="7391"/>
                    <a:pt x="6911" y="7391"/>
                    <a:pt x="6907" y="7392"/>
                  </a:cubicBezTo>
                  <a:cubicBezTo>
                    <a:pt x="6326" y="7420"/>
                    <a:pt x="5745" y="7434"/>
                    <a:pt x="5163" y="7434"/>
                  </a:cubicBezTo>
                  <a:cubicBezTo>
                    <a:pt x="3783" y="7434"/>
                    <a:pt x="2402" y="7355"/>
                    <a:pt x="1027" y="7202"/>
                  </a:cubicBezTo>
                  <a:cubicBezTo>
                    <a:pt x="869" y="7184"/>
                    <a:pt x="742" y="7061"/>
                    <a:pt x="721" y="6906"/>
                  </a:cubicBezTo>
                  <a:cubicBezTo>
                    <a:pt x="433" y="4932"/>
                    <a:pt x="433" y="2927"/>
                    <a:pt x="721" y="956"/>
                  </a:cubicBezTo>
                  <a:cubicBezTo>
                    <a:pt x="742" y="798"/>
                    <a:pt x="869" y="678"/>
                    <a:pt x="1027" y="661"/>
                  </a:cubicBezTo>
                  <a:cubicBezTo>
                    <a:pt x="2398" y="506"/>
                    <a:pt x="3775" y="429"/>
                    <a:pt x="5151" y="429"/>
                  </a:cubicBezTo>
                  <a:cubicBezTo>
                    <a:pt x="6528" y="429"/>
                    <a:pt x="7904" y="506"/>
                    <a:pt x="9275" y="661"/>
                  </a:cubicBezTo>
                  <a:cubicBezTo>
                    <a:pt x="9433" y="678"/>
                    <a:pt x="9560" y="798"/>
                    <a:pt x="9584" y="956"/>
                  </a:cubicBezTo>
                  <a:cubicBezTo>
                    <a:pt x="9873" y="2927"/>
                    <a:pt x="9873" y="4932"/>
                    <a:pt x="9584" y="6906"/>
                  </a:cubicBezTo>
                  <a:cubicBezTo>
                    <a:pt x="9560" y="7061"/>
                    <a:pt x="9433" y="7184"/>
                    <a:pt x="9275" y="7202"/>
                  </a:cubicBezTo>
                  <a:cubicBezTo>
                    <a:pt x="8835" y="7251"/>
                    <a:pt x="8395" y="7293"/>
                    <a:pt x="7948" y="7325"/>
                  </a:cubicBezTo>
                  <a:cubicBezTo>
                    <a:pt x="7839" y="7335"/>
                    <a:pt x="7751" y="7427"/>
                    <a:pt x="7751" y="7539"/>
                  </a:cubicBezTo>
                  <a:cubicBezTo>
                    <a:pt x="7751" y="7658"/>
                    <a:pt x="7850" y="7754"/>
                    <a:pt x="7968" y="7754"/>
                  </a:cubicBezTo>
                  <a:cubicBezTo>
                    <a:pt x="7972" y="7754"/>
                    <a:pt x="7976" y="7754"/>
                    <a:pt x="7980" y="7754"/>
                  </a:cubicBezTo>
                  <a:cubicBezTo>
                    <a:pt x="8430" y="7719"/>
                    <a:pt x="8877" y="7677"/>
                    <a:pt x="9324" y="7627"/>
                  </a:cubicBezTo>
                  <a:cubicBezTo>
                    <a:pt x="9676" y="7589"/>
                    <a:pt x="9954" y="7318"/>
                    <a:pt x="10007" y="6966"/>
                  </a:cubicBezTo>
                  <a:cubicBezTo>
                    <a:pt x="10299" y="4953"/>
                    <a:pt x="10299" y="2909"/>
                    <a:pt x="10007" y="897"/>
                  </a:cubicBezTo>
                  <a:cubicBezTo>
                    <a:pt x="9954" y="545"/>
                    <a:pt x="9672" y="274"/>
                    <a:pt x="9321" y="235"/>
                  </a:cubicBezTo>
                  <a:cubicBezTo>
                    <a:pt x="7934" y="79"/>
                    <a:pt x="6542" y="0"/>
                    <a:pt x="51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406;p94">
              <a:extLst>
                <a:ext uri="{FF2B5EF4-FFF2-40B4-BE49-F238E27FC236}">
                  <a16:creationId xmlns:a16="http://schemas.microsoft.com/office/drawing/2014/main" id="{FDD1BD3C-3555-CB4E-1C04-B7578496B080}"/>
                </a:ext>
              </a:extLst>
            </p:cNvPr>
            <p:cNvSpPr/>
            <p:nvPr/>
          </p:nvSpPr>
          <p:spPr>
            <a:xfrm>
              <a:off x="5666274" y="3916937"/>
              <a:ext cx="108899" cy="112855"/>
            </a:xfrm>
            <a:custGeom>
              <a:avLst/>
              <a:gdLst/>
              <a:ahLst/>
              <a:cxnLst/>
              <a:rect l="l" t="t" r="r" b="b"/>
              <a:pathLst>
                <a:path w="4184" h="4336" extrusionOk="0">
                  <a:moveTo>
                    <a:pt x="426" y="567"/>
                  </a:moveTo>
                  <a:lnTo>
                    <a:pt x="3466" y="2164"/>
                  </a:lnTo>
                  <a:lnTo>
                    <a:pt x="426" y="3765"/>
                  </a:lnTo>
                  <a:lnTo>
                    <a:pt x="426" y="567"/>
                  </a:lnTo>
                  <a:close/>
                  <a:moveTo>
                    <a:pt x="214" y="1"/>
                  </a:moveTo>
                  <a:cubicBezTo>
                    <a:pt x="101" y="1"/>
                    <a:pt x="1" y="90"/>
                    <a:pt x="1" y="215"/>
                  </a:cubicBezTo>
                  <a:lnTo>
                    <a:pt x="1" y="4121"/>
                  </a:lnTo>
                  <a:cubicBezTo>
                    <a:pt x="1" y="4246"/>
                    <a:pt x="101" y="4335"/>
                    <a:pt x="214" y="4335"/>
                  </a:cubicBezTo>
                  <a:cubicBezTo>
                    <a:pt x="247" y="4335"/>
                    <a:pt x="281" y="4328"/>
                    <a:pt x="314" y="4311"/>
                  </a:cubicBezTo>
                  <a:lnTo>
                    <a:pt x="4033" y="2358"/>
                  </a:lnTo>
                  <a:cubicBezTo>
                    <a:pt x="4184" y="2277"/>
                    <a:pt x="4184" y="2055"/>
                    <a:pt x="4033" y="1978"/>
                  </a:cubicBezTo>
                  <a:lnTo>
                    <a:pt x="314" y="25"/>
                  </a:lnTo>
                  <a:cubicBezTo>
                    <a:pt x="281" y="9"/>
                    <a:pt x="247" y="1"/>
                    <a:pt x="2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0711;p89">
            <a:extLst>
              <a:ext uri="{FF2B5EF4-FFF2-40B4-BE49-F238E27FC236}">
                <a16:creationId xmlns:a16="http://schemas.microsoft.com/office/drawing/2014/main" id="{3255DF1A-A27E-F7BC-8B1F-3300B7492DEA}"/>
              </a:ext>
            </a:extLst>
          </p:cNvPr>
          <p:cNvGrpSpPr/>
          <p:nvPr/>
        </p:nvGrpSpPr>
        <p:grpSpPr>
          <a:xfrm>
            <a:off x="6987829" y="3293141"/>
            <a:ext cx="326958" cy="267583"/>
            <a:chOff x="3462865" y="2459296"/>
            <a:chExt cx="442730" cy="362331"/>
          </a:xfrm>
        </p:grpSpPr>
        <p:sp>
          <p:nvSpPr>
            <p:cNvPr id="61" name="Google Shape;10712;p89">
              <a:extLst>
                <a:ext uri="{FF2B5EF4-FFF2-40B4-BE49-F238E27FC236}">
                  <a16:creationId xmlns:a16="http://schemas.microsoft.com/office/drawing/2014/main" id="{D45215B1-7B5F-DAE4-88D2-E5490A6C9605}"/>
                </a:ext>
              </a:extLst>
            </p:cNvPr>
            <p:cNvSpPr/>
            <p:nvPr/>
          </p:nvSpPr>
          <p:spPr>
            <a:xfrm>
              <a:off x="3770009" y="2778221"/>
              <a:ext cx="43040" cy="36888"/>
            </a:xfrm>
            <a:custGeom>
              <a:avLst/>
              <a:gdLst/>
              <a:ahLst/>
              <a:cxnLst/>
              <a:rect l="l" t="t" r="r" b="b"/>
              <a:pathLst>
                <a:path w="1644" h="1409" extrusionOk="0">
                  <a:moveTo>
                    <a:pt x="942" y="0"/>
                  </a:moveTo>
                  <a:cubicBezTo>
                    <a:pt x="312" y="0"/>
                    <a:pt x="0" y="759"/>
                    <a:pt x="442" y="1201"/>
                  </a:cubicBezTo>
                  <a:cubicBezTo>
                    <a:pt x="585" y="1344"/>
                    <a:pt x="761" y="1408"/>
                    <a:pt x="934" y="1408"/>
                  </a:cubicBezTo>
                  <a:cubicBezTo>
                    <a:pt x="1296" y="1408"/>
                    <a:pt x="1643" y="1129"/>
                    <a:pt x="1643" y="706"/>
                  </a:cubicBezTo>
                  <a:cubicBezTo>
                    <a:pt x="1643" y="317"/>
                    <a:pt x="1326" y="0"/>
                    <a:pt x="942" y="0"/>
                  </a:cubicBez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13;p89">
              <a:extLst>
                <a:ext uri="{FF2B5EF4-FFF2-40B4-BE49-F238E27FC236}">
                  <a16:creationId xmlns:a16="http://schemas.microsoft.com/office/drawing/2014/main" id="{6C754228-33EF-ADA9-39D9-BCEBE59DCEBD}"/>
                </a:ext>
              </a:extLst>
            </p:cNvPr>
            <p:cNvSpPr/>
            <p:nvPr/>
          </p:nvSpPr>
          <p:spPr>
            <a:xfrm>
              <a:off x="3540724" y="2605040"/>
              <a:ext cx="287038" cy="158415"/>
            </a:xfrm>
            <a:custGeom>
              <a:avLst/>
              <a:gdLst/>
              <a:ahLst/>
              <a:cxnLst/>
              <a:rect l="l" t="t" r="r" b="b"/>
              <a:pathLst>
                <a:path w="10964" h="6051" extrusionOk="0">
                  <a:moveTo>
                    <a:pt x="0" y="0"/>
                  </a:moveTo>
                  <a:lnTo>
                    <a:pt x="0" y="4127"/>
                  </a:lnTo>
                  <a:cubicBezTo>
                    <a:pt x="1603" y="5409"/>
                    <a:pt x="3542" y="6051"/>
                    <a:pt x="5482" y="6051"/>
                  </a:cubicBezTo>
                  <a:cubicBezTo>
                    <a:pt x="7421" y="6051"/>
                    <a:pt x="9361" y="5409"/>
                    <a:pt x="10963" y="4127"/>
                  </a:cubicBezTo>
                  <a:lnTo>
                    <a:pt x="10963" y="0"/>
                  </a:ln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14;p89">
              <a:extLst>
                <a:ext uri="{FF2B5EF4-FFF2-40B4-BE49-F238E27FC236}">
                  <a16:creationId xmlns:a16="http://schemas.microsoft.com/office/drawing/2014/main" id="{8F1E5DF6-CE9D-C22C-9448-3A4590ADB025}"/>
                </a:ext>
              </a:extLst>
            </p:cNvPr>
            <p:cNvSpPr/>
            <p:nvPr/>
          </p:nvSpPr>
          <p:spPr>
            <a:xfrm>
              <a:off x="3540724" y="2605040"/>
              <a:ext cx="70450" cy="146529"/>
            </a:xfrm>
            <a:custGeom>
              <a:avLst/>
              <a:gdLst/>
              <a:ahLst/>
              <a:cxnLst/>
              <a:rect l="l" t="t" r="r" b="b"/>
              <a:pathLst>
                <a:path w="2691" h="5597" extrusionOk="0">
                  <a:moveTo>
                    <a:pt x="0" y="0"/>
                  </a:moveTo>
                  <a:lnTo>
                    <a:pt x="0" y="4127"/>
                  </a:lnTo>
                  <a:cubicBezTo>
                    <a:pt x="803" y="4771"/>
                    <a:pt x="1715" y="5270"/>
                    <a:pt x="2691" y="5597"/>
                  </a:cubicBezTo>
                  <a:lnTo>
                    <a:pt x="2691" y="0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715;p89">
              <a:extLst>
                <a:ext uri="{FF2B5EF4-FFF2-40B4-BE49-F238E27FC236}">
                  <a16:creationId xmlns:a16="http://schemas.microsoft.com/office/drawing/2014/main" id="{A8EE3274-9FE0-EB97-688A-CD8CDD2EC26B}"/>
                </a:ext>
              </a:extLst>
            </p:cNvPr>
            <p:cNvSpPr/>
            <p:nvPr/>
          </p:nvSpPr>
          <p:spPr>
            <a:xfrm>
              <a:off x="3764956" y="2619806"/>
              <a:ext cx="13247" cy="133021"/>
            </a:xfrm>
            <a:custGeom>
              <a:avLst/>
              <a:gdLst/>
              <a:ahLst/>
              <a:cxnLst/>
              <a:rect l="l" t="t" r="r" b="b"/>
              <a:pathLst>
                <a:path w="506" h="5081" extrusionOk="0">
                  <a:moveTo>
                    <a:pt x="253" y="1"/>
                  </a:moveTo>
                  <a:cubicBezTo>
                    <a:pt x="127" y="1"/>
                    <a:pt x="1" y="85"/>
                    <a:pt x="1" y="253"/>
                  </a:cubicBezTo>
                  <a:lnTo>
                    <a:pt x="1" y="4831"/>
                  </a:lnTo>
                  <a:cubicBezTo>
                    <a:pt x="1" y="4970"/>
                    <a:pt x="116" y="5081"/>
                    <a:pt x="251" y="5081"/>
                  </a:cubicBezTo>
                  <a:cubicBezTo>
                    <a:pt x="390" y="5081"/>
                    <a:pt x="505" y="4970"/>
                    <a:pt x="505" y="4831"/>
                  </a:cubicBezTo>
                  <a:lnTo>
                    <a:pt x="505" y="253"/>
                  </a:lnTo>
                  <a:cubicBezTo>
                    <a:pt x="505" y="85"/>
                    <a:pt x="379" y="1"/>
                    <a:pt x="253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716;p89">
              <a:extLst>
                <a:ext uri="{FF2B5EF4-FFF2-40B4-BE49-F238E27FC236}">
                  <a16:creationId xmlns:a16="http://schemas.microsoft.com/office/drawing/2014/main" id="{8D87BFAF-13F5-B870-C751-74BB58A26338}"/>
                </a:ext>
              </a:extLst>
            </p:cNvPr>
            <p:cNvSpPr/>
            <p:nvPr/>
          </p:nvSpPr>
          <p:spPr>
            <a:xfrm>
              <a:off x="3469410" y="2465920"/>
              <a:ext cx="429666" cy="193837"/>
            </a:xfrm>
            <a:custGeom>
              <a:avLst/>
              <a:gdLst/>
              <a:ahLst/>
              <a:cxnLst/>
              <a:rect l="l" t="t" r="r" b="b"/>
              <a:pathLst>
                <a:path w="16412" h="7404" extrusionOk="0">
                  <a:moveTo>
                    <a:pt x="8206" y="1"/>
                  </a:moveTo>
                  <a:lnTo>
                    <a:pt x="0" y="3128"/>
                  </a:lnTo>
                  <a:lnTo>
                    <a:pt x="0" y="4272"/>
                  </a:lnTo>
                  <a:lnTo>
                    <a:pt x="8206" y="7404"/>
                  </a:lnTo>
                  <a:lnTo>
                    <a:pt x="16411" y="4272"/>
                  </a:lnTo>
                  <a:lnTo>
                    <a:pt x="16411" y="3128"/>
                  </a:lnTo>
                  <a:lnTo>
                    <a:pt x="8206" y="1"/>
                  </a:ln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717;p89">
              <a:extLst>
                <a:ext uri="{FF2B5EF4-FFF2-40B4-BE49-F238E27FC236}">
                  <a16:creationId xmlns:a16="http://schemas.microsoft.com/office/drawing/2014/main" id="{ED2C68AD-CE0E-DF73-FD08-9AFF01F4068D}"/>
                </a:ext>
              </a:extLst>
            </p:cNvPr>
            <p:cNvSpPr/>
            <p:nvPr/>
          </p:nvSpPr>
          <p:spPr>
            <a:xfrm>
              <a:off x="3469410" y="2547811"/>
              <a:ext cx="214833" cy="111946"/>
            </a:xfrm>
            <a:custGeom>
              <a:avLst/>
              <a:gdLst/>
              <a:ahLst/>
              <a:cxnLst/>
              <a:rect l="l" t="t" r="r" b="b"/>
              <a:pathLst>
                <a:path w="8206" h="4276" extrusionOk="0">
                  <a:moveTo>
                    <a:pt x="0" y="0"/>
                  </a:moveTo>
                  <a:lnTo>
                    <a:pt x="0" y="1144"/>
                  </a:lnTo>
                  <a:lnTo>
                    <a:pt x="8206" y="4276"/>
                  </a:lnTo>
                  <a:lnTo>
                    <a:pt x="8206" y="3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718;p89">
              <a:extLst>
                <a:ext uri="{FF2B5EF4-FFF2-40B4-BE49-F238E27FC236}">
                  <a16:creationId xmlns:a16="http://schemas.microsoft.com/office/drawing/2014/main" id="{89AFEC0D-785D-BE7A-45F5-54C0021E22C7}"/>
                </a:ext>
              </a:extLst>
            </p:cNvPr>
            <p:cNvSpPr/>
            <p:nvPr/>
          </p:nvSpPr>
          <p:spPr>
            <a:xfrm>
              <a:off x="3462865" y="2459296"/>
              <a:ext cx="442730" cy="362331"/>
            </a:xfrm>
            <a:custGeom>
              <a:avLst/>
              <a:gdLst/>
              <a:ahLst/>
              <a:cxnLst/>
              <a:rect l="l" t="t" r="r" b="b"/>
              <a:pathLst>
                <a:path w="16911" h="13840" extrusionOk="0">
                  <a:moveTo>
                    <a:pt x="16406" y="3746"/>
                  </a:moveTo>
                  <a:lnTo>
                    <a:pt x="16406" y="4352"/>
                  </a:lnTo>
                  <a:lnTo>
                    <a:pt x="12924" y="5682"/>
                  </a:lnTo>
                  <a:lnTo>
                    <a:pt x="12924" y="5072"/>
                  </a:lnTo>
                  <a:lnTo>
                    <a:pt x="16406" y="3746"/>
                  </a:lnTo>
                  <a:close/>
                  <a:moveTo>
                    <a:pt x="12419" y="5265"/>
                  </a:moveTo>
                  <a:lnTo>
                    <a:pt x="12419" y="5875"/>
                  </a:lnTo>
                  <a:lnTo>
                    <a:pt x="8706" y="7287"/>
                  </a:lnTo>
                  <a:lnTo>
                    <a:pt x="8706" y="6682"/>
                  </a:lnTo>
                  <a:lnTo>
                    <a:pt x="12419" y="5265"/>
                  </a:lnTo>
                  <a:close/>
                  <a:moveTo>
                    <a:pt x="505" y="3746"/>
                  </a:moveTo>
                  <a:lnTo>
                    <a:pt x="8206" y="6682"/>
                  </a:lnTo>
                  <a:lnTo>
                    <a:pt x="8206" y="7292"/>
                  </a:lnTo>
                  <a:lnTo>
                    <a:pt x="505" y="4352"/>
                  </a:lnTo>
                  <a:lnTo>
                    <a:pt x="505" y="3746"/>
                  </a:lnTo>
                  <a:close/>
                  <a:moveTo>
                    <a:pt x="13687" y="5927"/>
                  </a:moveTo>
                  <a:lnTo>
                    <a:pt x="13687" y="9569"/>
                  </a:lnTo>
                  <a:cubicBezTo>
                    <a:pt x="13442" y="9761"/>
                    <a:pt x="13188" y="9934"/>
                    <a:pt x="12924" y="10097"/>
                  </a:cubicBezTo>
                  <a:lnTo>
                    <a:pt x="12924" y="6221"/>
                  </a:lnTo>
                  <a:lnTo>
                    <a:pt x="13687" y="5927"/>
                  </a:lnTo>
                  <a:close/>
                  <a:moveTo>
                    <a:pt x="12674" y="12437"/>
                  </a:moveTo>
                  <a:cubicBezTo>
                    <a:pt x="12919" y="12437"/>
                    <a:pt x="13125" y="12639"/>
                    <a:pt x="13125" y="12888"/>
                  </a:cubicBezTo>
                  <a:cubicBezTo>
                    <a:pt x="13125" y="13158"/>
                    <a:pt x="12901" y="13338"/>
                    <a:pt x="12668" y="13338"/>
                  </a:cubicBezTo>
                  <a:cubicBezTo>
                    <a:pt x="12557" y="13338"/>
                    <a:pt x="12443" y="13297"/>
                    <a:pt x="12352" y="13206"/>
                  </a:cubicBezTo>
                  <a:cubicBezTo>
                    <a:pt x="12068" y="12922"/>
                    <a:pt x="12270" y="12437"/>
                    <a:pt x="12674" y="12437"/>
                  </a:cubicBezTo>
                  <a:close/>
                  <a:moveTo>
                    <a:pt x="8456" y="0"/>
                  </a:moveTo>
                  <a:cubicBezTo>
                    <a:pt x="8425" y="0"/>
                    <a:pt x="8393" y="7"/>
                    <a:pt x="8364" y="19"/>
                  </a:cubicBezTo>
                  <a:lnTo>
                    <a:pt x="159" y="3146"/>
                  </a:lnTo>
                  <a:cubicBezTo>
                    <a:pt x="63" y="3184"/>
                    <a:pt x="1" y="3276"/>
                    <a:pt x="1" y="3381"/>
                  </a:cubicBezTo>
                  <a:lnTo>
                    <a:pt x="1" y="4529"/>
                  </a:lnTo>
                  <a:cubicBezTo>
                    <a:pt x="1" y="4630"/>
                    <a:pt x="63" y="4726"/>
                    <a:pt x="159" y="4760"/>
                  </a:cubicBezTo>
                  <a:lnTo>
                    <a:pt x="2725" y="5740"/>
                  </a:lnTo>
                  <a:lnTo>
                    <a:pt x="2725" y="6610"/>
                  </a:lnTo>
                  <a:cubicBezTo>
                    <a:pt x="2725" y="6775"/>
                    <a:pt x="2849" y="6858"/>
                    <a:pt x="2974" y="6858"/>
                  </a:cubicBezTo>
                  <a:cubicBezTo>
                    <a:pt x="3099" y="6858"/>
                    <a:pt x="3224" y="6775"/>
                    <a:pt x="3224" y="6610"/>
                  </a:cubicBezTo>
                  <a:lnTo>
                    <a:pt x="3224" y="5932"/>
                  </a:lnTo>
                  <a:lnTo>
                    <a:pt x="8364" y="7892"/>
                  </a:lnTo>
                  <a:cubicBezTo>
                    <a:pt x="8393" y="7904"/>
                    <a:pt x="8423" y="7910"/>
                    <a:pt x="8454" y="7910"/>
                  </a:cubicBezTo>
                  <a:cubicBezTo>
                    <a:pt x="8485" y="7910"/>
                    <a:pt x="8516" y="7904"/>
                    <a:pt x="8547" y="7892"/>
                  </a:cubicBezTo>
                  <a:lnTo>
                    <a:pt x="12419" y="6413"/>
                  </a:lnTo>
                  <a:lnTo>
                    <a:pt x="12419" y="10390"/>
                  </a:lnTo>
                  <a:cubicBezTo>
                    <a:pt x="11171" y="11047"/>
                    <a:pt x="9810" y="11370"/>
                    <a:pt x="8455" y="11370"/>
                  </a:cubicBezTo>
                  <a:cubicBezTo>
                    <a:pt x="6598" y="11370"/>
                    <a:pt x="4752" y="10763"/>
                    <a:pt x="3224" y="9574"/>
                  </a:cubicBezTo>
                  <a:lnTo>
                    <a:pt x="3224" y="7614"/>
                  </a:lnTo>
                  <a:cubicBezTo>
                    <a:pt x="3224" y="7446"/>
                    <a:pt x="3099" y="7361"/>
                    <a:pt x="2974" y="7361"/>
                  </a:cubicBezTo>
                  <a:cubicBezTo>
                    <a:pt x="2849" y="7361"/>
                    <a:pt x="2725" y="7446"/>
                    <a:pt x="2725" y="7614"/>
                  </a:cubicBezTo>
                  <a:lnTo>
                    <a:pt x="2725" y="9694"/>
                  </a:lnTo>
                  <a:cubicBezTo>
                    <a:pt x="2725" y="9771"/>
                    <a:pt x="2758" y="9843"/>
                    <a:pt x="2821" y="9891"/>
                  </a:cubicBezTo>
                  <a:cubicBezTo>
                    <a:pt x="4451" y="11199"/>
                    <a:pt x="6445" y="11872"/>
                    <a:pt x="8455" y="11872"/>
                  </a:cubicBezTo>
                  <a:cubicBezTo>
                    <a:pt x="9804" y="11872"/>
                    <a:pt x="11160" y="11570"/>
                    <a:pt x="12419" y="10952"/>
                  </a:cubicBezTo>
                  <a:lnTo>
                    <a:pt x="12419" y="11966"/>
                  </a:lnTo>
                  <a:cubicBezTo>
                    <a:pt x="11958" y="12091"/>
                    <a:pt x="11660" y="12543"/>
                    <a:pt x="11727" y="13013"/>
                  </a:cubicBezTo>
                  <a:cubicBezTo>
                    <a:pt x="11790" y="13489"/>
                    <a:pt x="12193" y="13840"/>
                    <a:pt x="12669" y="13840"/>
                  </a:cubicBezTo>
                  <a:cubicBezTo>
                    <a:pt x="13149" y="13840"/>
                    <a:pt x="13553" y="13489"/>
                    <a:pt x="13615" y="13013"/>
                  </a:cubicBezTo>
                  <a:cubicBezTo>
                    <a:pt x="13678" y="12543"/>
                    <a:pt x="13385" y="12091"/>
                    <a:pt x="12924" y="11966"/>
                  </a:cubicBezTo>
                  <a:lnTo>
                    <a:pt x="12924" y="10683"/>
                  </a:lnTo>
                  <a:cubicBezTo>
                    <a:pt x="13332" y="10453"/>
                    <a:pt x="13726" y="10184"/>
                    <a:pt x="14096" y="9891"/>
                  </a:cubicBezTo>
                  <a:cubicBezTo>
                    <a:pt x="14153" y="9843"/>
                    <a:pt x="14187" y="9771"/>
                    <a:pt x="14187" y="9694"/>
                  </a:cubicBezTo>
                  <a:lnTo>
                    <a:pt x="14187" y="5740"/>
                  </a:lnTo>
                  <a:lnTo>
                    <a:pt x="16748" y="4760"/>
                  </a:lnTo>
                  <a:cubicBezTo>
                    <a:pt x="16848" y="4726"/>
                    <a:pt x="16911" y="4630"/>
                    <a:pt x="16911" y="4525"/>
                  </a:cubicBezTo>
                  <a:lnTo>
                    <a:pt x="16911" y="3381"/>
                  </a:lnTo>
                  <a:cubicBezTo>
                    <a:pt x="16911" y="3276"/>
                    <a:pt x="16848" y="3184"/>
                    <a:pt x="16752" y="3146"/>
                  </a:cubicBezTo>
                  <a:lnTo>
                    <a:pt x="11401" y="1104"/>
                  </a:lnTo>
                  <a:cubicBezTo>
                    <a:pt x="11366" y="1091"/>
                    <a:pt x="11333" y="1085"/>
                    <a:pt x="11302" y="1085"/>
                  </a:cubicBezTo>
                  <a:cubicBezTo>
                    <a:pt x="11055" y="1085"/>
                    <a:pt x="10945" y="1468"/>
                    <a:pt x="11223" y="1575"/>
                  </a:cubicBezTo>
                  <a:lnTo>
                    <a:pt x="15955" y="3377"/>
                  </a:lnTo>
                  <a:lnTo>
                    <a:pt x="12683" y="4630"/>
                  </a:lnTo>
                  <a:lnTo>
                    <a:pt x="8561" y="2762"/>
                  </a:lnTo>
                  <a:cubicBezTo>
                    <a:pt x="8523" y="2745"/>
                    <a:pt x="8486" y="2737"/>
                    <a:pt x="8451" y="2737"/>
                  </a:cubicBezTo>
                  <a:cubicBezTo>
                    <a:pt x="8210" y="2737"/>
                    <a:pt x="8086" y="3101"/>
                    <a:pt x="8355" y="3223"/>
                  </a:cubicBezTo>
                  <a:lnTo>
                    <a:pt x="12016" y="4880"/>
                  </a:lnTo>
                  <a:lnTo>
                    <a:pt x="8456" y="6240"/>
                  </a:lnTo>
                  <a:lnTo>
                    <a:pt x="957" y="3381"/>
                  </a:lnTo>
                  <a:lnTo>
                    <a:pt x="8456" y="523"/>
                  </a:lnTo>
                  <a:lnTo>
                    <a:pt x="10301" y="1224"/>
                  </a:lnTo>
                  <a:cubicBezTo>
                    <a:pt x="10336" y="1238"/>
                    <a:pt x="10370" y="1244"/>
                    <a:pt x="10401" y="1244"/>
                  </a:cubicBezTo>
                  <a:cubicBezTo>
                    <a:pt x="10651" y="1244"/>
                    <a:pt x="10761" y="860"/>
                    <a:pt x="10483" y="754"/>
                  </a:cubicBezTo>
                  <a:lnTo>
                    <a:pt x="8547" y="19"/>
                  </a:lnTo>
                  <a:cubicBezTo>
                    <a:pt x="8518" y="7"/>
                    <a:pt x="8487" y="0"/>
                    <a:pt x="845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10810;p89">
            <a:extLst>
              <a:ext uri="{FF2B5EF4-FFF2-40B4-BE49-F238E27FC236}">
                <a16:creationId xmlns:a16="http://schemas.microsoft.com/office/drawing/2014/main" id="{CC797FF7-596D-BC3C-8D10-2A93530A3A99}"/>
              </a:ext>
            </a:extLst>
          </p:cNvPr>
          <p:cNvGrpSpPr/>
          <p:nvPr/>
        </p:nvGrpSpPr>
        <p:grpSpPr>
          <a:xfrm>
            <a:off x="6732308" y="3276068"/>
            <a:ext cx="162735" cy="279416"/>
            <a:chOff x="920682" y="3811650"/>
            <a:chExt cx="220357" cy="378353"/>
          </a:xfrm>
        </p:grpSpPr>
        <p:sp>
          <p:nvSpPr>
            <p:cNvPr id="901" name="Google Shape;10811;p89">
              <a:extLst>
                <a:ext uri="{FF2B5EF4-FFF2-40B4-BE49-F238E27FC236}">
                  <a16:creationId xmlns:a16="http://schemas.microsoft.com/office/drawing/2014/main" id="{EA72E4E5-3150-903C-19E4-7428A08568E4}"/>
                </a:ext>
              </a:extLst>
            </p:cNvPr>
            <p:cNvSpPr/>
            <p:nvPr/>
          </p:nvSpPr>
          <p:spPr>
            <a:xfrm>
              <a:off x="1004563" y="3984464"/>
              <a:ext cx="52596" cy="94850"/>
            </a:xfrm>
            <a:custGeom>
              <a:avLst/>
              <a:gdLst/>
              <a:ahLst/>
              <a:cxnLst/>
              <a:rect l="l" t="t" r="r" b="b"/>
              <a:pathLst>
                <a:path w="2009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2009" y="3623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812;p89">
              <a:extLst>
                <a:ext uri="{FF2B5EF4-FFF2-40B4-BE49-F238E27FC236}">
                  <a16:creationId xmlns:a16="http://schemas.microsoft.com/office/drawing/2014/main" id="{6AB35913-1369-4C26-B034-AE4D9C1D6714}"/>
                </a:ext>
              </a:extLst>
            </p:cNvPr>
            <p:cNvSpPr/>
            <p:nvPr/>
          </p:nvSpPr>
          <p:spPr>
            <a:xfrm>
              <a:off x="1030848" y="3984464"/>
              <a:ext cx="26311" cy="94850"/>
            </a:xfrm>
            <a:custGeom>
              <a:avLst/>
              <a:gdLst/>
              <a:ahLst/>
              <a:cxnLst/>
              <a:rect l="l" t="t" r="r" b="b"/>
              <a:pathLst>
                <a:path w="1005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1005" y="3623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EF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813;p89">
              <a:extLst>
                <a:ext uri="{FF2B5EF4-FFF2-40B4-BE49-F238E27FC236}">
                  <a16:creationId xmlns:a16="http://schemas.microsoft.com/office/drawing/2014/main" id="{F237EBF0-4BBA-8E39-646F-E6E778C6F250}"/>
                </a:ext>
              </a:extLst>
            </p:cNvPr>
            <p:cNvSpPr/>
            <p:nvPr/>
          </p:nvSpPr>
          <p:spPr>
            <a:xfrm>
              <a:off x="957413" y="3836443"/>
              <a:ext cx="146791" cy="177108"/>
            </a:xfrm>
            <a:custGeom>
              <a:avLst/>
              <a:gdLst/>
              <a:ahLst/>
              <a:cxnLst/>
              <a:rect l="l" t="t" r="r" b="b"/>
              <a:pathLst>
                <a:path w="5607" h="6765" extrusionOk="0">
                  <a:moveTo>
                    <a:pt x="120" y="0"/>
                  </a:moveTo>
                  <a:cubicBezTo>
                    <a:pt x="67" y="0"/>
                    <a:pt x="24" y="39"/>
                    <a:pt x="24" y="92"/>
                  </a:cubicBezTo>
                  <a:lnTo>
                    <a:pt x="24" y="3944"/>
                  </a:lnTo>
                  <a:cubicBezTo>
                    <a:pt x="0" y="5496"/>
                    <a:pt x="1254" y="6764"/>
                    <a:pt x="2806" y="6764"/>
                  </a:cubicBezTo>
                  <a:cubicBezTo>
                    <a:pt x="4357" y="6764"/>
                    <a:pt x="5606" y="5496"/>
                    <a:pt x="5587" y="3944"/>
                  </a:cubicBezTo>
                  <a:lnTo>
                    <a:pt x="5587" y="92"/>
                  </a:lnTo>
                  <a:cubicBezTo>
                    <a:pt x="5587" y="39"/>
                    <a:pt x="5544" y="0"/>
                    <a:pt x="5491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814;p89">
              <a:extLst>
                <a:ext uri="{FF2B5EF4-FFF2-40B4-BE49-F238E27FC236}">
                  <a16:creationId xmlns:a16="http://schemas.microsoft.com/office/drawing/2014/main" id="{D01EE769-F381-89AA-BA59-00EF7C7865A2}"/>
                </a:ext>
              </a:extLst>
            </p:cNvPr>
            <p:cNvSpPr/>
            <p:nvPr/>
          </p:nvSpPr>
          <p:spPr>
            <a:xfrm>
              <a:off x="978540" y="3836443"/>
              <a:ext cx="125167" cy="157028"/>
            </a:xfrm>
            <a:custGeom>
              <a:avLst/>
              <a:gdLst/>
              <a:ahLst/>
              <a:cxnLst/>
              <a:rect l="l" t="t" r="r" b="b"/>
              <a:pathLst>
                <a:path w="4781" h="5998" extrusionOk="0">
                  <a:moveTo>
                    <a:pt x="0" y="0"/>
                  </a:moveTo>
                  <a:lnTo>
                    <a:pt x="0" y="3214"/>
                  </a:lnTo>
                  <a:cubicBezTo>
                    <a:pt x="0" y="4843"/>
                    <a:pt x="1337" y="5998"/>
                    <a:pt x="2785" y="5998"/>
                  </a:cubicBezTo>
                  <a:cubicBezTo>
                    <a:pt x="3275" y="5998"/>
                    <a:pt x="3779" y="5865"/>
                    <a:pt x="4247" y="5573"/>
                  </a:cubicBezTo>
                  <a:cubicBezTo>
                    <a:pt x="4593" y="5102"/>
                    <a:pt x="4780" y="4530"/>
                    <a:pt x="4780" y="3944"/>
                  </a:cubicBezTo>
                  <a:lnTo>
                    <a:pt x="4780" y="92"/>
                  </a:lnTo>
                  <a:cubicBezTo>
                    <a:pt x="4780" y="39"/>
                    <a:pt x="4737" y="0"/>
                    <a:pt x="4684" y="0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815;p89">
              <a:extLst>
                <a:ext uri="{FF2B5EF4-FFF2-40B4-BE49-F238E27FC236}">
                  <a16:creationId xmlns:a16="http://schemas.microsoft.com/office/drawing/2014/main" id="{0792D2B8-235B-DDD9-58C5-06B0493160AD}"/>
                </a:ext>
              </a:extLst>
            </p:cNvPr>
            <p:cNvSpPr/>
            <p:nvPr/>
          </p:nvSpPr>
          <p:spPr>
            <a:xfrm>
              <a:off x="926206" y="3817331"/>
              <a:ext cx="209178" cy="40003"/>
            </a:xfrm>
            <a:custGeom>
              <a:avLst/>
              <a:gdLst/>
              <a:ahLst/>
              <a:cxnLst/>
              <a:rect l="l" t="t" r="r" b="b"/>
              <a:pathLst>
                <a:path w="7990" h="1528" extrusionOk="0">
                  <a:moveTo>
                    <a:pt x="577" y="0"/>
                  </a:moveTo>
                  <a:cubicBezTo>
                    <a:pt x="260" y="0"/>
                    <a:pt x="5" y="260"/>
                    <a:pt x="1" y="577"/>
                  </a:cubicBezTo>
                  <a:lnTo>
                    <a:pt x="1" y="956"/>
                  </a:lnTo>
                  <a:cubicBezTo>
                    <a:pt x="5" y="1273"/>
                    <a:pt x="260" y="1528"/>
                    <a:pt x="577" y="1528"/>
                  </a:cubicBezTo>
                  <a:lnTo>
                    <a:pt x="7418" y="1528"/>
                  </a:lnTo>
                  <a:cubicBezTo>
                    <a:pt x="7735" y="1528"/>
                    <a:pt x="7990" y="1273"/>
                    <a:pt x="7990" y="956"/>
                  </a:cubicBezTo>
                  <a:lnTo>
                    <a:pt x="7990" y="577"/>
                  </a:lnTo>
                  <a:cubicBezTo>
                    <a:pt x="7990" y="260"/>
                    <a:pt x="7735" y="0"/>
                    <a:pt x="7418" y="0"/>
                  </a:cubicBez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816;p89">
              <a:extLst>
                <a:ext uri="{FF2B5EF4-FFF2-40B4-BE49-F238E27FC236}">
                  <a16:creationId xmlns:a16="http://schemas.microsoft.com/office/drawing/2014/main" id="{EA90DF29-FFFC-E5CC-BBAD-187B93C3AF01}"/>
                </a:ext>
              </a:extLst>
            </p:cNvPr>
            <p:cNvSpPr/>
            <p:nvPr/>
          </p:nvSpPr>
          <p:spPr>
            <a:xfrm>
              <a:off x="952622" y="3817331"/>
              <a:ext cx="182763" cy="40003"/>
            </a:xfrm>
            <a:custGeom>
              <a:avLst/>
              <a:gdLst/>
              <a:ahLst/>
              <a:cxnLst/>
              <a:rect l="l" t="t" r="r" b="b"/>
              <a:pathLst>
                <a:path w="6981" h="1528" extrusionOk="0">
                  <a:moveTo>
                    <a:pt x="577" y="0"/>
                  </a:moveTo>
                  <a:cubicBezTo>
                    <a:pt x="255" y="0"/>
                    <a:pt x="1" y="260"/>
                    <a:pt x="1" y="577"/>
                  </a:cubicBezTo>
                  <a:lnTo>
                    <a:pt x="1" y="956"/>
                  </a:lnTo>
                  <a:cubicBezTo>
                    <a:pt x="1" y="1273"/>
                    <a:pt x="255" y="1528"/>
                    <a:pt x="577" y="1528"/>
                  </a:cubicBezTo>
                  <a:lnTo>
                    <a:pt x="6409" y="1528"/>
                  </a:lnTo>
                  <a:cubicBezTo>
                    <a:pt x="6726" y="1528"/>
                    <a:pt x="6981" y="1273"/>
                    <a:pt x="6981" y="956"/>
                  </a:cubicBezTo>
                  <a:lnTo>
                    <a:pt x="6981" y="577"/>
                  </a:lnTo>
                  <a:cubicBezTo>
                    <a:pt x="6981" y="260"/>
                    <a:pt x="6726" y="0"/>
                    <a:pt x="6409" y="0"/>
                  </a:cubicBezTo>
                  <a:close/>
                </a:path>
              </a:pathLst>
            </a:custGeom>
            <a:solidFill>
              <a:srgbClr val="EF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817;p89">
              <a:extLst>
                <a:ext uri="{FF2B5EF4-FFF2-40B4-BE49-F238E27FC236}">
                  <a16:creationId xmlns:a16="http://schemas.microsoft.com/office/drawing/2014/main" id="{29AB2A15-4DB6-F549-0ACF-ED13224C27D5}"/>
                </a:ext>
              </a:extLst>
            </p:cNvPr>
            <p:cNvSpPr/>
            <p:nvPr/>
          </p:nvSpPr>
          <p:spPr>
            <a:xfrm>
              <a:off x="981420" y="3879430"/>
              <a:ext cx="99013" cy="91316"/>
            </a:xfrm>
            <a:custGeom>
              <a:avLst/>
              <a:gdLst/>
              <a:ahLst/>
              <a:cxnLst/>
              <a:rect l="l" t="t" r="r" b="b"/>
              <a:pathLst>
                <a:path w="3782" h="3488" extrusionOk="0">
                  <a:moveTo>
                    <a:pt x="1889" y="1"/>
                  </a:moveTo>
                  <a:cubicBezTo>
                    <a:pt x="1807" y="1"/>
                    <a:pt x="1725" y="43"/>
                    <a:pt x="1682" y="126"/>
                  </a:cubicBezTo>
                  <a:lnTo>
                    <a:pt x="1303" y="900"/>
                  </a:lnTo>
                  <a:cubicBezTo>
                    <a:pt x="1264" y="967"/>
                    <a:pt x="1197" y="1015"/>
                    <a:pt x="1120" y="1029"/>
                  </a:cubicBezTo>
                  <a:lnTo>
                    <a:pt x="270" y="1149"/>
                  </a:lnTo>
                  <a:cubicBezTo>
                    <a:pt x="77" y="1178"/>
                    <a:pt x="1" y="1418"/>
                    <a:pt x="140" y="1553"/>
                  </a:cubicBezTo>
                  <a:lnTo>
                    <a:pt x="755" y="2153"/>
                  </a:lnTo>
                  <a:cubicBezTo>
                    <a:pt x="808" y="2211"/>
                    <a:pt x="832" y="2288"/>
                    <a:pt x="817" y="2365"/>
                  </a:cubicBezTo>
                  <a:lnTo>
                    <a:pt x="673" y="3210"/>
                  </a:lnTo>
                  <a:cubicBezTo>
                    <a:pt x="647" y="3363"/>
                    <a:pt x="768" y="3488"/>
                    <a:pt x="905" y="3488"/>
                  </a:cubicBezTo>
                  <a:cubicBezTo>
                    <a:pt x="941" y="3488"/>
                    <a:pt x="978" y="3479"/>
                    <a:pt x="1014" y="3460"/>
                  </a:cubicBezTo>
                  <a:lnTo>
                    <a:pt x="1778" y="3061"/>
                  </a:lnTo>
                  <a:cubicBezTo>
                    <a:pt x="1812" y="3042"/>
                    <a:pt x="1849" y="3033"/>
                    <a:pt x="1886" y="3033"/>
                  </a:cubicBezTo>
                  <a:cubicBezTo>
                    <a:pt x="1923" y="3033"/>
                    <a:pt x="1961" y="3042"/>
                    <a:pt x="1994" y="3061"/>
                  </a:cubicBezTo>
                  <a:lnTo>
                    <a:pt x="2753" y="3460"/>
                  </a:lnTo>
                  <a:cubicBezTo>
                    <a:pt x="2789" y="3479"/>
                    <a:pt x="2826" y="3488"/>
                    <a:pt x="2863" y="3488"/>
                  </a:cubicBezTo>
                  <a:cubicBezTo>
                    <a:pt x="3000" y="3488"/>
                    <a:pt x="3122" y="3363"/>
                    <a:pt x="3099" y="3210"/>
                  </a:cubicBezTo>
                  <a:lnTo>
                    <a:pt x="2960" y="2365"/>
                  </a:lnTo>
                  <a:cubicBezTo>
                    <a:pt x="2946" y="2288"/>
                    <a:pt x="2970" y="2211"/>
                    <a:pt x="3027" y="2153"/>
                  </a:cubicBezTo>
                  <a:lnTo>
                    <a:pt x="3642" y="1553"/>
                  </a:lnTo>
                  <a:cubicBezTo>
                    <a:pt x="3781" y="1418"/>
                    <a:pt x="3705" y="1178"/>
                    <a:pt x="3508" y="1154"/>
                  </a:cubicBezTo>
                  <a:lnTo>
                    <a:pt x="2662" y="1029"/>
                  </a:lnTo>
                  <a:cubicBezTo>
                    <a:pt x="2580" y="1020"/>
                    <a:pt x="2513" y="972"/>
                    <a:pt x="2480" y="900"/>
                  </a:cubicBezTo>
                  <a:lnTo>
                    <a:pt x="2100" y="131"/>
                  </a:lnTo>
                  <a:cubicBezTo>
                    <a:pt x="2056" y="44"/>
                    <a:pt x="1973" y="1"/>
                    <a:pt x="1889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818;p89">
              <a:extLst>
                <a:ext uri="{FF2B5EF4-FFF2-40B4-BE49-F238E27FC236}">
                  <a16:creationId xmlns:a16="http://schemas.microsoft.com/office/drawing/2014/main" id="{56ABB0BB-8259-ED0E-5D92-7C6CE08D1BFA}"/>
                </a:ext>
              </a:extLst>
            </p:cNvPr>
            <p:cNvSpPr/>
            <p:nvPr/>
          </p:nvSpPr>
          <p:spPr>
            <a:xfrm>
              <a:off x="980661" y="4063816"/>
              <a:ext cx="100400" cy="39663"/>
            </a:xfrm>
            <a:custGeom>
              <a:avLst/>
              <a:gdLst/>
              <a:ahLst/>
              <a:cxnLst/>
              <a:rect l="l" t="t" r="r" b="b"/>
              <a:pathLst>
                <a:path w="3835" h="1515" extrusionOk="0">
                  <a:moveTo>
                    <a:pt x="231" y="1"/>
                  </a:moveTo>
                  <a:cubicBezTo>
                    <a:pt x="106" y="1"/>
                    <a:pt x="1" y="102"/>
                    <a:pt x="6" y="232"/>
                  </a:cubicBezTo>
                  <a:lnTo>
                    <a:pt x="6" y="1514"/>
                  </a:lnTo>
                  <a:lnTo>
                    <a:pt x="3834" y="1514"/>
                  </a:lnTo>
                  <a:lnTo>
                    <a:pt x="3834" y="232"/>
                  </a:lnTo>
                  <a:cubicBezTo>
                    <a:pt x="3834" y="102"/>
                    <a:pt x="3734" y="1"/>
                    <a:pt x="3609" y="1"/>
                  </a:cubicBezTo>
                  <a:close/>
                </a:path>
              </a:pathLst>
            </a:custGeom>
            <a:solidFill>
              <a:srgbClr val="B5C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819;p89">
              <a:extLst>
                <a:ext uri="{FF2B5EF4-FFF2-40B4-BE49-F238E27FC236}">
                  <a16:creationId xmlns:a16="http://schemas.microsoft.com/office/drawing/2014/main" id="{C46A143A-5758-9DB0-C156-1D563F4B25D5}"/>
                </a:ext>
              </a:extLst>
            </p:cNvPr>
            <p:cNvSpPr/>
            <p:nvPr/>
          </p:nvSpPr>
          <p:spPr>
            <a:xfrm>
              <a:off x="958041" y="4091750"/>
              <a:ext cx="145666" cy="41521"/>
            </a:xfrm>
            <a:custGeom>
              <a:avLst/>
              <a:gdLst/>
              <a:ahLst/>
              <a:cxnLst/>
              <a:rect l="l" t="t" r="r" b="b"/>
              <a:pathLst>
                <a:path w="5564" h="1586" extrusionOk="0">
                  <a:moveTo>
                    <a:pt x="288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1586"/>
                  </a:lnTo>
                  <a:lnTo>
                    <a:pt x="5563" y="1586"/>
                  </a:lnTo>
                  <a:lnTo>
                    <a:pt x="5563" y="289"/>
                  </a:lnTo>
                  <a:cubicBezTo>
                    <a:pt x="5563" y="130"/>
                    <a:pt x="5433" y="0"/>
                    <a:pt x="5275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820;p89">
              <a:extLst>
                <a:ext uri="{FF2B5EF4-FFF2-40B4-BE49-F238E27FC236}">
                  <a16:creationId xmlns:a16="http://schemas.microsoft.com/office/drawing/2014/main" id="{68CCD1AB-0226-3958-C1D3-0677587487DE}"/>
                </a:ext>
              </a:extLst>
            </p:cNvPr>
            <p:cNvSpPr/>
            <p:nvPr/>
          </p:nvSpPr>
          <p:spPr>
            <a:xfrm>
              <a:off x="926206" y="4112511"/>
              <a:ext cx="209178" cy="72074"/>
            </a:xfrm>
            <a:custGeom>
              <a:avLst/>
              <a:gdLst/>
              <a:ahLst/>
              <a:cxnLst/>
              <a:rect l="l" t="t" r="r" b="b"/>
              <a:pathLst>
                <a:path w="7990" h="2753" extrusionOk="0">
                  <a:moveTo>
                    <a:pt x="659" y="0"/>
                  </a:moveTo>
                  <a:cubicBezTo>
                    <a:pt x="299" y="5"/>
                    <a:pt x="5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9" y="2748"/>
                    <a:pt x="659" y="2753"/>
                  </a:cubicBezTo>
                  <a:lnTo>
                    <a:pt x="7332" y="2753"/>
                  </a:lnTo>
                  <a:cubicBezTo>
                    <a:pt x="7697" y="2748"/>
                    <a:pt x="7990" y="2455"/>
                    <a:pt x="7990" y="2090"/>
                  </a:cubicBezTo>
                  <a:lnTo>
                    <a:pt x="7990" y="658"/>
                  </a:lnTo>
                  <a:cubicBezTo>
                    <a:pt x="7990" y="298"/>
                    <a:pt x="7697" y="5"/>
                    <a:pt x="7332" y="0"/>
                  </a:cubicBezTo>
                  <a:close/>
                </a:path>
              </a:pathLst>
            </a:custGeom>
            <a:solidFill>
              <a:srgbClr val="88A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821;p89">
              <a:extLst>
                <a:ext uri="{FF2B5EF4-FFF2-40B4-BE49-F238E27FC236}">
                  <a16:creationId xmlns:a16="http://schemas.microsoft.com/office/drawing/2014/main" id="{86625E10-BCD0-42EF-89BD-F6DF2A69B09B}"/>
                </a:ext>
              </a:extLst>
            </p:cNvPr>
            <p:cNvSpPr/>
            <p:nvPr/>
          </p:nvSpPr>
          <p:spPr>
            <a:xfrm>
              <a:off x="952491" y="4112511"/>
              <a:ext cx="182893" cy="72074"/>
            </a:xfrm>
            <a:custGeom>
              <a:avLst/>
              <a:gdLst/>
              <a:ahLst/>
              <a:cxnLst/>
              <a:rect l="l" t="t" r="r" b="b"/>
              <a:pathLst>
                <a:path w="6986" h="2753" extrusionOk="0">
                  <a:moveTo>
                    <a:pt x="659" y="0"/>
                  </a:moveTo>
                  <a:cubicBezTo>
                    <a:pt x="299" y="5"/>
                    <a:pt x="1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4" y="2748"/>
                    <a:pt x="659" y="2753"/>
                  </a:cubicBezTo>
                  <a:lnTo>
                    <a:pt x="6328" y="2753"/>
                  </a:lnTo>
                  <a:cubicBezTo>
                    <a:pt x="6693" y="2748"/>
                    <a:pt x="6986" y="2455"/>
                    <a:pt x="6986" y="2090"/>
                  </a:cubicBezTo>
                  <a:lnTo>
                    <a:pt x="6986" y="658"/>
                  </a:lnTo>
                  <a:cubicBezTo>
                    <a:pt x="6986" y="293"/>
                    <a:pt x="6688" y="0"/>
                    <a:pt x="6328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0822;p89">
              <a:extLst>
                <a:ext uri="{FF2B5EF4-FFF2-40B4-BE49-F238E27FC236}">
                  <a16:creationId xmlns:a16="http://schemas.microsoft.com/office/drawing/2014/main" id="{C0E158DC-84FB-963E-9805-E0AEE444EE68}"/>
                </a:ext>
              </a:extLst>
            </p:cNvPr>
            <p:cNvSpPr/>
            <p:nvPr/>
          </p:nvSpPr>
          <p:spPr>
            <a:xfrm>
              <a:off x="920682" y="3811650"/>
              <a:ext cx="220357" cy="378353"/>
            </a:xfrm>
            <a:custGeom>
              <a:avLst/>
              <a:gdLst/>
              <a:ahLst/>
              <a:cxnLst/>
              <a:rect l="l" t="t" r="r" b="b"/>
              <a:pathLst>
                <a:path w="8417" h="14452" extrusionOk="0">
                  <a:moveTo>
                    <a:pt x="5001" y="7774"/>
                  </a:moveTo>
                  <a:lnTo>
                    <a:pt x="5001" y="9422"/>
                  </a:lnTo>
                  <a:lnTo>
                    <a:pt x="3416" y="9422"/>
                  </a:lnTo>
                  <a:lnTo>
                    <a:pt x="3416" y="7774"/>
                  </a:lnTo>
                  <a:cubicBezTo>
                    <a:pt x="3675" y="7846"/>
                    <a:pt x="3942" y="7882"/>
                    <a:pt x="4209" y="7882"/>
                  </a:cubicBezTo>
                  <a:cubicBezTo>
                    <a:pt x="4475" y="7882"/>
                    <a:pt x="4742" y="7846"/>
                    <a:pt x="5001" y="7774"/>
                  </a:cubicBezTo>
                  <a:close/>
                  <a:moveTo>
                    <a:pt x="5909" y="9849"/>
                  </a:moveTo>
                  <a:lnTo>
                    <a:pt x="5909" y="10488"/>
                  </a:lnTo>
                  <a:lnTo>
                    <a:pt x="2503" y="10488"/>
                  </a:lnTo>
                  <a:lnTo>
                    <a:pt x="2503" y="9849"/>
                  </a:lnTo>
                  <a:close/>
                  <a:moveTo>
                    <a:pt x="6774" y="10916"/>
                  </a:moveTo>
                  <a:lnTo>
                    <a:pt x="6774" y="11281"/>
                  </a:lnTo>
                  <a:lnTo>
                    <a:pt x="1638" y="11281"/>
                  </a:lnTo>
                  <a:lnTo>
                    <a:pt x="1638" y="10916"/>
                  </a:lnTo>
                  <a:lnTo>
                    <a:pt x="2503" y="10916"/>
                  </a:lnTo>
                  <a:lnTo>
                    <a:pt x="2503" y="10935"/>
                  </a:lnTo>
                  <a:lnTo>
                    <a:pt x="5914" y="10935"/>
                  </a:lnTo>
                  <a:lnTo>
                    <a:pt x="5914" y="10916"/>
                  </a:lnTo>
                  <a:close/>
                  <a:moveTo>
                    <a:pt x="7543" y="11708"/>
                  </a:moveTo>
                  <a:cubicBezTo>
                    <a:pt x="7792" y="11708"/>
                    <a:pt x="7989" y="11905"/>
                    <a:pt x="7989" y="12150"/>
                  </a:cubicBezTo>
                  <a:lnTo>
                    <a:pt x="7989" y="13582"/>
                  </a:lnTo>
                  <a:cubicBezTo>
                    <a:pt x="7989" y="13827"/>
                    <a:pt x="7792" y="14029"/>
                    <a:pt x="7543" y="14029"/>
                  </a:cubicBezTo>
                  <a:lnTo>
                    <a:pt x="870" y="14029"/>
                  </a:lnTo>
                  <a:cubicBezTo>
                    <a:pt x="625" y="14029"/>
                    <a:pt x="428" y="13827"/>
                    <a:pt x="428" y="13582"/>
                  </a:cubicBezTo>
                  <a:lnTo>
                    <a:pt x="428" y="12150"/>
                  </a:lnTo>
                  <a:cubicBezTo>
                    <a:pt x="428" y="11905"/>
                    <a:pt x="625" y="11708"/>
                    <a:pt x="870" y="11708"/>
                  </a:cubicBezTo>
                  <a:close/>
                  <a:moveTo>
                    <a:pt x="788" y="1"/>
                  </a:moveTo>
                  <a:cubicBezTo>
                    <a:pt x="356" y="1"/>
                    <a:pt x="0" y="352"/>
                    <a:pt x="0" y="789"/>
                  </a:cubicBezTo>
                  <a:lnTo>
                    <a:pt x="0" y="1168"/>
                  </a:lnTo>
                  <a:cubicBezTo>
                    <a:pt x="0" y="1605"/>
                    <a:pt x="356" y="1956"/>
                    <a:pt x="788" y="1956"/>
                  </a:cubicBezTo>
                  <a:lnTo>
                    <a:pt x="1216" y="1956"/>
                  </a:lnTo>
                  <a:lnTo>
                    <a:pt x="1216" y="4887"/>
                  </a:lnTo>
                  <a:cubicBezTo>
                    <a:pt x="1216" y="6068"/>
                    <a:pt x="1907" y="7140"/>
                    <a:pt x="2988" y="7620"/>
                  </a:cubicBezTo>
                  <a:lnTo>
                    <a:pt x="2988" y="9422"/>
                  </a:lnTo>
                  <a:lnTo>
                    <a:pt x="2297" y="9422"/>
                  </a:lnTo>
                  <a:cubicBezTo>
                    <a:pt x="2177" y="9422"/>
                    <a:pt x="2080" y="9518"/>
                    <a:pt x="2080" y="9633"/>
                  </a:cubicBezTo>
                  <a:lnTo>
                    <a:pt x="2080" y="10488"/>
                  </a:lnTo>
                  <a:lnTo>
                    <a:pt x="1427" y="10488"/>
                  </a:lnTo>
                  <a:cubicBezTo>
                    <a:pt x="1312" y="10488"/>
                    <a:pt x="1216" y="10584"/>
                    <a:pt x="1216" y="10699"/>
                  </a:cubicBezTo>
                  <a:lnTo>
                    <a:pt x="1216" y="11281"/>
                  </a:lnTo>
                  <a:lnTo>
                    <a:pt x="870" y="11281"/>
                  </a:lnTo>
                  <a:cubicBezTo>
                    <a:pt x="389" y="11281"/>
                    <a:pt x="0" y="11670"/>
                    <a:pt x="0" y="12150"/>
                  </a:cubicBezTo>
                  <a:lnTo>
                    <a:pt x="0" y="13582"/>
                  </a:lnTo>
                  <a:cubicBezTo>
                    <a:pt x="0" y="14062"/>
                    <a:pt x="389" y="14451"/>
                    <a:pt x="870" y="14451"/>
                  </a:cubicBezTo>
                  <a:lnTo>
                    <a:pt x="7543" y="14451"/>
                  </a:lnTo>
                  <a:cubicBezTo>
                    <a:pt x="8023" y="14451"/>
                    <a:pt x="8412" y="14062"/>
                    <a:pt x="8417" y="13582"/>
                  </a:cubicBezTo>
                  <a:lnTo>
                    <a:pt x="8417" y="12150"/>
                  </a:lnTo>
                  <a:cubicBezTo>
                    <a:pt x="8412" y="11670"/>
                    <a:pt x="8023" y="11281"/>
                    <a:pt x="7543" y="11281"/>
                  </a:cubicBezTo>
                  <a:lnTo>
                    <a:pt x="7202" y="11281"/>
                  </a:lnTo>
                  <a:lnTo>
                    <a:pt x="7202" y="10704"/>
                  </a:lnTo>
                  <a:cubicBezTo>
                    <a:pt x="7202" y="10584"/>
                    <a:pt x="7105" y="10488"/>
                    <a:pt x="6990" y="10488"/>
                  </a:cubicBezTo>
                  <a:lnTo>
                    <a:pt x="6337" y="10488"/>
                  </a:lnTo>
                  <a:lnTo>
                    <a:pt x="6337" y="9638"/>
                  </a:lnTo>
                  <a:cubicBezTo>
                    <a:pt x="6337" y="9518"/>
                    <a:pt x="6241" y="9422"/>
                    <a:pt x="6125" y="9422"/>
                  </a:cubicBezTo>
                  <a:lnTo>
                    <a:pt x="5424" y="9422"/>
                  </a:lnTo>
                  <a:lnTo>
                    <a:pt x="5424" y="7620"/>
                  </a:lnTo>
                  <a:cubicBezTo>
                    <a:pt x="5808" y="7452"/>
                    <a:pt x="6149" y="7202"/>
                    <a:pt x="6433" y="6890"/>
                  </a:cubicBezTo>
                  <a:cubicBezTo>
                    <a:pt x="6574" y="6731"/>
                    <a:pt x="6430" y="6532"/>
                    <a:pt x="6270" y="6532"/>
                  </a:cubicBezTo>
                  <a:cubicBezTo>
                    <a:pt x="6217" y="6532"/>
                    <a:pt x="6163" y="6554"/>
                    <a:pt x="6116" y="6606"/>
                  </a:cubicBezTo>
                  <a:cubicBezTo>
                    <a:pt x="5620" y="7156"/>
                    <a:pt x="4922" y="7456"/>
                    <a:pt x="4208" y="7456"/>
                  </a:cubicBezTo>
                  <a:cubicBezTo>
                    <a:pt x="3899" y="7456"/>
                    <a:pt x="3587" y="7400"/>
                    <a:pt x="3286" y="7284"/>
                  </a:cubicBezTo>
                  <a:cubicBezTo>
                    <a:pt x="2297" y="6904"/>
                    <a:pt x="1638" y="5953"/>
                    <a:pt x="1638" y="4887"/>
                  </a:cubicBezTo>
                  <a:lnTo>
                    <a:pt x="1638" y="1956"/>
                  </a:lnTo>
                  <a:lnTo>
                    <a:pt x="6774" y="1956"/>
                  </a:lnTo>
                  <a:lnTo>
                    <a:pt x="6774" y="4887"/>
                  </a:lnTo>
                  <a:cubicBezTo>
                    <a:pt x="6774" y="5257"/>
                    <a:pt x="6697" y="5617"/>
                    <a:pt x="6543" y="5953"/>
                  </a:cubicBezTo>
                  <a:cubicBezTo>
                    <a:pt x="6495" y="6059"/>
                    <a:pt x="6543" y="6188"/>
                    <a:pt x="6649" y="6237"/>
                  </a:cubicBezTo>
                  <a:cubicBezTo>
                    <a:pt x="6678" y="6246"/>
                    <a:pt x="6707" y="6256"/>
                    <a:pt x="6740" y="6256"/>
                  </a:cubicBezTo>
                  <a:cubicBezTo>
                    <a:pt x="6822" y="6256"/>
                    <a:pt x="6899" y="6208"/>
                    <a:pt x="6933" y="6131"/>
                  </a:cubicBezTo>
                  <a:cubicBezTo>
                    <a:pt x="7110" y="5742"/>
                    <a:pt x="7202" y="5319"/>
                    <a:pt x="7202" y="4891"/>
                  </a:cubicBezTo>
                  <a:lnTo>
                    <a:pt x="7202" y="1956"/>
                  </a:lnTo>
                  <a:lnTo>
                    <a:pt x="7629" y="1956"/>
                  </a:lnTo>
                  <a:cubicBezTo>
                    <a:pt x="8061" y="1956"/>
                    <a:pt x="8412" y="1605"/>
                    <a:pt x="8417" y="1168"/>
                  </a:cubicBezTo>
                  <a:lnTo>
                    <a:pt x="8417" y="789"/>
                  </a:lnTo>
                  <a:cubicBezTo>
                    <a:pt x="8412" y="352"/>
                    <a:pt x="8061" y="1"/>
                    <a:pt x="7629" y="1"/>
                  </a:cubicBezTo>
                  <a:lnTo>
                    <a:pt x="2671" y="1"/>
                  </a:lnTo>
                  <a:cubicBezTo>
                    <a:pt x="2388" y="1"/>
                    <a:pt x="2388" y="424"/>
                    <a:pt x="2671" y="428"/>
                  </a:cubicBezTo>
                  <a:lnTo>
                    <a:pt x="7629" y="428"/>
                  </a:lnTo>
                  <a:cubicBezTo>
                    <a:pt x="7826" y="428"/>
                    <a:pt x="7989" y="587"/>
                    <a:pt x="7989" y="789"/>
                  </a:cubicBezTo>
                  <a:lnTo>
                    <a:pt x="7989" y="1168"/>
                  </a:lnTo>
                  <a:cubicBezTo>
                    <a:pt x="7989" y="1365"/>
                    <a:pt x="7826" y="1529"/>
                    <a:pt x="7629" y="1529"/>
                  </a:cubicBezTo>
                  <a:lnTo>
                    <a:pt x="788" y="1529"/>
                  </a:lnTo>
                  <a:cubicBezTo>
                    <a:pt x="591" y="1529"/>
                    <a:pt x="428" y="1365"/>
                    <a:pt x="428" y="1168"/>
                  </a:cubicBezTo>
                  <a:lnTo>
                    <a:pt x="428" y="789"/>
                  </a:lnTo>
                  <a:cubicBezTo>
                    <a:pt x="428" y="587"/>
                    <a:pt x="591" y="428"/>
                    <a:pt x="788" y="428"/>
                  </a:cubicBezTo>
                  <a:lnTo>
                    <a:pt x="1821" y="428"/>
                  </a:lnTo>
                  <a:cubicBezTo>
                    <a:pt x="2104" y="424"/>
                    <a:pt x="2104" y="1"/>
                    <a:pt x="182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0823;p89">
              <a:extLst>
                <a:ext uri="{FF2B5EF4-FFF2-40B4-BE49-F238E27FC236}">
                  <a16:creationId xmlns:a16="http://schemas.microsoft.com/office/drawing/2014/main" id="{D4BF9016-D66A-F91A-CF23-E8DB92AC9C6C}"/>
                </a:ext>
              </a:extLst>
            </p:cNvPr>
            <p:cNvSpPr/>
            <p:nvPr/>
          </p:nvSpPr>
          <p:spPr>
            <a:xfrm>
              <a:off x="974011" y="3873828"/>
              <a:ext cx="113464" cy="102495"/>
            </a:xfrm>
            <a:custGeom>
              <a:avLst/>
              <a:gdLst/>
              <a:ahLst/>
              <a:cxnLst/>
              <a:rect l="l" t="t" r="r" b="b"/>
              <a:pathLst>
                <a:path w="4334" h="3915" extrusionOk="0">
                  <a:moveTo>
                    <a:pt x="2170" y="0"/>
                  </a:moveTo>
                  <a:cubicBezTo>
                    <a:pt x="2009" y="0"/>
                    <a:pt x="1850" y="83"/>
                    <a:pt x="1768" y="249"/>
                  </a:cubicBezTo>
                  <a:cubicBezTo>
                    <a:pt x="1365" y="1070"/>
                    <a:pt x="1389" y="1022"/>
                    <a:pt x="1384" y="1027"/>
                  </a:cubicBezTo>
                  <a:cubicBezTo>
                    <a:pt x="1249" y="1181"/>
                    <a:pt x="1385" y="1379"/>
                    <a:pt x="1544" y="1379"/>
                  </a:cubicBezTo>
                  <a:cubicBezTo>
                    <a:pt x="1623" y="1379"/>
                    <a:pt x="1708" y="1330"/>
                    <a:pt x="1768" y="1205"/>
                  </a:cubicBezTo>
                  <a:cubicBezTo>
                    <a:pt x="2132" y="473"/>
                    <a:pt x="2150" y="426"/>
                    <a:pt x="2164" y="426"/>
                  </a:cubicBezTo>
                  <a:cubicBezTo>
                    <a:pt x="2166" y="426"/>
                    <a:pt x="2169" y="427"/>
                    <a:pt x="2172" y="427"/>
                  </a:cubicBezTo>
                  <a:cubicBezTo>
                    <a:pt x="2174" y="427"/>
                    <a:pt x="2176" y="425"/>
                    <a:pt x="2178" y="425"/>
                  </a:cubicBezTo>
                  <a:cubicBezTo>
                    <a:pt x="2189" y="425"/>
                    <a:pt x="2210" y="475"/>
                    <a:pt x="2570" y="1205"/>
                  </a:cubicBezTo>
                  <a:cubicBezTo>
                    <a:pt x="2638" y="1339"/>
                    <a:pt x="2763" y="1431"/>
                    <a:pt x="2911" y="1450"/>
                  </a:cubicBezTo>
                  <a:lnTo>
                    <a:pt x="3757" y="1575"/>
                  </a:lnTo>
                  <a:cubicBezTo>
                    <a:pt x="3771" y="1575"/>
                    <a:pt x="3781" y="1584"/>
                    <a:pt x="3781" y="1599"/>
                  </a:cubicBezTo>
                  <a:cubicBezTo>
                    <a:pt x="3781" y="1613"/>
                    <a:pt x="3810" y="1575"/>
                    <a:pt x="3156" y="2214"/>
                  </a:cubicBezTo>
                  <a:cubicBezTo>
                    <a:pt x="3070" y="2295"/>
                    <a:pt x="3022" y="2416"/>
                    <a:pt x="3022" y="2536"/>
                  </a:cubicBezTo>
                  <a:cubicBezTo>
                    <a:pt x="3022" y="2617"/>
                    <a:pt x="3176" y="3439"/>
                    <a:pt x="3176" y="3463"/>
                  </a:cubicBezTo>
                  <a:cubicBezTo>
                    <a:pt x="3172" y="3474"/>
                    <a:pt x="3162" y="3485"/>
                    <a:pt x="3152" y="3485"/>
                  </a:cubicBezTo>
                  <a:cubicBezTo>
                    <a:pt x="3149" y="3485"/>
                    <a:pt x="3145" y="3484"/>
                    <a:pt x="3142" y="3482"/>
                  </a:cubicBezTo>
                  <a:lnTo>
                    <a:pt x="2378" y="3083"/>
                  </a:lnTo>
                  <a:cubicBezTo>
                    <a:pt x="2313" y="3050"/>
                    <a:pt x="2242" y="3033"/>
                    <a:pt x="2172" y="3033"/>
                  </a:cubicBezTo>
                  <a:cubicBezTo>
                    <a:pt x="2101" y="3033"/>
                    <a:pt x="2030" y="3050"/>
                    <a:pt x="1965" y="3083"/>
                  </a:cubicBezTo>
                  <a:cubicBezTo>
                    <a:pt x="1219" y="3474"/>
                    <a:pt x="1200" y="3487"/>
                    <a:pt x="1193" y="3487"/>
                  </a:cubicBezTo>
                  <a:cubicBezTo>
                    <a:pt x="1193" y="3487"/>
                    <a:pt x="1192" y="3487"/>
                    <a:pt x="1192" y="3487"/>
                  </a:cubicBezTo>
                  <a:cubicBezTo>
                    <a:pt x="1177" y="3487"/>
                    <a:pt x="1168" y="3472"/>
                    <a:pt x="1168" y="3458"/>
                  </a:cubicBezTo>
                  <a:cubicBezTo>
                    <a:pt x="1321" y="2564"/>
                    <a:pt x="1321" y="2603"/>
                    <a:pt x="1321" y="2536"/>
                  </a:cubicBezTo>
                  <a:cubicBezTo>
                    <a:pt x="1321" y="2416"/>
                    <a:pt x="1273" y="2300"/>
                    <a:pt x="1187" y="2214"/>
                  </a:cubicBezTo>
                  <a:lnTo>
                    <a:pt x="572" y="1613"/>
                  </a:lnTo>
                  <a:cubicBezTo>
                    <a:pt x="557" y="1599"/>
                    <a:pt x="562" y="1575"/>
                    <a:pt x="581" y="1575"/>
                  </a:cubicBezTo>
                  <a:lnTo>
                    <a:pt x="759" y="1551"/>
                  </a:lnTo>
                  <a:cubicBezTo>
                    <a:pt x="1016" y="1500"/>
                    <a:pt x="969" y="1127"/>
                    <a:pt x="720" y="1127"/>
                  </a:cubicBezTo>
                  <a:cubicBezTo>
                    <a:pt x="712" y="1127"/>
                    <a:pt x="705" y="1127"/>
                    <a:pt x="697" y="1128"/>
                  </a:cubicBezTo>
                  <a:lnTo>
                    <a:pt x="524" y="1152"/>
                  </a:lnTo>
                  <a:cubicBezTo>
                    <a:pt x="149" y="1205"/>
                    <a:pt x="0" y="1666"/>
                    <a:pt x="274" y="1926"/>
                  </a:cubicBezTo>
                  <a:cubicBezTo>
                    <a:pt x="913" y="2555"/>
                    <a:pt x="899" y="2521"/>
                    <a:pt x="894" y="2545"/>
                  </a:cubicBezTo>
                  <a:cubicBezTo>
                    <a:pt x="745" y="3434"/>
                    <a:pt x="745" y="3400"/>
                    <a:pt x="745" y="3468"/>
                  </a:cubicBezTo>
                  <a:cubicBezTo>
                    <a:pt x="745" y="3727"/>
                    <a:pt x="956" y="3915"/>
                    <a:pt x="1189" y="3915"/>
                  </a:cubicBezTo>
                  <a:cubicBezTo>
                    <a:pt x="1258" y="3915"/>
                    <a:pt x="1330" y="3898"/>
                    <a:pt x="1398" y="3862"/>
                  </a:cubicBezTo>
                  <a:cubicBezTo>
                    <a:pt x="2083" y="3507"/>
                    <a:pt x="2155" y="3460"/>
                    <a:pt x="2174" y="3460"/>
                  </a:cubicBezTo>
                  <a:cubicBezTo>
                    <a:pt x="2177" y="3460"/>
                    <a:pt x="2179" y="3461"/>
                    <a:pt x="2181" y="3463"/>
                  </a:cubicBezTo>
                  <a:cubicBezTo>
                    <a:pt x="2907" y="3828"/>
                    <a:pt x="2959" y="3914"/>
                    <a:pt x="3152" y="3914"/>
                  </a:cubicBezTo>
                  <a:cubicBezTo>
                    <a:pt x="3425" y="3914"/>
                    <a:pt x="3637" y="3665"/>
                    <a:pt x="3594" y="3391"/>
                  </a:cubicBezTo>
                  <a:cubicBezTo>
                    <a:pt x="3445" y="2502"/>
                    <a:pt x="3435" y="2536"/>
                    <a:pt x="3454" y="2521"/>
                  </a:cubicBezTo>
                  <a:lnTo>
                    <a:pt x="4069" y="1921"/>
                  </a:lnTo>
                  <a:cubicBezTo>
                    <a:pt x="4333" y="1661"/>
                    <a:pt x="4189" y="1210"/>
                    <a:pt x="3819" y="1157"/>
                  </a:cubicBezTo>
                  <a:lnTo>
                    <a:pt x="2969" y="1032"/>
                  </a:lnTo>
                  <a:cubicBezTo>
                    <a:pt x="2945" y="1027"/>
                    <a:pt x="2969" y="1051"/>
                    <a:pt x="2575" y="249"/>
                  </a:cubicBezTo>
                  <a:cubicBezTo>
                    <a:pt x="2491" y="83"/>
                    <a:pt x="2330" y="0"/>
                    <a:pt x="217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0824;p89">
              <a:extLst>
                <a:ext uri="{FF2B5EF4-FFF2-40B4-BE49-F238E27FC236}">
                  <a16:creationId xmlns:a16="http://schemas.microsoft.com/office/drawing/2014/main" id="{BC5D21A2-0E11-52E8-D34D-5436C5E15C70}"/>
                </a:ext>
              </a:extLst>
            </p:cNvPr>
            <p:cNvSpPr/>
            <p:nvPr/>
          </p:nvSpPr>
          <p:spPr>
            <a:xfrm>
              <a:off x="985190" y="41299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4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0825;p89">
              <a:extLst>
                <a:ext uri="{FF2B5EF4-FFF2-40B4-BE49-F238E27FC236}">
                  <a16:creationId xmlns:a16="http://schemas.microsoft.com/office/drawing/2014/main" id="{5DC065E2-EC4A-ABF5-6C0A-2BD75F0ECE30}"/>
                </a:ext>
              </a:extLst>
            </p:cNvPr>
            <p:cNvSpPr/>
            <p:nvPr/>
          </p:nvSpPr>
          <p:spPr>
            <a:xfrm>
              <a:off x="985190" y="41543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8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15130;p91">
            <a:extLst>
              <a:ext uri="{FF2B5EF4-FFF2-40B4-BE49-F238E27FC236}">
                <a16:creationId xmlns:a16="http://schemas.microsoft.com/office/drawing/2014/main" id="{B4A6FE65-F219-F320-9424-92A56CCCC898}"/>
              </a:ext>
            </a:extLst>
          </p:cNvPr>
          <p:cNvGrpSpPr/>
          <p:nvPr/>
        </p:nvGrpSpPr>
        <p:grpSpPr>
          <a:xfrm>
            <a:off x="6704821" y="1347198"/>
            <a:ext cx="230600" cy="295177"/>
            <a:chOff x="8056219" y="1513350"/>
            <a:chExt cx="285168" cy="365026"/>
          </a:xfrm>
        </p:grpSpPr>
        <p:sp>
          <p:nvSpPr>
            <p:cNvPr id="917" name="Google Shape;15131;p91">
              <a:extLst>
                <a:ext uri="{FF2B5EF4-FFF2-40B4-BE49-F238E27FC236}">
                  <a16:creationId xmlns:a16="http://schemas.microsoft.com/office/drawing/2014/main" id="{04F21E88-F646-6980-36EB-ADBE6D75208B}"/>
                </a:ext>
              </a:extLst>
            </p:cNvPr>
            <p:cNvSpPr/>
            <p:nvPr/>
          </p:nvSpPr>
          <p:spPr>
            <a:xfrm>
              <a:off x="8061541" y="1712970"/>
              <a:ext cx="274340" cy="160136"/>
            </a:xfrm>
            <a:custGeom>
              <a:avLst/>
              <a:gdLst/>
              <a:ahLst/>
              <a:cxnLst/>
              <a:rect l="l" t="t" r="r" b="b"/>
              <a:pathLst>
                <a:path w="10464" h="6108" extrusionOk="0">
                  <a:moveTo>
                    <a:pt x="3709" y="1"/>
                  </a:moveTo>
                  <a:lnTo>
                    <a:pt x="3709" y="1265"/>
                  </a:lnTo>
                  <a:cubicBezTo>
                    <a:pt x="3709" y="1555"/>
                    <a:pt x="3517" y="1808"/>
                    <a:pt x="3238" y="1891"/>
                  </a:cubicBezTo>
                  <a:lnTo>
                    <a:pt x="942" y="2569"/>
                  </a:lnTo>
                  <a:cubicBezTo>
                    <a:pt x="385" y="2732"/>
                    <a:pt x="1" y="3242"/>
                    <a:pt x="1" y="3822"/>
                  </a:cubicBezTo>
                  <a:lnTo>
                    <a:pt x="1" y="6107"/>
                  </a:lnTo>
                  <a:lnTo>
                    <a:pt x="10464" y="6107"/>
                  </a:lnTo>
                  <a:lnTo>
                    <a:pt x="10464" y="3822"/>
                  </a:lnTo>
                  <a:cubicBezTo>
                    <a:pt x="10464" y="3242"/>
                    <a:pt x="10083" y="2732"/>
                    <a:pt x="9529" y="2569"/>
                  </a:cubicBezTo>
                  <a:lnTo>
                    <a:pt x="7230" y="1891"/>
                  </a:lnTo>
                  <a:cubicBezTo>
                    <a:pt x="6951" y="1812"/>
                    <a:pt x="6759" y="1555"/>
                    <a:pt x="6759" y="1265"/>
                  </a:cubicBezTo>
                  <a:lnTo>
                    <a:pt x="6759" y="1"/>
                  </a:ln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5132;p91">
              <a:extLst>
                <a:ext uri="{FF2B5EF4-FFF2-40B4-BE49-F238E27FC236}">
                  <a16:creationId xmlns:a16="http://schemas.microsoft.com/office/drawing/2014/main" id="{3A2AC063-85EA-E147-8E34-A3ED26E64E7A}"/>
                </a:ext>
              </a:extLst>
            </p:cNvPr>
            <p:cNvSpPr/>
            <p:nvPr/>
          </p:nvSpPr>
          <p:spPr>
            <a:xfrm>
              <a:off x="8158781" y="1712970"/>
              <a:ext cx="80068" cy="62896"/>
            </a:xfrm>
            <a:custGeom>
              <a:avLst/>
              <a:gdLst/>
              <a:ahLst/>
              <a:cxnLst/>
              <a:rect l="l" t="t" r="r" b="b"/>
              <a:pathLst>
                <a:path w="3054" h="2399" extrusionOk="0">
                  <a:moveTo>
                    <a:pt x="0" y="1"/>
                  </a:moveTo>
                  <a:lnTo>
                    <a:pt x="0" y="2398"/>
                  </a:lnTo>
                  <a:lnTo>
                    <a:pt x="3053" y="2398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5133;p91">
              <a:extLst>
                <a:ext uri="{FF2B5EF4-FFF2-40B4-BE49-F238E27FC236}">
                  <a16:creationId xmlns:a16="http://schemas.microsoft.com/office/drawing/2014/main" id="{511A858C-3007-81FF-2DCD-66635025ED4F}"/>
                </a:ext>
              </a:extLst>
            </p:cNvPr>
            <p:cNvSpPr/>
            <p:nvPr/>
          </p:nvSpPr>
          <p:spPr>
            <a:xfrm>
              <a:off x="8095912" y="1838683"/>
              <a:ext cx="17225" cy="34319"/>
            </a:xfrm>
            <a:custGeom>
              <a:avLst/>
              <a:gdLst/>
              <a:ahLst/>
              <a:cxnLst/>
              <a:rect l="l" t="t" r="r" b="b"/>
              <a:pathLst>
                <a:path w="657" h="1309" extrusionOk="0">
                  <a:moveTo>
                    <a:pt x="1" y="1"/>
                  </a:moveTo>
                  <a:lnTo>
                    <a:pt x="1" y="1308"/>
                  </a:lnTo>
                  <a:lnTo>
                    <a:pt x="656" y="1308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5134;p91">
              <a:extLst>
                <a:ext uri="{FF2B5EF4-FFF2-40B4-BE49-F238E27FC236}">
                  <a16:creationId xmlns:a16="http://schemas.microsoft.com/office/drawing/2014/main" id="{A0B80F22-947C-E2C3-3D9F-CEA47CA515A7}"/>
                </a:ext>
              </a:extLst>
            </p:cNvPr>
            <p:cNvSpPr/>
            <p:nvPr/>
          </p:nvSpPr>
          <p:spPr>
            <a:xfrm>
              <a:off x="8284494" y="1838683"/>
              <a:ext cx="17199" cy="34319"/>
            </a:xfrm>
            <a:custGeom>
              <a:avLst/>
              <a:gdLst/>
              <a:ahLst/>
              <a:cxnLst/>
              <a:rect l="l" t="t" r="r" b="b"/>
              <a:pathLst>
                <a:path w="656" h="1309" extrusionOk="0">
                  <a:moveTo>
                    <a:pt x="0" y="1"/>
                  </a:moveTo>
                  <a:lnTo>
                    <a:pt x="0" y="1308"/>
                  </a:lnTo>
                  <a:lnTo>
                    <a:pt x="656" y="1308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5135;p91">
              <a:extLst>
                <a:ext uri="{FF2B5EF4-FFF2-40B4-BE49-F238E27FC236}">
                  <a16:creationId xmlns:a16="http://schemas.microsoft.com/office/drawing/2014/main" id="{86042E55-7DE0-6398-C1A6-DE79C2F499CD}"/>
                </a:ext>
              </a:extLst>
            </p:cNvPr>
            <p:cNvSpPr/>
            <p:nvPr/>
          </p:nvSpPr>
          <p:spPr>
            <a:xfrm>
              <a:off x="8061646" y="1762547"/>
              <a:ext cx="274340" cy="110559"/>
            </a:xfrm>
            <a:custGeom>
              <a:avLst/>
              <a:gdLst/>
              <a:ahLst/>
              <a:cxnLst/>
              <a:rect l="l" t="t" r="r" b="b"/>
              <a:pathLst>
                <a:path w="10464" h="4217" extrusionOk="0">
                  <a:moveTo>
                    <a:pt x="3238" y="0"/>
                  </a:moveTo>
                  <a:lnTo>
                    <a:pt x="938" y="678"/>
                  </a:lnTo>
                  <a:cubicBezTo>
                    <a:pt x="384" y="841"/>
                    <a:pt x="0" y="1351"/>
                    <a:pt x="0" y="1931"/>
                  </a:cubicBezTo>
                  <a:lnTo>
                    <a:pt x="0" y="2905"/>
                  </a:lnTo>
                  <a:lnTo>
                    <a:pt x="1963" y="3343"/>
                  </a:lnTo>
                  <a:lnTo>
                    <a:pt x="1963" y="4216"/>
                  </a:lnTo>
                  <a:lnTo>
                    <a:pt x="8500" y="4216"/>
                  </a:lnTo>
                  <a:lnTo>
                    <a:pt x="8500" y="3343"/>
                  </a:lnTo>
                  <a:lnTo>
                    <a:pt x="10463" y="2905"/>
                  </a:lnTo>
                  <a:lnTo>
                    <a:pt x="10463" y="1931"/>
                  </a:lnTo>
                  <a:cubicBezTo>
                    <a:pt x="10463" y="1351"/>
                    <a:pt x="10079" y="841"/>
                    <a:pt x="9525" y="678"/>
                  </a:cubicBezTo>
                  <a:lnTo>
                    <a:pt x="7226" y="0"/>
                  </a:lnTo>
                  <a:lnTo>
                    <a:pt x="5230" y="290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5136;p91">
              <a:extLst>
                <a:ext uri="{FF2B5EF4-FFF2-40B4-BE49-F238E27FC236}">
                  <a16:creationId xmlns:a16="http://schemas.microsoft.com/office/drawing/2014/main" id="{E23D1883-B6ED-F0E6-B2A0-2F5D014C809A}"/>
                </a:ext>
              </a:extLst>
            </p:cNvPr>
            <p:cNvSpPr/>
            <p:nvPr/>
          </p:nvSpPr>
          <p:spPr>
            <a:xfrm>
              <a:off x="8187358" y="1770150"/>
              <a:ext cx="22914" cy="62870"/>
            </a:xfrm>
            <a:custGeom>
              <a:avLst/>
              <a:gdLst/>
              <a:ahLst/>
              <a:cxnLst/>
              <a:rect l="l" t="t" r="r" b="b"/>
              <a:pathLst>
                <a:path w="874" h="2398" extrusionOk="0">
                  <a:moveTo>
                    <a:pt x="0" y="0"/>
                  </a:moveTo>
                  <a:lnTo>
                    <a:pt x="0" y="2180"/>
                  </a:lnTo>
                  <a:cubicBezTo>
                    <a:pt x="0" y="2300"/>
                    <a:pt x="98" y="2398"/>
                    <a:pt x="218" y="2398"/>
                  </a:cubicBezTo>
                  <a:lnTo>
                    <a:pt x="656" y="2398"/>
                  </a:lnTo>
                  <a:cubicBezTo>
                    <a:pt x="775" y="2398"/>
                    <a:pt x="873" y="2300"/>
                    <a:pt x="873" y="2180"/>
                  </a:cubicBezTo>
                  <a:lnTo>
                    <a:pt x="873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5137;p91">
              <a:extLst>
                <a:ext uri="{FF2B5EF4-FFF2-40B4-BE49-F238E27FC236}">
                  <a16:creationId xmlns:a16="http://schemas.microsoft.com/office/drawing/2014/main" id="{7B96FCA9-C2C1-F68C-1DA1-B81D29E54DC7}"/>
                </a:ext>
              </a:extLst>
            </p:cNvPr>
            <p:cNvSpPr/>
            <p:nvPr/>
          </p:nvSpPr>
          <p:spPr>
            <a:xfrm>
              <a:off x="8095912" y="1518698"/>
              <a:ext cx="205781" cy="137249"/>
            </a:xfrm>
            <a:custGeom>
              <a:avLst/>
              <a:gdLst/>
              <a:ahLst/>
              <a:cxnLst/>
              <a:rect l="l" t="t" r="r" b="b"/>
              <a:pathLst>
                <a:path w="7849" h="5235" extrusionOk="0">
                  <a:moveTo>
                    <a:pt x="2833" y="1"/>
                  </a:moveTo>
                  <a:lnTo>
                    <a:pt x="1964" y="656"/>
                  </a:lnTo>
                  <a:lnTo>
                    <a:pt x="874" y="656"/>
                  </a:lnTo>
                  <a:lnTo>
                    <a:pt x="874" y="1746"/>
                  </a:lnTo>
                  <a:lnTo>
                    <a:pt x="1" y="1746"/>
                  </a:lnTo>
                  <a:lnTo>
                    <a:pt x="439" y="3054"/>
                  </a:lnTo>
                  <a:lnTo>
                    <a:pt x="1" y="3489"/>
                  </a:lnTo>
                  <a:lnTo>
                    <a:pt x="656" y="5234"/>
                  </a:lnTo>
                  <a:lnTo>
                    <a:pt x="7193" y="5234"/>
                  </a:lnTo>
                  <a:lnTo>
                    <a:pt x="7849" y="3489"/>
                  </a:lnTo>
                  <a:lnTo>
                    <a:pt x="7411" y="3054"/>
                  </a:lnTo>
                  <a:lnTo>
                    <a:pt x="7849" y="1746"/>
                  </a:lnTo>
                  <a:lnTo>
                    <a:pt x="6759" y="1746"/>
                  </a:lnTo>
                  <a:lnTo>
                    <a:pt x="7193" y="656"/>
                  </a:lnTo>
                  <a:lnTo>
                    <a:pt x="5886" y="656"/>
                  </a:lnTo>
                  <a:lnTo>
                    <a:pt x="5230" y="1"/>
                  </a:lnTo>
                  <a:lnTo>
                    <a:pt x="3706" y="222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5138;p91">
              <a:extLst>
                <a:ext uri="{FF2B5EF4-FFF2-40B4-BE49-F238E27FC236}">
                  <a16:creationId xmlns:a16="http://schemas.microsoft.com/office/drawing/2014/main" id="{C159ACDF-2568-F9A7-C4E8-D444BB74D4D6}"/>
                </a:ext>
              </a:extLst>
            </p:cNvPr>
            <p:cNvSpPr/>
            <p:nvPr/>
          </p:nvSpPr>
          <p:spPr>
            <a:xfrm>
              <a:off x="8095912" y="1531519"/>
              <a:ext cx="191073" cy="124323"/>
            </a:xfrm>
            <a:custGeom>
              <a:avLst/>
              <a:gdLst/>
              <a:ahLst/>
              <a:cxnLst/>
              <a:rect l="l" t="t" r="r" b="b"/>
              <a:pathLst>
                <a:path w="7288" h="4742" extrusionOk="0">
                  <a:moveTo>
                    <a:pt x="2185" y="1"/>
                  </a:moveTo>
                  <a:lnTo>
                    <a:pt x="1964" y="167"/>
                  </a:lnTo>
                  <a:lnTo>
                    <a:pt x="874" y="167"/>
                  </a:lnTo>
                  <a:lnTo>
                    <a:pt x="874" y="1257"/>
                  </a:lnTo>
                  <a:lnTo>
                    <a:pt x="1" y="1257"/>
                  </a:lnTo>
                  <a:lnTo>
                    <a:pt x="435" y="2565"/>
                  </a:lnTo>
                  <a:lnTo>
                    <a:pt x="1" y="3000"/>
                  </a:lnTo>
                  <a:lnTo>
                    <a:pt x="656" y="4742"/>
                  </a:lnTo>
                  <a:lnTo>
                    <a:pt x="7193" y="4742"/>
                  </a:lnTo>
                  <a:lnTo>
                    <a:pt x="7288" y="4492"/>
                  </a:lnTo>
                  <a:lnTo>
                    <a:pt x="7288" y="4492"/>
                  </a:lnTo>
                  <a:cubicBezTo>
                    <a:pt x="7110" y="4513"/>
                    <a:pt x="6936" y="4524"/>
                    <a:pt x="6759" y="4524"/>
                  </a:cubicBezTo>
                  <a:cubicBezTo>
                    <a:pt x="4253" y="4524"/>
                    <a:pt x="2214" y="2507"/>
                    <a:pt x="2185" y="1"/>
                  </a:cubicBezTo>
                  <a:close/>
                </a:path>
              </a:pathLst>
            </a:custGeom>
            <a:solidFill>
              <a:srgbClr val="E1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5139;p91">
              <a:extLst>
                <a:ext uri="{FF2B5EF4-FFF2-40B4-BE49-F238E27FC236}">
                  <a16:creationId xmlns:a16="http://schemas.microsoft.com/office/drawing/2014/main" id="{92414570-C2E7-FB63-1098-5966B18A04E7}"/>
                </a:ext>
              </a:extLst>
            </p:cNvPr>
            <p:cNvSpPr/>
            <p:nvPr/>
          </p:nvSpPr>
          <p:spPr>
            <a:xfrm>
              <a:off x="8100867" y="1593051"/>
              <a:ext cx="195897" cy="142938"/>
            </a:xfrm>
            <a:custGeom>
              <a:avLst/>
              <a:gdLst/>
              <a:ahLst/>
              <a:cxnLst/>
              <a:rect l="l" t="t" r="r" b="b"/>
              <a:pathLst>
                <a:path w="7472" h="5452" extrusionOk="0">
                  <a:moveTo>
                    <a:pt x="1340" y="1"/>
                  </a:moveTo>
                  <a:lnTo>
                    <a:pt x="1340" y="1308"/>
                  </a:lnTo>
                  <a:cubicBezTo>
                    <a:pt x="1340" y="1547"/>
                    <a:pt x="1144" y="1743"/>
                    <a:pt x="902" y="1743"/>
                  </a:cubicBezTo>
                  <a:lnTo>
                    <a:pt x="608" y="1743"/>
                  </a:lnTo>
                  <a:cubicBezTo>
                    <a:pt x="322" y="1743"/>
                    <a:pt x="65" y="1949"/>
                    <a:pt x="33" y="2232"/>
                  </a:cubicBezTo>
                  <a:cubicBezTo>
                    <a:pt x="0" y="2552"/>
                    <a:pt x="250" y="2833"/>
                    <a:pt x="570" y="2833"/>
                  </a:cubicBezTo>
                  <a:cubicBezTo>
                    <a:pt x="572" y="2833"/>
                    <a:pt x="574" y="2833"/>
                    <a:pt x="576" y="2833"/>
                  </a:cubicBezTo>
                  <a:lnTo>
                    <a:pt x="913" y="2833"/>
                  </a:lnTo>
                  <a:cubicBezTo>
                    <a:pt x="1025" y="4310"/>
                    <a:pt x="2253" y="5451"/>
                    <a:pt x="3734" y="5451"/>
                  </a:cubicBezTo>
                  <a:cubicBezTo>
                    <a:pt x="5215" y="5451"/>
                    <a:pt x="6447" y="4310"/>
                    <a:pt x="6559" y="2833"/>
                  </a:cubicBezTo>
                  <a:lnTo>
                    <a:pt x="6863" y="2833"/>
                  </a:lnTo>
                  <a:cubicBezTo>
                    <a:pt x="7149" y="2833"/>
                    <a:pt x="7406" y="2630"/>
                    <a:pt x="7439" y="2344"/>
                  </a:cubicBezTo>
                  <a:cubicBezTo>
                    <a:pt x="7472" y="2022"/>
                    <a:pt x="7218" y="1743"/>
                    <a:pt x="6896" y="1743"/>
                  </a:cubicBezTo>
                  <a:lnTo>
                    <a:pt x="6570" y="1743"/>
                  </a:lnTo>
                  <a:cubicBezTo>
                    <a:pt x="6327" y="1743"/>
                    <a:pt x="6132" y="1547"/>
                    <a:pt x="6132" y="1308"/>
                  </a:cubicBezTo>
                  <a:lnTo>
                    <a:pt x="6132" y="870"/>
                  </a:lnTo>
                  <a:lnTo>
                    <a:pt x="4824" y="1"/>
                  </a:lnTo>
                  <a:lnTo>
                    <a:pt x="4824" y="497"/>
                  </a:lnTo>
                  <a:cubicBezTo>
                    <a:pt x="4824" y="623"/>
                    <a:pt x="4720" y="714"/>
                    <a:pt x="4606" y="714"/>
                  </a:cubicBezTo>
                  <a:cubicBezTo>
                    <a:pt x="4570" y="714"/>
                    <a:pt x="4533" y="705"/>
                    <a:pt x="4498" y="685"/>
                  </a:cubicBezTo>
                  <a:lnTo>
                    <a:pt x="3299" y="1"/>
                  </a:lnTo>
                  <a:lnTo>
                    <a:pt x="2963" y="504"/>
                  </a:lnTo>
                  <a:cubicBezTo>
                    <a:pt x="2921" y="566"/>
                    <a:pt x="2852" y="601"/>
                    <a:pt x="2781" y="601"/>
                  </a:cubicBezTo>
                  <a:cubicBezTo>
                    <a:pt x="2753" y="601"/>
                    <a:pt x="2725" y="595"/>
                    <a:pt x="2698" y="584"/>
                  </a:cubicBezTo>
                  <a:lnTo>
                    <a:pt x="1340" y="1"/>
                  </a:lnTo>
                  <a:close/>
                </a:path>
              </a:pathLst>
            </a:custGeom>
            <a:solidFill>
              <a:srgbClr val="F6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5140;p91">
              <a:extLst>
                <a:ext uri="{FF2B5EF4-FFF2-40B4-BE49-F238E27FC236}">
                  <a16:creationId xmlns:a16="http://schemas.microsoft.com/office/drawing/2014/main" id="{DAF9826B-FE4D-3BF7-E813-04EB1CF366F6}"/>
                </a:ext>
              </a:extLst>
            </p:cNvPr>
            <p:cNvSpPr/>
            <p:nvPr/>
          </p:nvSpPr>
          <p:spPr>
            <a:xfrm>
              <a:off x="8100867" y="1593051"/>
              <a:ext cx="165328" cy="142964"/>
            </a:xfrm>
            <a:custGeom>
              <a:avLst/>
              <a:gdLst/>
              <a:ahLst/>
              <a:cxnLst/>
              <a:rect l="l" t="t" r="r" b="b"/>
              <a:pathLst>
                <a:path w="6306" h="5453" extrusionOk="0">
                  <a:moveTo>
                    <a:pt x="1336" y="1"/>
                  </a:moveTo>
                  <a:lnTo>
                    <a:pt x="1336" y="1308"/>
                  </a:lnTo>
                  <a:cubicBezTo>
                    <a:pt x="1336" y="1551"/>
                    <a:pt x="1144" y="1743"/>
                    <a:pt x="902" y="1743"/>
                  </a:cubicBezTo>
                  <a:lnTo>
                    <a:pt x="605" y="1743"/>
                  </a:lnTo>
                  <a:cubicBezTo>
                    <a:pt x="322" y="1743"/>
                    <a:pt x="62" y="1949"/>
                    <a:pt x="33" y="2232"/>
                  </a:cubicBezTo>
                  <a:cubicBezTo>
                    <a:pt x="0" y="2552"/>
                    <a:pt x="250" y="2833"/>
                    <a:pt x="570" y="2833"/>
                  </a:cubicBezTo>
                  <a:cubicBezTo>
                    <a:pt x="572" y="2833"/>
                    <a:pt x="574" y="2833"/>
                    <a:pt x="576" y="2833"/>
                  </a:cubicBezTo>
                  <a:lnTo>
                    <a:pt x="913" y="2833"/>
                  </a:lnTo>
                  <a:cubicBezTo>
                    <a:pt x="1018" y="4328"/>
                    <a:pt x="2266" y="5453"/>
                    <a:pt x="3714" y="5453"/>
                  </a:cubicBezTo>
                  <a:cubicBezTo>
                    <a:pt x="3865" y="5453"/>
                    <a:pt x="4018" y="5440"/>
                    <a:pt x="4172" y="5415"/>
                  </a:cubicBezTo>
                  <a:cubicBezTo>
                    <a:pt x="2792" y="5201"/>
                    <a:pt x="1775" y="4013"/>
                    <a:pt x="1775" y="2619"/>
                  </a:cubicBezTo>
                  <a:lnTo>
                    <a:pt x="1775" y="1337"/>
                  </a:lnTo>
                  <a:cubicBezTo>
                    <a:pt x="1775" y="1164"/>
                    <a:pt x="1916" y="1038"/>
                    <a:pt x="2074" y="1038"/>
                  </a:cubicBezTo>
                  <a:cubicBezTo>
                    <a:pt x="2117" y="1038"/>
                    <a:pt x="2162" y="1048"/>
                    <a:pt x="2206" y="1069"/>
                  </a:cubicBezTo>
                  <a:cubicBezTo>
                    <a:pt x="2322" y="1127"/>
                    <a:pt x="2423" y="1174"/>
                    <a:pt x="2437" y="1181"/>
                  </a:cubicBezTo>
                  <a:cubicBezTo>
                    <a:pt x="2546" y="1228"/>
                    <a:pt x="2662" y="1254"/>
                    <a:pt x="2781" y="1254"/>
                  </a:cubicBezTo>
                  <a:cubicBezTo>
                    <a:pt x="2803" y="1254"/>
                    <a:pt x="2825" y="1254"/>
                    <a:pt x="2847" y="1250"/>
                  </a:cubicBezTo>
                  <a:cubicBezTo>
                    <a:pt x="3111" y="1225"/>
                    <a:pt x="3350" y="1087"/>
                    <a:pt x="3502" y="870"/>
                  </a:cubicBezTo>
                  <a:lnTo>
                    <a:pt x="4172" y="1254"/>
                  </a:lnTo>
                  <a:cubicBezTo>
                    <a:pt x="4308" y="1332"/>
                    <a:pt x="4457" y="1369"/>
                    <a:pt x="4605" y="1369"/>
                  </a:cubicBezTo>
                  <a:cubicBezTo>
                    <a:pt x="4848" y="1369"/>
                    <a:pt x="5088" y="1268"/>
                    <a:pt x="5259" y="1076"/>
                  </a:cubicBezTo>
                  <a:lnTo>
                    <a:pt x="6269" y="1757"/>
                  </a:lnTo>
                  <a:cubicBezTo>
                    <a:pt x="6276" y="1721"/>
                    <a:pt x="6291" y="1685"/>
                    <a:pt x="6305" y="1652"/>
                  </a:cubicBezTo>
                  <a:cubicBezTo>
                    <a:pt x="6197" y="1569"/>
                    <a:pt x="6132" y="1442"/>
                    <a:pt x="6132" y="1308"/>
                  </a:cubicBezTo>
                  <a:lnTo>
                    <a:pt x="6132" y="870"/>
                  </a:lnTo>
                  <a:lnTo>
                    <a:pt x="4824" y="1"/>
                  </a:lnTo>
                  <a:lnTo>
                    <a:pt x="4824" y="497"/>
                  </a:lnTo>
                  <a:cubicBezTo>
                    <a:pt x="4824" y="519"/>
                    <a:pt x="4821" y="537"/>
                    <a:pt x="4817" y="558"/>
                  </a:cubicBezTo>
                  <a:cubicBezTo>
                    <a:pt x="4792" y="649"/>
                    <a:pt x="4708" y="714"/>
                    <a:pt x="4610" y="714"/>
                  </a:cubicBezTo>
                  <a:cubicBezTo>
                    <a:pt x="4605" y="715"/>
                    <a:pt x="4600" y="715"/>
                    <a:pt x="4595" y="715"/>
                  </a:cubicBezTo>
                  <a:cubicBezTo>
                    <a:pt x="4561" y="715"/>
                    <a:pt x="4527" y="704"/>
                    <a:pt x="4498" y="685"/>
                  </a:cubicBezTo>
                  <a:lnTo>
                    <a:pt x="3299" y="1"/>
                  </a:lnTo>
                  <a:lnTo>
                    <a:pt x="2963" y="504"/>
                  </a:lnTo>
                  <a:cubicBezTo>
                    <a:pt x="2921" y="566"/>
                    <a:pt x="2852" y="601"/>
                    <a:pt x="2780" y="601"/>
                  </a:cubicBezTo>
                  <a:cubicBezTo>
                    <a:pt x="2752" y="601"/>
                    <a:pt x="2722" y="595"/>
                    <a:pt x="2695" y="584"/>
                  </a:cubicBezTo>
                  <a:lnTo>
                    <a:pt x="1336" y="1"/>
                  </a:ln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5141;p91">
              <a:extLst>
                <a:ext uri="{FF2B5EF4-FFF2-40B4-BE49-F238E27FC236}">
                  <a16:creationId xmlns:a16="http://schemas.microsoft.com/office/drawing/2014/main" id="{CF0B3E28-DB86-E007-D56D-2C7313AF12BB}"/>
                </a:ext>
              </a:extLst>
            </p:cNvPr>
            <p:cNvSpPr/>
            <p:nvPr/>
          </p:nvSpPr>
          <p:spPr>
            <a:xfrm>
              <a:off x="8136470" y="1743776"/>
              <a:ext cx="62293" cy="57547"/>
            </a:xfrm>
            <a:custGeom>
              <a:avLst/>
              <a:gdLst/>
              <a:ahLst/>
              <a:cxnLst/>
              <a:rect l="l" t="t" r="r" b="b"/>
              <a:pathLst>
                <a:path w="2376" h="2195" extrusionOk="0">
                  <a:moveTo>
                    <a:pt x="510" y="0"/>
                  </a:moveTo>
                  <a:cubicBezTo>
                    <a:pt x="430" y="0"/>
                    <a:pt x="353" y="45"/>
                    <a:pt x="315" y="122"/>
                  </a:cubicBezTo>
                  <a:lnTo>
                    <a:pt x="33" y="684"/>
                  </a:lnTo>
                  <a:cubicBezTo>
                    <a:pt x="0" y="749"/>
                    <a:pt x="0" y="829"/>
                    <a:pt x="36" y="890"/>
                  </a:cubicBezTo>
                  <a:lnTo>
                    <a:pt x="721" y="2085"/>
                  </a:lnTo>
                  <a:cubicBezTo>
                    <a:pt x="762" y="2157"/>
                    <a:pt x="836" y="2195"/>
                    <a:pt x="910" y="2195"/>
                  </a:cubicBezTo>
                  <a:cubicBezTo>
                    <a:pt x="960" y="2195"/>
                    <a:pt x="1010" y="2178"/>
                    <a:pt x="1050" y="2143"/>
                  </a:cubicBezTo>
                  <a:lnTo>
                    <a:pt x="2376" y="1006"/>
                  </a:lnTo>
                  <a:lnTo>
                    <a:pt x="616" y="28"/>
                  </a:lnTo>
                  <a:cubicBezTo>
                    <a:pt x="582" y="9"/>
                    <a:pt x="546" y="0"/>
                    <a:pt x="510" y="0"/>
                  </a:cubicBezTo>
                  <a:close/>
                </a:path>
              </a:pathLst>
            </a:custGeom>
            <a:solidFill>
              <a:srgbClr val="E7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5142;p91">
              <a:extLst>
                <a:ext uri="{FF2B5EF4-FFF2-40B4-BE49-F238E27FC236}">
                  <a16:creationId xmlns:a16="http://schemas.microsoft.com/office/drawing/2014/main" id="{B197FEEA-EAF4-1931-1BD7-F6C1378CD313}"/>
                </a:ext>
              </a:extLst>
            </p:cNvPr>
            <p:cNvSpPr/>
            <p:nvPr/>
          </p:nvSpPr>
          <p:spPr>
            <a:xfrm>
              <a:off x="8198763" y="1743776"/>
              <a:ext cx="62398" cy="57547"/>
            </a:xfrm>
            <a:custGeom>
              <a:avLst/>
              <a:gdLst/>
              <a:ahLst/>
              <a:cxnLst/>
              <a:rect l="l" t="t" r="r" b="b"/>
              <a:pathLst>
                <a:path w="2380" h="2195" extrusionOk="0">
                  <a:moveTo>
                    <a:pt x="1870" y="0"/>
                  </a:moveTo>
                  <a:cubicBezTo>
                    <a:pt x="1834" y="0"/>
                    <a:pt x="1797" y="9"/>
                    <a:pt x="1764" y="28"/>
                  </a:cubicBezTo>
                  <a:lnTo>
                    <a:pt x="0" y="1006"/>
                  </a:lnTo>
                  <a:lnTo>
                    <a:pt x="1326" y="2143"/>
                  </a:lnTo>
                  <a:cubicBezTo>
                    <a:pt x="1368" y="2178"/>
                    <a:pt x="1418" y="2195"/>
                    <a:pt x="1468" y="2195"/>
                  </a:cubicBezTo>
                  <a:cubicBezTo>
                    <a:pt x="1544" y="2195"/>
                    <a:pt x="1617" y="2157"/>
                    <a:pt x="1659" y="2085"/>
                  </a:cubicBezTo>
                  <a:lnTo>
                    <a:pt x="2340" y="890"/>
                  </a:lnTo>
                  <a:cubicBezTo>
                    <a:pt x="2376" y="829"/>
                    <a:pt x="2379" y="749"/>
                    <a:pt x="2347" y="684"/>
                  </a:cubicBezTo>
                  <a:lnTo>
                    <a:pt x="2064" y="122"/>
                  </a:lnTo>
                  <a:cubicBezTo>
                    <a:pt x="2027" y="45"/>
                    <a:pt x="1950" y="0"/>
                    <a:pt x="1870" y="0"/>
                  </a:cubicBezTo>
                  <a:close/>
                </a:path>
              </a:pathLst>
            </a:custGeom>
            <a:solidFill>
              <a:srgbClr val="E7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5143;p91">
              <a:extLst>
                <a:ext uri="{FF2B5EF4-FFF2-40B4-BE49-F238E27FC236}">
                  <a16:creationId xmlns:a16="http://schemas.microsoft.com/office/drawing/2014/main" id="{557BA4B6-1991-CF0B-8F29-39E3530CBEF2}"/>
                </a:ext>
              </a:extLst>
            </p:cNvPr>
            <p:cNvSpPr/>
            <p:nvPr/>
          </p:nvSpPr>
          <p:spPr>
            <a:xfrm>
              <a:off x="8159253" y="1639115"/>
              <a:ext cx="10644" cy="16360"/>
            </a:xfrm>
            <a:custGeom>
              <a:avLst/>
              <a:gdLst/>
              <a:ahLst/>
              <a:cxnLst/>
              <a:rect l="l" t="t" r="r" b="b"/>
              <a:pathLst>
                <a:path w="406" h="624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0"/>
                  </a:lnTo>
                  <a:cubicBezTo>
                    <a:pt x="0" y="556"/>
                    <a:pt x="102" y="624"/>
                    <a:pt x="203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5144;p91">
              <a:extLst>
                <a:ext uri="{FF2B5EF4-FFF2-40B4-BE49-F238E27FC236}">
                  <a16:creationId xmlns:a16="http://schemas.microsoft.com/office/drawing/2014/main" id="{6C57A78C-CB30-2C66-A410-F60BA105FE88}"/>
                </a:ext>
              </a:extLst>
            </p:cNvPr>
            <p:cNvSpPr/>
            <p:nvPr/>
          </p:nvSpPr>
          <p:spPr>
            <a:xfrm>
              <a:off x="8227812" y="1639089"/>
              <a:ext cx="10644" cy="16465"/>
            </a:xfrm>
            <a:custGeom>
              <a:avLst/>
              <a:gdLst/>
              <a:ahLst/>
              <a:cxnLst/>
              <a:rect l="l" t="t" r="r" b="b"/>
              <a:pathLst>
                <a:path w="406" h="628" extrusionOk="0">
                  <a:moveTo>
                    <a:pt x="203" y="0"/>
                  </a:moveTo>
                  <a:cubicBezTo>
                    <a:pt x="102" y="0"/>
                    <a:pt x="0" y="68"/>
                    <a:pt x="0" y="204"/>
                  </a:cubicBezTo>
                  <a:lnTo>
                    <a:pt x="0" y="425"/>
                  </a:lnTo>
                  <a:cubicBezTo>
                    <a:pt x="0" y="537"/>
                    <a:pt x="91" y="628"/>
                    <a:pt x="203" y="628"/>
                  </a:cubicBezTo>
                  <a:cubicBezTo>
                    <a:pt x="315" y="628"/>
                    <a:pt x="406" y="537"/>
                    <a:pt x="406" y="425"/>
                  </a:cubicBezTo>
                  <a:lnTo>
                    <a:pt x="406" y="204"/>
                  </a:lnTo>
                  <a:cubicBezTo>
                    <a:pt x="406" y="68"/>
                    <a:pt x="304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5145;p91">
              <a:extLst>
                <a:ext uri="{FF2B5EF4-FFF2-40B4-BE49-F238E27FC236}">
                  <a16:creationId xmlns:a16="http://schemas.microsoft.com/office/drawing/2014/main" id="{66039DAF-8DF3-D618-9D27-F5B4A935D45E}"/>
                </a:ext>
              </a:extLst>
            </p:cNvPr>
            <p:cNvSpPr/>
            <p:nvPr/>
          </p:nvSpPr>
          <p:spPr>
            <a:xfrm>
              <a:off x="8174014" y="1679045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4" y="0"/>
                  </a:moveTo>
                  <a:cubicBezTo>
                    <a:pt x="135" y="0"/>
                    <a:pt x="1" y="206"/>
                    <a:pt x="151" y="353"/>
                  </a:cubicBezTo>
                  <a:cubicBezTo>
                    <a:pt x="325" y="527"/>
                    <a:pt x="625" y="628"/>
                    <a:pt x="948" y="628"/>
                  </a:cubicBezTo>
                  <a:cubicBezTo>
                    <a:pt x="1270" y="628"/>
                    <a:pt x="1571" y="523"/>
                    <a:pt x="1744" y="353"/>
                  </a:cubicBezTo>
                  <a:cubicBezTo>
                    <a:pt x="1892" y="206"/>
                    <a:pt x="1757" y="0"/>
                    <a:pt x="1600" y="0"/>
                  </a:cubicBezTo>
                  <a:cubicBezTo>
                    <a:pt x="1552" y="0"/>
                    <a:pt x="1503" y="19"/>
                    <a:pt x="1458" y="63"/>
                  </a:cubicBezTo>
                  <a:cubicBezTo>
                    <a:pt x="1382" y="136"/>
                    <a:pt x="1205" y="223"/>
                    <a:pt x="948" y="223"/>
                  </a:cubicBezTo>
                  <a:cubicBezTo>
                    <a:pt x="690" y="223"/>
                    <a:pt x="509" y="136"/>
                    <a:pt x="437" y="63"/>
                  </a:cubicBezTo>
                  <a:cubicBezTo>
                    <a:pt x="392" y="19"/>
                    <a:pt x="342" y="0"/>
                    <a:pt x="29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5146;p91">
              <a:extLst>
                <a:ext uri="{FF2B5EF4-FFF2-40B4-BE49-F238E27FC236}">
                  <a16:creationId xmlns:a16="http://schemas.microsoft.com/office/drawing/2014/main" id="{94F42F9F-88CE-2811-CCC6-421F84AC3188}"/>
                </a:ext>
              </a:extLst>
            </p:cNvPr>
            <p:cNvSpPr/>
            <p:nvPr/>
          </p:nvSpPr>
          <p:spPr>
            <a:xfrm>
              <a:off x="8056219" y="1513350"/>
              <a:ext cx="285168" cy="365026"/>
            </a:xfrm>
            <a:custGeom>
              <a:avLst/>
              <a:gdLst/>
              <a:ahLst/>
              <a:cxnLst/>
              <a:rect l="l" t="t" r="r" b="b"/>
              <a:pathLst>
                <a:path w="10877" h="13923" extrusionOk="0">
                  <a:moveTo>
                    <a:pt x="6672" y="422"/>
                  </a:moveTo>
                  <a:lnTo>
                    <a:pt x="7255" y="1002"/>
                  </a:lnTo>
                  <a:cubicBezTo>
                    <a:pt x="7291" y="1041"/>
                    <a:pt x="7346" y="1063"/>
                    <a:pt x="7400" y="1063"/>
                  </a:cubicBezTo>
                  <a:lnTo>
                    <a:pt x="8407" y="1063"/>
                  </a:lnTo>
                  <a:lnTo>
                    <a:pt x="8081" y="1874"/>
                  </a:lnTo>
                  <a:cubicBezTo>
                    <a:pt x="8027" y="2008"/>
                    <a:pt x="8128" y="2153"/>
                    <a:pt x="8269" y="2153"/>
                  </a:cubicBezTo>
                  <a:lnTo>
                    <a:pt x="9077" y="2153"/>
                  </a:lnTo>
                  <a:lnTo>
                    <a:pt x="8733" y="3193"/>
                  </a:lnTo>
                  <a:cubicBezTo>
                    <a:pt x="8707" y="3269"/>
                    <a:pt x="8726" y="3348"/>
                    <a:pt x="8780" y="3403"/>
                  </a:cubicBezTo>
                  <a:lnTo>
                    <a:pt x="9120" y="3743"/>
                  </a:lnTo>
                  <a:lnTo>
                    <a:pt x="8776" y="4605"/>
                  </a:lnTo>
                  <a:cubicBezTo>
                    <a:pt x="8718" y="4591"/>
                    <a:pt x="8660" y="4583"/>
                    <a:pt x="8599" y="4583"/>
                  </a:cubicBezTo>
                  <a:lnTo>
                    <a:pt x="8276" y="4583"/>
                  </a:lnTo>
                  <a:cubicBezTo>
                    <a:pt x="8146" y="4583"/>
                    <a:pt x="8041" y="4478"/>
                    <a:pt x="8045" y="4348"/>
                  </a:cubicBezTo>
                  <a:lnTo>
                    <a:pt x="8045" y="3913"/>
                  </a:lnTo>
                  <a:cubicBezTo>
                    <a:pt x="8041" y="3845"/>
                    <a:pt x="8008" y="3783"/>
                    <a:pt x="7954" y="3743"/>
                  </a:cubicBezTo>
                  <a:lnTo>
                    <a:pt x="6643" y="2870"/>
                  </a:lnTo>
                  <a:cubicBezTo>
                    <a:pt x="6608" y="2847"/>
                    <a:pt x="6569" y="2836"/>
                    <a:pt x="6532" y="2836"/>
                  </a:cubicBezTo>
                  <a:cubicBezTo>
                    <a:pt x="6426" y="2836"/>
                    <a:pt x="6328" y="2921"/>
                    <a:pt x="6328" y="3041"/>
                  </a:cubicBezTo>
                  <a:lnTo>
                    <a:pt x="6328" y="3562"/>
                  </a:lnTo>
                  <a:lnTo>
                    <a:pt x="5104" y="2863"/>
                  </a:lnTo>
                  <a:cubicBezTo>
                    <a:pt x="5073" y="2846"/>
                    <a:pt x="5039" y="2837"/>
                    <a:pt x="5004" y="2837"/>
                  </a:cubicBezTo>
                  <a:cubicBezTo>
                    <a:pt x="4938" y="2837"/>
                    <a:pt x="4873" y="2869"/>
                    <a:pt x="4832" y="2928"/>
                  </a:cubicBezTo>
                  <a:lnTo>
                    <a:pt x="4495" y="3435"/>
                  </a:lnTo>
                  <a:lnTo>
                    <a:pt x="3999" y="3207"/>
                  </a:lnTo>
                  <a:cubicBezTo>
                    <a:pt x="3966" y="3192"/>
                    <a:pt x="3935" y="3185"/>
                    <a:pt x="3906" y="3185"/>
                  </a:cubicBezTo>
                  <a:cubicBezTo>
                    <a:pt x="3715" y="3185"/>
                    <a:pt x="3615" y="3476"/>
                    <a:pt x="3829" y="3577"/>
                  </a:cubicBezTo>
                  <a:lnTo>
                    <a:pt x="4481" y="3881"/>
                  </a:lnTo>
                  <a:cubicBezTo>
                    <a:pt x="4508" y="3894"/>
                    <a:pt x="4537" y="3900"/>
                    <a:pt x="4566" y="3900"/>
                  </a:cubicBezTo>
                  <a:cubicBezTo>
                    <a:pt x="4632" y="3900"/>
                    <a:pt x="4697" y="3867"/>
                    <a:pt x="4738" y="3808"/>
                  </a:cubicBezTo>
                  <a:lnTo>
                    <a:pt x="5068" y="3312"/>
                  </a:lnTo>
                  <a:lnTo>
                    <a:pt x="6429" y="4091"/>
                  </a:lnTo>
                  <a:cubicBezTo>
                    <a:pt x="6462" y="4110"/>
                    <a:pt x="6496" y="4119"/>
                    <a:pt x="6529" y="4119"/>
                  </a:cubicBezTo>
                  <a:cubicBezTo>
                    <a:pt x="6635" y="4119"/>
                    <a:pt x="6734" y="4032"/>
                    <a:pt x="6734" y="3913"/>
                  </a:cubicBezTo>
                  <a:lnTo>
                    <a:pt x="6734" y="3421"/>
                  </a:lnTo>
                  <a:lnTo>
                    <a:pt x="7632" y="4022"/>
                  </a:lnTo>
                  <a:lnTo>
                    <a:pt x="7632" y="4348"/>
                  </a:lnTo>
                  <a:cubicBezTo>
                    <a:pt x="7635" y="4699"/>
                    <a:pt x="7922" y="4985"/>
                    <a:pt x="8276" y="4985"/>
                  </a:cubicBezTo>
                  <a:lnTo>
                    <a:pt x="8602" y="4985"/>
                  </a:lnTo>
                  <a:cubicBezTo>
                    <a:pt x="8805" y="4985"/>
                    <a:pt x="8961" y="5163"/>
                    <a:pt x="8939" y="5362"/>
                  </a:cubicBezTo>
                  <a:cubicBezTo>
                    <a:pt x="8925" y="5536"/>
                    <a:pt x="8758" y="5670"/>
                    <a:pt x="8570" y="5670"/>
                  </a:cubicBezTo>
                  <a:lnTo>
                    <a:pt x="8479" y="5670"/>
                  </a:lnTo>
                  <a:lnTo>
                    <a:pt x="8479" y="5655"/>
                  </a:lnTo>
                  <a:cubicBezTo>
                    <a:pt x="8479" y="5543"/>
                    <a:pt x="8389" y="5453"/>
                    <a:pt x="8276" y="5453"/>
                  </a:cubicBezTo>
                  <a:cubicBezTo>
                    <a:pt x="8164" y="5453"/>
                    <a:pt x="8074" y="5543"/>
                    <a:pt x="8074" y="5655"/>
                  </a:cubicBezTo>
                  <a:cubicBezTo>
                    <a:pt x="8074" y="7108"/>
                    <a:pt x="6897" y="8285"/>
                    <a:pt x="5444" y="8285"/>
                  </a:cubicBezTo>
                  <a:cubicBezTo>
                    <a:pt x="3992" y="8285"/>
                    <a:pt x="2815" y="7108"/>
                    <a:pt x="2815" y="5655"/>
                  </a:cubicBezTo>
                  <a:lnTo>
                    <a:pt x="2811" y="5655"/>
                  </a:lnTo>
                  <a:cubicBezTo>
                    <a:pt x="2811" y="5520"/>
                    <a:pt x="2709" y="5452"/>
                    <a:pt x="2607" y="5452"/>
                  </a:cubicBezTo>
                  <a:cubicBezTo>
                    <a:pt x="2504" y="5452"/>
                    <a:pt x="2402" y="5520"/>
                    <a:pt x="2402" y="5655"/>
                  </a:cubicBezTo>
                  <a:lnTo>
                    <a:pt x="2402" y="5670"/>
                  </a:lnTo>
                  <a:lnTo>
                    <a:pt x="2279" y="5670"/>
                  </a:lnTo>
                  <a:cubicBezTo>
                    <a:pt x="2080" y="5670"/>
                    <a:pt x="1920" y="5493"/>
                    <a:pt x="1942" y="5293"/>
                  </a:cubicBezTo>
                  <a:cubicBezTo>
                    <a:pt x="1960" y="5119"/>
                    <a:pt x="2123" y="4985"/>
                    <a:pt x="2311" y="4985"/>
                  </a:cubicBezTo>
                  <a:lnTo>
                    <a:pt x="2608" y="4985"/>
                  </a:lnTo>
                  <a:cubicBezTo>
                    <a:pt x="2960" y="4985"/>
                    <a:pt x="3246" y="4699"/>
                    <a:pt x="3246" y="4348"/>
                  </a:cubicBezTo>
                  <a:lnTo>
                    <a:pt x="3246" y="3041"/>
                  </a:lnTo>
                  <a:cubicBezTo>
                    <a:pt x="3246" y="2928"/>
                    <a:pt x="3155" y="2838"/>
                    <a:pt x="3043" y="2838"/>
                  </a:cubicBezTo>
                  <a:cubicBezTo>
                    <a:pt x="2931" y="2838"/>
                    <a:pt x="2840" y="2928"/>
                    <a:pt x="2840" y="3041"/>
                  </a:cubicBezTo>
                  <a:lnTo>
                    <a:pt x="2840" y="4348"/>
                  </a:lnTo>
                  <a:cubicBezTo>
                    <a:pt x="2840" y="4475"/>
                    <a:pt x="2735" y="4580"/>
                    <a:pt x="2608" y="4580"/>
                  </a:cubicBezTo>
                  <a:lnTo>
                    <a:pt x="2311" y="4580"/>
                  </a:lnTo>
                  <a:cubicBezTo>
                    <a:pt x="2239" y="4580"/>
                    <a:pt x="2170" y="4591"/>
                    <a:pt x="2101" y="4609"/>
                  </a:cubicBezTo>
                  <a:lnTo>
                    <a:pt x="1757" y="3743"/>
                  </a:lnTo>
                  <a:lnTo>
                    <a:pt x="2098" y="3403"/>
                  </a:lnTo>
                  <a:cubicBezTo>
                    <a:pt x="2152" y="3348"/>
                    <a:pt x="2170" y="3265"/>
                    <a:pt x="2145" y="3193"/>
                  </a:cubicBezTo>
                  <a:lnTo>
                    <a:pt x="1801" y="2153"/>
                  </a:lnTo>
                  <a:lnTo>
                    <a:pt x="2388" y="2153"/>
                  </a:lnTo>
                  <a:cubicBezTo>
                    <a:pt x="2500" y="2153"/>
                    <a:pt x="2590" y="2059"/>
                    <a:pt x="2590" y="1947"/>
                  </a:cubicBezTo>
                  <a:lnTo>
                    <a:pt x="2590" y="1063"/>
                  </a:lnTo>
                  <a:lnTo>
                    <a:pt x="3478" y="1063"/>
                  </a:lnTo>
                  <a:cubicBezTo>
                    <a:pt x="3521" y="1063"/>
                    <a:pt x="3565" y="1049"/>
                    <a:pt x="3597" y="1023"/>
                  </a:cubicBezTo>
                  <a:lnTo>
                    <a:pt x="4394" y="426"/>
                  </a:lnTo>
                  <a:lnTo>
                    <a:pt x="5169" y="621"/>
                  </a:lnTo>
                  <a:cubicBezTo>
                    <a:pt x="5184" y="626"/>
                    <a:pt x="5200" y="627"/>
                    <a:pt x="5216" y="627"/>
                  </a:cubicBezTo>
                  <a:cubicBezTo>
                    <a:pt x="5227" y="627"/>
                    <a:pt x="5238" y="626"/>
                    <a:pt x="5249" y="625"/>
                  </a:cubicBezTo>
                  <a:lnTo>
                    <a:pt x="6672" y="422"/>
                  </a:lnTo>
                  <a:close/>
                  <a:moveTo>
                    <a:pt x="3570" y="8992"/>
                  </a:moveTo>
                  <a:cubicBezTo>
                    <a:pt x="3572" y="8992"/>
                    <a:pt x="3574" y="8993"/>
                    <a:pt x="3575" y="8995"/>
                  </a:cubicBezTo>
                  <a:lnTo>
                    <a:pt x="5082" y="9831"/>
                  </a:lnTo>
                  <a:lnTo>
                    <a:pt x="3981" y="10777"/>
                  </a:lnTo>
                  <a:cubicBezTo>
                    <a:pt x="3977" y="10780"/>
                    <a:pt x="3974" y="10780"/>
                    <a:pt x="3970" y="10780"/>
                  </a:cubicBezTo>
                  <a:cubicBezTo>
                    <a:pt x="3963" y="10780"/>
                    <a:pt x="3959" y="10777"/>
                    <a:pt x="3959" y="10773"/>
                  </a:cubicBezTo>
                  <a:lnTo>
                    <a:pt x="3271" y="9571"/>
                  </a:lnTo>
                  <a:lnTo>
                    <a:pt x="3557" y="9002"/>
                  </a:lnTo>
                  <a:cubicBezTo>
                    <a:pt x="3557" y="8998"/>
                    <a:pt x="3561" y="8995"/>
                    <a:pt x="3565" y="8995"/>
                  </a:cubicBezTo>
                  <a:cubicBezTo>
                    <a:pt x="3566" y="8993"/>
                    <a:pt x="3568" y="8992"/>
                    <a:pt x="3570" y="8992"/>
                  </a:cubicBezTo>
                  <a:close/>
                  <a:moveTo>
                    <a:pt x="6759" y="8390"/>
                  </a:moveTo>
                  <a:lnTo>
                    <a:pt x="6759" y="8832"/>
                  </a:lnTo>
                  <a:lnTo>
                    <a:pt x="6516" y="8966"/>
                  </a:lnTo>
                  <a:cubicBezTo>
                    <a:pt x="6317" y="9076"/>
                    <a:pt x="6427" y="9350"/>
                    <a:pt x="6610" y="9350"/>
                  </a:cubicBezTo>
                  <a:cubicBezTo>
                    <a:pt x="6643" y="9350"/>
                    <a:pt x="6679" y="9341"/>
                    <a:pt x="6715" y="9321"/>
                  </a:cubicBezTo>
                  <a:lnTo>
                    <a:pt x="7299" y="8998"/>
                  </a:lnTo>
                  <a:cubicBezTo>
                    <a:pt x="7302" y="8997"/>
                    <a:pt x="7305" y="8996"/>
                    <a:pt x="7309" y="8996"/>
                  </a:cubicBezTo>
                  <a:cubicBezTo>
                    <a:pt x="7314" y="8996"/>
                    <a:pt x="7318" y="8998"/>
                    <a:pt x="7320" y="9002"/>
                  </a:cubicBezTo>
                  <a:lnTo>
                    <a:pt x="7606" y="9574"/>
                  </a:lnTo>
                  <a:lnTo>
                    <a:pt x="6918" y="10773"/>
                  </a:lnTo>
                  <a:cubicBezTo>
                    <a:pt x="6915" y="10777"/>
                    <a:pt x="6911" y="10780"/>
                    <a:pt x="6907" y="10780"/>
                  </a:cubicBezTo>
                  <a:cubicBezTo>
                    <a:pt x="6904" y="10780"/>
                    <a:pt x="6897" y="10780"/>
                    <a:pt x="6897" y="10777"/>
                  </a:cubicBezTo>
                  <a:lnTo>
                    <a:pt x="5792" y="9831"/>
                  </a:lnTo>
                  <a:lnTo>
                    <a:pt x="5973" y="9734"/>
                  </a:lnTo>
                  <a:cubicBezTo>
                    <a:pt x="6176" y="9620"/>
                    <a:pt x="6063" y="9347"/>
                    <a:pt x="5878" y="9347"/>
                  </a:cubicBezTo>
                  <a:cubicBezTo>
                    <a:pt x="5845" y="9347"/>
                    <a:pt x="5810" y="9355"/>
                    <a:pt x="5774" y="9375"/>
                  </a:cubicBezTo>
                  <a:lnTo>
                    <a:pt x="5437" y="9563"/>
                  </a:lnTo>
                  <a:lnTo>
                    <a:pt x="4115" y="8832"/>
                  </a:lnTo>
                  <a:lnTo>
                    <a:pt x="4115" y="8390"/>
                  </a:lnTo>
                  <a:cubicBezTo>
                    <a:pt x="4533" y="8591"/>
                    <a:pt x="4986" y="8691"/>
                    <a:pt x="5438" y="8691"/>
                  </a:cubicBezTo>
                  <a:cubicBezTo>
                    <a:pt x="5891" y="8691"/>
                    <a:pt x="6342" y="8591"/>
                    <a:pt x="6759" y="8390"/>
                  </a:cubicBezTo>
                  <a:close/>
                  <a:moveTo>
                    <a:pt x="5437" y="10063"/>
                  </a:moveTo>
                  <a:lnTo>
                    <a:pt x="5669" y="10262"/>
                  </a:lnTo>
                  <a:lnTo>
                    <a:pt x="5669" y="11975"/>
                  </a:lnTo>
                  <a:cubicBezTo>
                    <a:pt x="5669" y="11983"/>
                    <a:pt x="5665" y="11990"/>
                    <a:pt x="5658" y="11990"/>
                  </a:cubicBezTo>
                  <a:lnTo>
                    <a:pt x="5220" y="11990"/>
                  </a:lnTo>
                  <a:cubicBezTo>
                    <a:pt x="5212" y="11990"/>
                    <a:pt x="5205" y="11983"/>
                    <a:pt x="5205" y="11975"/>
                  </a:cubicBezTo>
                  <a:lnTo>
                    <a:pt x="5205" y="10262"/>
                  </a:lnTo>
                  <a:lnTo>
                    <a:pt x="5437" y="10063"/>
                  </a:lnTo>
                  <a:close/>
                  <a:moveTo>
                    <a:pt x="566" y="10871"/>
                  </a:moveTo>
                  <a:lnTo>
                    <a:pt x="1732" y="11870"/>
                  </a:lnTo>
                  <a:cubicBezTo>
                    <a:pt x="1880" y="11997"/>
                    <a:pt x="1964" y="12182"/>
                    <a:pt x="1964" y="12377"/>
                  </a:cubicBezTo>
                  <a:lnTo>
                    <a:pt x="1964" y="12595"/>
                  </a:lnTo>
                  <a:lnTo>
                    <a:pt x="410" y="12247"/>
                  </a:lnTo>
                  <a:lnTo>
                    <a:pt x="410" y="11429"/>
                  </a:lnTo>
                  <a:cubicBezTo>
                    <a:pt x="410" y="11233"/>
                    <a:pt x="464" y="11037"/>
                    <a:pt x="566" y="10871"/>
                  </a:cubicBezTo>
                  <a:close/>
                  <a:moveTo>
                    <a:pt x="4352" y="0"/>
                  </a:moveTo>
                  <a:cubicBezTo>
                    <a:pt x="4307" y="0"/>
                    <a:pt x="4262" y="15"/>
                    <a:pt x="4227" y="42"/>
                  </a:cubicBezTo>
                  <a:lnTo>
                    <a:pt x="3409" y="654"/>
                  </a:lnTo>
                  <a:lnTo>
                    <a:pt x="2388" y="654"/>
                  </a:lnTo>
                  <a:cubicBezTo>
                    <a:pt x="2275" y="654"/>
                    <a:pt x="2185" y="744"/>
                    <a:pt x="2185" y="857"/>
                  </a:cubicBezTo>
                  <a:lnTo>
                    <a:pt x="2185" y="1748"/>
                  </a:lnTo>
                  <a:lnTo>
                    <a:pt x="1515" y="1748"/>
                  </a:lnTo>
                  <a:cubicBezTo>
                    <a:pt x="1513" y="1748"/>
                    <a:pt x="1511" y="1748"/>
                    <a:pt x="1509" y="1748"/>
                  </a:cubicBezTo>
                  <a:cubicBezTo>
                    <a:pt x="1375" y="1748"/>
                    <a:pt x="1280" y="1883"/>
                    <a:pt x="1323" y="2016"/>
                  </a:cubicBezTo>
                  <a:lnTo>
                    <a:pt x="1717" y="3204"/>
                  </a:lnTo>
                  <a:lnTo>
                    <a:pt x="1370" y="3548"/>
                  </a:lnTo>
                  <a:cubicBezTo>
                    <a:pt x="1312" y="3606"/>
                    <a:pt x="1297" y="3693"/>
                    <a:pt x="1326" y="3769"/>
                  </a:cubicBezTo>
                  <a:lnTo>
                    <a:pt x="1743" y="4815"/>
                  </a:lnTo>
                  <a:cubicBezTo>
                    <a:pt x="1627" y="4931"/>
                    <a:pt x="1555" y="5087"/>
                    <a:pt x="1536" y="5250"/>
                  </a:cubicBezTo>
                  <a:cubicBezTo>
                    <a:pt x="1489" y="5692"/>
                    <a:pt x="1837" y="6076"/>
                    <a:pt x="2279" y="6076"/>
                  </a:cubicBezTo>
                  <a:lnTo>
                    <a:pt x="2431" y="6076"/>
                  </a:lnTo>
                  <a:cubicBezTo>
                    <a:pt x="2550" y="6916"/>
                    <a:pt x="3014" y="7669"/>
                    <a:pt x="3709" y="8151"/>
                  </a:cubicBezTo>
                  <a:lnTo>
                    <a:pt x="3709" y="8611"/>
                  </a:lnTo>
                  <a:cubicBezTo>
                    <a:pt x="3664" y="8595"/>
                    <a:pt x="3617" y="8588"/>
                    <a:pt x="3571" y="8588"/>
                  </a:cubicBezTo>
                  <a:cubicBezTo>
                    <a:pt x="3413" y="8588"/>
                    <a:pt x="3264" y="8675"/>
                    <a:pt x="3192" y="8821"/>
                  </a:cubicBezTo>
                  <a:lnTo>
                    <a:pt x="2876" y="9455"/>
                  </a:lnTo>
                  <a:lnTo>
                    <a:pt x="1087" y="9980"/>
                  </a:lnTo>
                  <a:cubicBezTo>
                    <a:pt x="446" y="10172"/>
                    <a:pt x="4" y="10758"/>
                    <a:pt x="1" y="11429"/>
                  </a:cubicBezTo>
                  <a:lnTo>
                    <a:pt x="1" y="13721"/>
                  </a:lnTo>
                  <a:cubicBezTo>
                    <a:pt x="1" y="13855"/>
                    <a:pt x="103" y="13922"/>
                    <a:pt x="205" y="13922"/>
                  </a:cubicBezTo>
                  <a:cubicBezTo>
                    <a:pt x="308" y="13922"/>
                    <a:pt x="410" y="13855"/>
                    <a:pt x="410" y="13721"/>
                  </a:cubicBezTo>
                  <a:lnTo>
                    <a:pt x="410" y="12667"/>
                  </a:lnTo>
                  <a:lnTo>
                    <a:pt x="1964" y="13011"/>
                  </a:lnTo>
                  <a:lnTo>
                    <a:pt x="1964" y="13721"/>
                  </a:lnTo>
                  <a:cubicBezTo>
                    <a:pt x="1964" y="13855"/>
                    <a:pt x="2065" y="13922"/>
                    <a:pt x="2167" y="13922"/>
                  </a:cubicBezTo>
                  <a:cubicBezTo>
                    <a:pt x="2268" y="13922"/>
                    <a:pt x="2369" y="13855"/>
                    <a:pt x="2369" y="13721"/>
                  </a:cubicBezTo>
                  <a:lnTo>
                    <a:pt x="2369" y="12377"/>
                  </a:lnTo>
                  <a:cubicBezTo>
                    <a:pt x="2369" y="12062"/>
                    <a:pt x="2232" y="11765"/>
                    <a:pt x="1996" y="11563"/>
                  </a:cubicBezTo>
                  <a:lnTo>
                    <a:pt x="830" y="10567"/>
                  </a:lnTo>
                  <a:cubicBezTo>
                    <a:pt x="942" y="10480"/>
                    <a:pt x="1066" y="10414"/>
                    <a:pt x="1203" y="10375"/>
                  </a:cubicBezTo>
                  <a:lnTo>
                    <a:pt x="2960" y="9857"/>
                  </a:lnTo>
                  <a:lnTo>
                    <a:pt x="3601" y="10979"/>
                  </a:lnTo>
                  <a:cubicBezTo>
                    <a:pt x="3666" y="11088"/>
                    <a:pt x="3771" y="11164"/>
                    <a:pt x="3898" y="11186"/>
                  </a:cubicBezTo>
                  <a:cubicBezTo>
                    <a:pt x="3920" y="11189"/>
                    <a:pt x="3945" y="11193"/>
                    <a:pt x="3970" y="11193"/>
                  </a:cubicBezTo>
                  <a:cubicBezTo>
                    <a:pt x="4068" y="11193"/>
                    <a:pt x="4166" y="11157"/>
                    <a:pt x="4242" y="11092"/>
                  </a:cubicBezTo>
                  <a:lnTo>
                    <a:pt x="4796" y="10617"/>
                  </a:lnTo>
                  <a:lnTo>
                    <a:pt x="4796" y="11979"/>
                  </a:lnTo>
                  <a:cubicBezTo>
                    <a:pt x="4796" y="12211"/>
                    <a:pt x="4984" y="12403"/>
                    <a:pt x="5216" y="12403"/>
                  </a:cubicBezTo>
                  <a:lnTo>
                    <a:pt x="5654" y="12403"/>
                  </a:lnTo>
                  <a:cubicBezTo>
                    <a:pt x="5886" y="12403"/>
                    <a:pt x="6074" y="12211"/>
                    <a:pt x="6074" y="11979"/>
                  </a:cubicBezTo>
                  <a:lnTo>
                    <a:pt x="6074" y="10617"/>
                  </a:lnTo>
                  <a:lnTo>
                    <a:pt x="6629" y="11092"/>
                  </a:lnTo>
                  <a:cubicBezTo>
                    <a:pt x="6705" y="11157"/>
                    <a:pt x="6802" y="11193"/>
                    <a:pt x="6904" y="11193"/>
                  </a:cubicBezTo>
                  <a:cubicBezTo>
                    <a:pt x="6926" y="11193"/>
                    <a:pt x="6951" y="11189"/>
                    <a:pt x="6976" y="11186"/>
                  </a:cubicBezTo>
                  <a:cubicBezTo>
                    <a:pt x="7099" y="11164"/>
                    <a:pt x="7208" y="11088"/>
                    <a:pt x="7270" y="10979"/>
                  </a:cubicBezTo>
                  <a:lnTo>
                    <a:pt x="7914" y="9853"/>
                  </a:lnTo>
                  <a:lnTo>
                    <a:pt x="9674" y="10371"/>
                  </a:lnTo>
                  <a:cubicBezTo>
                    <a:pt x="9808" y="10407"/>
                    <a:pt x="9932" y="10476"/>
                    <a:pt x="10044" y="10563"/>
                  </a:cubicBezTo>
                  <a:lnTo>
                    <a:pt x="8878" y="11559"/>
                  </a:lnTo>
                  <a:cubicBezTo>
                    <a:pt x="8642" y="11762"/>
                    <a:pt x="8505" y="12059"/>
                    <a:pt x="8505" y="12374"/>
                  </a:cubicBezTo>
                  <a:lnTo>
                    <a:pt x="8505" y="13721"/>
                  </a:lnTo>
                  <a:cubicBezTo>
                    <a:pt x="8505" y="13855"/>
                    <a:pt x="8606" y="13922"/>
                    <a:pt x="8707" y="13922"/>
                  </a:cubicBezTo>
                  <a:cubicBezTo>
                    <a:pt x="8809" y="13922"/>
                    <a:pt x="8910" y="13855"/>
                    <a:pt x="8910" y="13721"/>
                  </a:cubicBezTo>
                  <a:lnTo>
                    <a:pt x="8910" y="13011"/>
                  </a:lnTo>
                  <a:lnTo>
                    <a:pt x="9185" y="12950"/>
                  </a:lnTo>
                  <a:cubicBezTo>
                    <a:pt x="9434" y="12892"/>
                    <a:pt x="9374" y="12545"/>
                    <a:pt x="9150" y="12545"/>
                  </a:cubicBezTo>
                  <a:cubicBezTo>
                    <a:pt x="9132" y="12545"/>
                    <a:pt x="9114" y="12547"/>
                    <a:pt x="9095" y="12551"/>
                  </a:cubicBezTo>
                  <a:lnTo>
                    <a:pt x="8910" y="12595"/>
                  </a:lnTo>
                  <a:lnTo>
                    <a:pt x="8910" y="12377"/>
                  </a:lnTo>
                  <a:cubicBezTo>
                    <a:pt x="8907" y="12182"/>
                    <a:pt x="8994" y="11997"/>
                    <a:pt x="9142" y="11870"/>
                  </a:cubicBezTo>
                  <a:lnTo>
                    <a:pt x="10312" y="10867"/>
                  </a:lnTo>
                  <a:cubicBezTo>
                    <a:pt x="10413" y="11037"/>
                    <a:pt x="10464" y="11229"/>
                    <a:pt x="10468" y="11425"/>
                  </a:cubicBezTo>
                  <a:lnTo>
                    <a:pt x="10468" y="12247"/>
                  </a:lnTo>
                  <a:lnTo>
                    <a:pt x="9971" y="12356"/>
                  </a:lnTo>
                  <a:cubicBezTo>
                    <a:pt x="9726" y="12413"/>
                    <a:pt x="9786" y="12760"/>
                    <a:pt x="10008" y="12760"/>
                  </a:cubicBezTo>
                  <a:cubicBezTo>
                    <a:pt x="10025" y="12760"/>
                    <a:pt x="10043" y="12758"/>
                    <a:pt x="10062" y="12754"/>
                  </a:cubicBezTo>
                  <a:lnTo>
                    <a:pt x="10471" y="12664"/>
                  </a:lnTo>
                  <a:lnTo>
                    <a:pt x="10471" y="13721"/>
                  </a:lnTo>
                  <a:cubicBezTo>
                    <a:pt x="10471" y="13855"/>
                    <a:pt x="10573" y="13922"/>
                    <a:pt x="10674" y="13922"/>
                  </a:cubicBezTo>
                  <a:cubicBezTo>
                    <a:pt x="10775" y="13922"/>
                    <a:pt x="10877" y="13855"/>
                    <a:pt x="10877" y="13721"/>
                  </a:cubicBezTo>
                  <a:lnTo>
                    <a:pt x="10877" y="11429"/>
                  </a:lnTo>
                  <a:lnTo>
                    <a:pt x="10873" y="11429"/>
                  </a:lnTo>
                  <a:cubicBezTo>
                    <a:pt x="10870" y="10758"/>
                    <a:pt x="10428" y="10172"/>
                    <a:pt x="9787" y="9980"/>
                  </a:cubicBezTo>
                  <a:lnTo>
                    <a:pt x="8005" y="9451"/>
                  </a:lnTo>
                  <a:lnTo>
                    <a:pt x="7686" y="8817"/>
                  </a:lnTo>
                  <a:cubicBezTo>
                    <a:pt x="7614" y="8673"/>
                    <a:pt x="7467" y="8586"/>
                    <a:pt x="7313" y="8586"/>
                  </a:cubicBezTo>
                  <a:cubicBezTo>
                    <a:pt x="7266" y="8586"/>
                    <a:pt x="7218" y="8594"/>
                    <a:pt x="7172" y="8611"/>
                  </a:cubicBezTo>
                  <a:lnTo>
                    <a:pt x="7172" y="8151"/>
                  </a:lnTo>
                  <a:cubicBezTo>
                    <a:pt x="7867" y="7669"/>
                    <a:pt x="8331" y="6916"/>
                    <a:pt x="8450" y="6076"/>
                  </a:cubicBezTo>
                  <a:lnTo>
                    <a:pt x="8573" y="6076"/>
                  </a:lnTo>
                  <a:cubicBezTo>
                    <a:pt x="8968" y="6076"/>
                    <a:pt x="9312" y="5782"/>
                    <a:pt x="9348" y="5406"/>
                  </a:cubicBezTo>
                  <a:cubicBezTo>
                    <a:pt x="9370" y="5192"/>
                    <a:pt x="9301" y="4982"/>
                    <a:pt x="9160" y="4826"/>
                  </a:cubicBezTo>
                  <a:lnTo>
                    <a:pt x="9138" y="4804"/>
                  </a:lnTo>
                  <a:lnTo>
                    <a:pt x="9551" y="3769"/>
                  </a:lnTo>
                  <a:cubicBezTo>
                    <a:pt x="9584" y="3693"/>
                    <a:pt x="9566" y="3606"/>
                    <a:pt x="9508" y="3548"/>
                  </a:cubicBezTo>
                  <a:lnTo>
                    <a:pt x="9160" y="3204"/>
                  </a:lnTo>
                  <a:lnTo>
                    <a:pt x="9559" y="2012"/>
                  </a:lnTo>
                  <a:cubicBezTo>
                    <a:pt x="9602" y="1882"/>
                    <a:pt x="9504" y="1744"/>
                    <a:pt x="9363" y="1744"/>
                  </a:cubicBezTo>
                  <a:lnTo>
                    <a:pt x="8573" y="1744"/>
                  </a:lnTo>
                  <a:lnTo>
                    <a:pt x="8899" y="936"/>
                  </a:lnTo>
                  <a:cubicBezTo>
                    <a:pt x="8954" y="802"/>
                    <a:pt x="8852" y="654"/>
                    <a:pt x="8711" y="654"/>
                  </a:cubicBezTo>
                  <a:lnTo>
                    <a:pt x="7487" y="654"/>
                  </a:lnTo>
                  <a:lnTo>
                    <a:pt x="6889" y="64"/>
                  </a:lnTo>
                  <a:cubicBezTo>
                    <a:pt x="6851" y="22"/>
                    <a:pt x="6797" y="1"/>
                    <a:pt x="6742" y="1"/>
                  </a:cubicBezTo>
                  <a:cubicBezTo>
                    <a:pt x="6735" y="1"/>
                    <a:pt x="6727" y="1"/>
                    <a:pt x="6719" y="2"/>
                  </a:cubicBezTo>
                  <a:lnTo>
                    <a:pt x="5231" y="216"/>
                  </a:lnTo>
                  <a:lnTo>
                    <a:pt x="4398" y="6"/>
                  </a:lnTo>
                  <a:cubicBezTo>
                    <a:pt x="4383" y="2"/>
                    <a:pt x="4367" y="0"/>
                    <a:pt x="435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15314;p91">
            <a:extLst>
              <a:ext uri="{FF2B5EF4-FFF2-40B4-BE49-F238E27FC236}">
                <a16:creationId xmlns:a16="http://schemas.microsoft.com/office/drawing/2014/main" id="{3E49C875-0DD8-2D4E-ADA3-BC9B47628163}"/>
              </a:ext>
            </a:extLst>
          </p:cNvPr>
          <p:cNvGrpSpPr/>
          <p:nvPr/>
        </p:nvGrpSpPr>
        <p:grpSpPr>
          <a:xfrm>
            <a:off x="7026856" y="1358407"/>
            <a:ext cx="230451" cy="295029"/>
            <a:chOff x="7606248" y="2431303"/>
            <a:chExt cx="284984" cy="364843"/>
          </a:xfrm>
        </p:grpSpPr>
        <p:sp>
          <p:nvSpPr>
            <p:cNvPr id="953" name="Google Shape;15315;p91">
              <a:extLst>
                <a:ext uri="{FF2B5EF4-FFF2-40B4-BE49-F238E27FC236}">
                  <a16:creationId xmlns:a16="http://schemas.microsoft.com/office/drawing/2014/main" id="{976ED0C1-0531-9AE7-5657-1762210CF1F0}"/>
                </a:ext>
              </a:extLst>
            </p:cNvPr>
            <p:cNvSpPr/>
            <p:nvPr/>
          </p:nvSpPr>
          <p:spPr>
            <a:xfrm>
              <a:off x="7611281" y="2636586"/>
              <a:ext cx="274340" cy="154316"/>
            </a:xfrm>
            <a:custGeom>
              <a:avLst/>
              <a:gdLst/>
              <a:ahLst/>
              <a:cxnLst/>
              <a:rect l="l" t="t" r="r" b="b"/>
              <a:pathLst>
                <a:path w="10464" h="5886" extrusionOk="0">
                  <a:moveTo>
                    <a:pt x="3705" y="0"/>
                  </a:moveTo>
                  <a:lnTo>
                    <a:pt x="3705" y="1036"/>
                  </a:lnTo>
                  <a:cubicBezTo>
                    <a:pt x="3705" y="1326"/>
                    <a:pt x="3517" y="1583"/>
                    <a:pt x="3238" y="1663"/>
                  </a:cubicBezTo>
                  <a:lnTo>
                    <a:pt x="942" y="2340"/>
                  </a:lnTo>
                  <a:cubicBezTo>
                    <a:pt x="384" y="2503"/>
                    <a:pt x="0" y="3013"/>
                    <a:pt x="0" y="3593"/>
                  </a:cubicBezTo>
                  <a:lnTo>
                    <a:pt x="0" y="5886"/>
                  </a:lnTo>
                  <a:lnTo>
                    <a:pt x="10464" y="5886"/>
                  </a:lnTo>
                  <a:lnTo>
                    <a:pt x="10464" y="3593"/>
                  </a:lnTo>
                  <a:cubicBezTo>
                    <a:pt x="10464" y="3013"/>
                    <a:pt x="10080" y="2503"/>
                    <a:pt x="9526" y="2340"/>
                  </a:cubicBezTo>
                  <a:lnTo>
                    <a:pt x="7229" y="1663"/>
                  </a:lnTo>
                  <a:cubicBezTo>
                    <a:pt x="6951" y="1583"/>
                    <a:pt x="6759" y="1326"/>
                    <a:pt x="6759" y="1036"/>
                  </a:cubicBezTo>
                  <a:lnTo>
                    <a:pt x="6759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5316;p91">
              <a:extLst>
                <a:ext uri="{FF2B5EF4-FFF2-40B4-BE49-F238E27FC236}">
                  <a16:creationId xmlns:a16="http://schemas.microsoft.com/office/drawing/2014/main" id="{2B04372F-ADAD-A188-ED1C-FA48E4CD1A12}"/>
                </a:ext>
              </a:extLst>
            </p:cNvPr>
            <p:cNvSpPr/>
            <p:nvPr/>
          </p:nvSpPr>
          <p:spPr>
            <a:xfrm>
              <a:off x="7611281" y="2684617"/>
              <a:ext cx="274340" cy="106286"/>
            </a:xfrm>
            <a:custGeom>
              <a:avLst/>
              <a:gdLst/>
              <a:ahLst/>
              <a:cxnLst/>
              <a:rect l="l" t="t" r="r" b="b"/>
              <a:pathLst>
                <a:path w="10464" h="4054" extrusionOk="0">
                  <a:moveTo>
                    <a:pt x="2670" y="1"/>
                  </a:moveTo>
                  <a:lnTo>
                    <a:pt x="942" y="508"/>
                  </a:lnTo>
                  <a:cubicBezTo>
                    <a:pt x="384" y="671"/>
                    <a:pt x="0" y="1181"/>
                    <a:pt x="0" y="1761"/>
                  </a:cubicBezTo>
                  <a:lnTo>
                    <a:pt x="0" y="4054"/>
                  </a:lnTo>
                  <a:lnTo>
                    <a:pt x="10464" y="4054"/>
                  </a:lnTo>
                  <a:lnTo>
                    <a:pt x="10464" y="1761"/>
                  </a:lnTo>
                  <a:cubicBezTo>
                    <a:pt x="10464" y="1181"/>
                    <a:pt x="10080" y="671"/>
                    <a:pt x="9526" y="508"/>
                  </a:cubicBezTo>
                  <a:lnTo>
                    <a:pt x="7794" y="1"/>
                  </a:lnTo>
                  <a:cubicBezTo>
                    <a:pt x="7548" y="1218"/>
                    <a:pt x="6476" y="2091"/>
                    <a:pt x="5234" y="2091"/>
                  </a:cubicBezTo>
                  <a:cubicBezTo>
                    <a:pt x="3992" y="2091"/>
                    <a:pt x="2920" y="1218"/>
                    <a:pt x="267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5317;p91">
              <a:extLst>
                <a:ext uri="{FF2B5EF4-FFF2-40B4-BE49-F238E27FC236}">
                  <a16:creationId xmlns:a16="http://schemas.microsoft.com/office/drawing/2014/main" id="{66F8DB08-D711-88BA-77B7-1442729C94EA}"/>
                </a:ext>
              </a:extLst>
            </p:cNvPr>
            <p:cNvSpPr/>
            <p:nvPr/>
          </p:nvSpPr>
          <p:spPr>
            <a:xfrm>
              <a:off x="7708522" y="2636586"/>
              <a:ext cx="79963" cy="28551"/>
            </a:xfrm>
            <a:custGeom>
              <a:avLst/>
              <a:gdLst/>
              <a:ahLst/>
              <a:cxnLst/>
              <a:rect l="l" t="t" r="r" b="b"/>
              <a:pathLst>
                <a:path w="3050" h="1089" extrusionOk="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9"/>
                    <a:pt x="1523" y="1089"/>
                  </a:cubicBezTo>
                  <a:cubicBezTo>
                    <a:pt x="2048" y="1089"/>
                    <a:pt x="2573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5318;p91">
              <a:extLst>
                <a:ext uri="{FF2B5EF4-FFF2-40B4-BE49-F238E27FC236}">
                  <a16:creationId xmlns:a16="http://schemas.microsoft.com/office/drawing/2014/main" id="{D5E97B26-858B-39F8-7A3F-1BDE08B98F02}"/>
                </a:ext>
              </a:extLst>
            </p:cNvPr>
            <p:cNvSpPr/>
            <p:nvPr/>
          </p:nvSpPr>
          <p:spPr>
            <a:xfrm>
              <a:off x="7651342" y="2487986"/>
              <a:ext cx="194298" cy="160110"/>
            </a:xfrm>
            <a:custGeom>
              <a:avLst/>
              <a:gdLst/>
              <a:ahLst/>
              <a:cxnLst/>
              <a:rect l="l" t="t" r="r" b="b"/>
              <a:pathLst>
                <a:path w="7411" h="6107" extrusionOk="0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1" y="2640"/>
                    <a:pt x="1" y="2945"/>
                  </a:cubicBezTo>
                  <a:cubicBezTo>
                    <a:pt x="1" y="3245"/>
                    <a:pt x="243" y="3488"/>
                    <a:pt x="544" y="3488"/>
                  </a:cubicBezTo>
                  <a:lnTo>
                    <a:pt x="881" y="3488"/>
                  </a:lnTo>
                  <a:cubicBezTo>
                    <a:pt x="993" y="4966"/>
                    <a:pt x="2225" y="6106"/>
                    <a:pt x="3706" y="6106"/>
                  </a:cubicBezTo>
                  <a:cubicBezTo>
                    <a:pt x="5187" y="6106"/>
                    <a:pt x="6415" y="4966"/>
                    <a:pt x="6527" y="3488"/>
                  </a:cubicBezTo>
                  <a:lnTo>
                    <a:pt x="6864" y="3488"/>
                  </a:lnTo>
                  <a:cubicBezTo>
                    <a:pt x="7165" y="3488"/>
                    <a:pt x="7411" y="3245"/>
                    <a:pt x="7411" y="2945"/>
                  </a:cubicBezTo>
                  <a:cubicBezTo>
                    <a:pt x="7411" y="2640"/>
                    <a:pt x="7165" y="2398"/>
                    <a:pt x="6864" y="2398"/>
                  </a:cubicBezTo>
                  <a:lnTo>
                    <a:pt x="6538" y="2398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5319;p91">
              <a:extLst>
                <a:ext uri="{FF2B5EF4-FFF2-40B4-BE49-F238E27FC236}">
                  <a16:creationId xmlns:a16="http://schemas.microsoft.com/office/drawing/2014/main" id="{B43BEB34-E777-A1F7-8414-5B543ACA60CD}"/>
                </a:ext>
              </a:extLst>
            </p:cNvPr>
            <p:cNvSpPr/>
            <p:nvPr/>
          </p:nvSpPr>
          <p:spPr>
            <a:xfrm>
              <a:off x="7650503" y="2487986"/>
              <a:ext cx="172249" cy="160136"/>
            </a:xfrm>
            <a:custGeom>
              <a:avLst/>
              <a:gdLst/>
              <a:ahLst/>
              <a:cxnLst/>
              <a:rect l="l" t="t" r="r" b="b"/>
              <a:pathLst>
                <a:path w="6570" h="6108" extrusionOk="0">
                  <a:moveTo>
                    <a:pt x="902" y="0"/>
                  </a:moveTo>
                  <a:lnTo>
                    <a:pt x="902" y="2401"/>
                  </a:lnTo>
                  <a:lnTo>
                    <a:pt x="609" y="2401"/>
                  </a:lnTo>
                  <a:cubicBezTo>
                    <a:pt x="323" y="2401"/>
                    <a:pt x="65" y="2604"/>
                    <a:pt x="36" y="2890"/>
                  </a:cubicBezTo>
                  <a:cubicBezTo>
                    <a:pt x="0" y="3213"/>
                    <a:pt x="254" y="3492"/>
                    <a:pt x="580" y="3492"/>
                  </a:cubicBezTo>
                  <a:lnTo>
                    <a:pt x="916" y="3492"/>
                  </a:lnTo>
                  <a:cubicBezTo>
                    <a:pt x="1021" y="4987"/>
                    <a:pt x="2269" y="6108"/>
                    <a:pt x="3717" y="6108"/>
                  </a:cubicBezTo>
                  <a:cubicBezTo>
                    <a:pt x="3868" y="6108"/>
                    <a:pt x="4021" y="6096"/>
                    <a:pt x="4176" y="6070"/>
                  </a:cubicBezTo>
                  <a:cubicBezTo>
                    <a:pt x="2796" y="5857"/>
                    <a:pt x="1778" y="4669"/>
                    <a:pt x="1775" y="3274"/>
                  </a:cubicBezTo>
                  <a:lnTo>
                    <a:pt x="1775" y="1525"/>
                  </a:lnTo>
                  <a:cubicBezTo>
                    <a:pt x="1775" y="1043"/>
                    <a:pt x="2166" y="656"/>
                    <a:pt x="2648" y="656"/>
                  </a:cubicBezTo>
                  <a:lnTo>
                    <a:pt x="3962" y="656"/>
                  </a:lnTo>
                  <a:cubicBezTo>
                    <a:pt x="4151" y="799"/>
                    <a:pt x="4379" y="872"/>
                    <a:pt x="4607" y="872"/>
                  </a:cubicBezTo>
                  <a:cubicBezTo>
                    <a:pt x="4777" y="872"/>
                    <a:pt x="4947" y="832"/>
                    <a:pt x="5103" y="750"/>
                  </a:cubicBezTo>
                  <a:cubicBezTo>
                    <a:pt x="5403" y="972"/>
                    <a:pt x="5764" y="1090"/>
                    <a:pt x="6131" y="1090"/>
                  </a:cubicBezTo>
                  <a:cubicBezTo>
                    <a:pt x="6277" y="1090"/>
                    <a:pt x="6425" y="1071"/>
                    <a:pt x="6570" y="1032"/>
                  </a:cubicBezTo>
                  <a:lnTo>
                    <a:pt x="6570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5320;p91">
              <a:extLst>
                <a:ext uri="{FF2B5EF4-FFF2-40B4-BE49-F238E27FC236}">
                  <a16:creationId xmlns:a16="http://schemas.microsoft.com/office/drawing/2014/main" id="{4830F9F3-1549-80B7-40BE-D74224C3FD56}"/>
                </a:ext>
              </a:extLst>
            </p:cNvPr>
            <p:cNvSpPr/>
            <p:nvPr/>
          </p:nvSpPr>
          <p:spPr>
            <a:xfrm>
              <a:off x="7659338" y="2436599"/>
              <a:ext cx="173874" cy="114256"/>
            </a:xfrm>
            <a:custGeom>
              <a:avLst/>
              <a:gdLst/>
              <a:ahLst/>
              <a:cxnLst/>
              <a:rect l="l" t="t" r="r" b="b"/>
              <a:pathLst>
                <a:path w="6632" h="4358" extrusionOk="0">
                  <a:moveTo>
                    <a:pt x="1840" y="1"/>
                  </a:moveTo>
                  <a:cubicBezTo>
                    <a:pt x="808" y="1"/>
                    <a:pt x="0" y="892"/>
                    <a:pt x="105" y="1917"/>
                  </a:cubicBezTo>
                  <a:lnTo>
                    <a:pt x="348" y="4358"/>
                  </a:lnTo>
                  <a:lnTo>
                    <a:pt x="565" y="4358"/>
                  </a:lnTo>
                  <a:cubicBezTo>
                    <a:pt x="804" y="4358"/>
                    <a:pt x="1000" y="4162"/>
                    <a:pt x="1000" y="3923"/>
                  </a:cubicBezTo>
                  <a:lnTo>
                    <a:pt x="1000" y="2960"/>
                  </a:lnTo>
                  <a:cubicBezTo>
                    <a:pt x="1000" y="2478"/>
                    <a:pt x="1391" y="2087"/>
                    <a:pt x="1872" y="2087"/>
                  </a:cubicBezTo>
                  <a:lnTo>
                    <a:pt x="5795" y="2087"/>
                  </a:lnTo>
                  <a:lnTo>
                    <a:pt x="5795" y="3923"/>
                  </a:lnTo>
                  <a:cubicBezTo>
                    <a:pt x="5795" y="4162"/>
                    <a:pt x="5990" y="4358"/>
                    <a:pt x="6233" y="4358"/>
                  </a:cubicBezTo>
                  <a:lnTo>
                    <a:pt x="6450" y="4358"/>
                  </a:lnTo>
                  <a:lnTo>
                    <a:pt x="6631" y="2000"/>
                  </a:lnTo>
                  <a:lnTo>
                    <a:pt x="6617" y="1996"/>
                  </a:lnTo>
                  <a:lnTo>
                    <a:pt x="5795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5321;p91">
              <a:extLst>
                <a:ext uri="{FF2B5EF4-FFF2-40B4-BE49-F238E27FC236}">
                  <a16:creationId xmlns:a16="http://schemas.microsoft.com/office/drawing/2014/main" id="{288B9658-CCCC-7C42-59C9-CD2E967FFC49}"/>
                </a:ext>
              </a:extLst>
            </p:cNvPr>
            <p:cNvSpPr/>
            <p:nvPr/>
          </p:nvSpPr>
          <p:spPr>
            <a:xfrm>
              <a:off x="7659417" y="2436599"/>
              <a:ext cx="71915" cy="114256"/>
            </a:xfrm>
            <a:custGeom>
              <a:avLst/>
              <a:gdLst/>
              <a:ahLst/>
              <a:cxnLst/>
              <a:rect l="l" t="t" r="r" b="b"/>
              <a:pathLst>
                <a:path w="2743" h="4358" extrusionOk="0">
                  <a:moveTo>
                    <a:pt x="1837" y="1"/>
                  </a:moveTo>
                  <a:cubicBezTo>
                    <a:pt x="805" y="1"/>
                    <a:pt x="1" y="888"/>
                    <a:pt x="102" y="1917"/>
                  </a:cubicBezTo>
                  <a:lnTo>
                    <a:pt x="348" y="4358"/>
                  </a:lnTo>
                  <a:lnTo>
                    <a:pt x="566" y="4358"/>
                  </a:lnTo>
                  <a:cubicBezTo>
                    <a:pt x="805" y="4358"/>
                    <a:pt x="1000" y="4162"/>
                    <a:pt x="1000" y="3923"/>
                  </a:cubicBezTo>
                  <a:lnTo>
                    <a:pt x="1000" y="1743"/>
                  </a:lnTo>
                  <a:cubicBezTo>
                    <a:pt x="1000" y="780"/>
                    <a:pt x="1779" y="1"/>
                    <a:pt x="274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5322;p91">
              <a:extLst>
                <a:ext uri="{FF2B5EF4-FFF2-40B4-BE49-F238E27FC236}">
                  <a16:creationId xmlns:a16="http://schemas.microsoft.com/office/drawing/2014/main" id="{D36B9520-5778-27CB-FAD2-2C1B0B34C773}"/>
                </a:ext>
              </a:extLst>
            </p:cNvPr>
            <p:cNvSpPr/>
            <p:nvPr/>
          </p:nvSpPr>
          <p:spPr>
            <a:xfrm>
              <a:off x="7777055" y="2436599"/>
              <a:ext cx="68585" cy="68585"/>
            </a:xfrm>
            <a:custGeom>
              <a:avLst/>
              <a:gdLst/>
              <a:ahLst/>
              <a:cxnLst/>
              <a:rect l="l" t="t" r="r" b="b"/>
              <a:pathLst>
                <a:path w="2616" h="2616" extrusionOk="0">
                  <a:moveTo>
                    <a:pt x="1308" y="1"/>
                  </a:moveTo>
                  <a:cubicBezTo>
                    <a:pt x="584" y="1"/>
                    <a:pt x="1" y="584"/>
                    <a:pt x="1" y="1308"/>
                  </a:cubicBezTo>
                  <a:cubicBezTo>
                    <a:pt x="1" y="2029"/>
                    <a:pt x="584" y="2616"/>
                    <a:pt x="1308" y="2616"/>
                  </a:cubicBezTo>
                  <a:cubicBezTo>
                    <a:pt x="2029" y="2616"/>
                    <a:pt x="2616" y="2029"/>
                    <a:pt x="2616" y="1308"/>
                  </a:cubicBezTo>
                  <a:cubicBezTo>
                    <a:pt x="2616" y="584"/>
                    <a:pt x="2029" y="1"/>
                    <a:pt x="1308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5323;p91">
              <a:extLst>
                <a:ext uri="{FF2B5EF4-FFF2-40B4-BE49-F238E27FC236}">
                  <a16:creationId xmlns:a16="http://schemas.microsoft.com/office/drawing/2014/main" id="{D7DC1E45-81D4-4ED8-9E19-DF2AEDA25A5C}"/>
                </a:ext>
              </a:extLst>
            </p:cNvPr>
            <p:cNvSpPr/>
            <p:nvPr/>
          </p:nvSpPr>
          <p:spPr>
            <a:xfrm>
              <a:off x="7754193" y="2465203"/>
              <a:ext cx="34292" cy="34292"/>
            </a:xfrm>
            <a:custGeom>
              <a:avLst/>
              <a:gdLst/>
              <a:ahLst/>
              <a:cxnLst/>
              <a:rect l="l" t="t" r="r" b="b"/>
              <a:pathLst>
                <a:path w="1308" h="1308" extrusionOk="0">
                  <a:moveTo>
                    <a:pt x="652" y="0"/>
                  </a:moveTo>
                  <a:cubicBezTo>
                    <a:pt x="293" y="0"/>
                    <a:pt x="0" y="290"/>
                    <a:pt x="0" y="652"/>
                  </a:cubicBezTo>
                  <a:cubicBezTo>
                    <a:pt x="0" y="1014"/>
                    <a:pt x="293" y="1307"/>
                    <a:pt x="652" y="1307"/>
                  </a:cubicBezTo>
                  <a:cubicBezTo>
                    <a:pt x="1014" y="1307"/>
                    <a:pt x="1308" y="1014"/>
                    <a:pt x="1308" y="652"/>
                  </a:cubicBezTo>
                  <a:cubicBezTo>
                    <a:pt x="1308" y="290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5324;p91">
              <a:extLst>
                <a:ext uri="{FF2B5EF4-FFF2-40B4-BE49-F238E27FC236}">
                  <a16:creationId xmlns:a16="http://schemas.microsoft.com/office/drawing/2014/main" id="{1D29DB78-1CBA-868C-6823-49B1C0FD70C1}"/>
                </a:ext>
              </a:extLst>
            </p:cNvPr>
            <p:cNvSpPr/>
            <p:nvPr/>
          </p:nvSpPr>
          <p:spPr>
            <a:xfrm>
              <a:off x="7659338" y="2684538"/>
              <a:ext cx="178227" cy="77682"/>
            </a:xfrm>
            <a:custGeom>
              <a:avLst/>
              <a:gdLst/>
              <a:ahLst/>
              <a:cxnLst/>
              <a:rect l="l" t="t" r="r" b="b"/>
              <a:pathLst>
                <a:path w="6798" h="2963" extrusionOk="0">
                  <a:moveTo>
                    <a:pt x="837" y="0"/>
                  </a:moveTo>
                  <a:lnTo>
                    <a:pt x="0" y="246"/>
                  </a:lnTo>
                  <a:cubicBezTo>
                    <a:pt x="362" y="1836"/>
                    <a:pt x="1771" y="2963"/>
                    <a:pt x="3401" y="2963"/>
                  </a:cubicBezTo>
                  <a:cubicBezTo>
                    <a:pt x="5027" y="2963"/>
                    <a:pt x="6439" y="1836"/>
                    <a:pt x="6798" y="246"/>
                  </a:cubicBezTo>
                  <a:lnTo>
                    <a:pt x="5961" y="0"/>
                  </a:lnTo>
                  <a:cubicBezTo>
                    <a:pt x="5715" y="1221"/>
                    <a:pt x="4643" y="2094"/>
                    <a:pt x="3401" y="2094"/>
                  </a:cubicBezTo>
                  <a:cubicBezTo>
                    <a:pt x="2159" y="2094"/>
                    <a:pt x="1087" y="1221"/>
                    <a:pt x="837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5325;p91">
              <a:extLst>
                <a:ext uri="{FF2B5EF4-FFF2-40B4-BE49-F238E27FC236}">
                  <a16:creationId xmlns:a16="http://schemas.microsoft.com/office/drawing/2014/main" id="{432E620E-4478-9501-32BB-1EEF066FDC3C}"/>
                </a:ext>
              </a:extLst>
            </p:cNvPr>
            <p:cNvSpPr/>
            <p:nvPr/>
          </p:nvSpPr>
          <p:spPr>
            <a:xfrm>
              <a:off x="7709073" y="2551222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5326;p91">
              <a:extLst>
                <a:ext uri="{FF2B5EF4-FFF2-40B4-BE49-F238E27FC236}">
                  <a16:creationId xmlns:a16="http://schemas.microsoft.com/office/drawing/2014/main" id="{B6E6A4AD-E905-BCDD-F47E-A3FFB8B14294}"/>
                </a:ext>
              </a:extLst>
            </p:cNvPr>
            <p:cNvSpPr/>
            <p:nvPr/>
          </p:nvSpPr>
          <p:spPr>
            <a:xfrm>
              <a:off x="7777631" y="2551222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3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3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5327;p91">
              <a:extLst>
                <a:ext uri="{FF2B5EF4-FFF2-40B4-BE49-F238E27FC236}">
                  <a16:creationId xmlns:a16="http://schemas.microsoft.com/office/drawing/2014/main" id="{364C7CFB-D117-5E9F-365D-6ED0459B5137}"/>
                </a:ext>
              </a:extLst>
            </p:cNvPr>
            <p:cNvSpPr/>
            <p:nvPr/>
          </p:nvSpPr>
          <p:spPr>
            <a:xfrm>
              <a:off x="7723912" y="2591151"/>
              <a:ext cx="49630" cy="16491"/>
            </a:xfrm>
            <a:custGeom>
              <a:avLst/>
              <a:gdLst/>
              <a:ahLst/>
              <a:cxnLst/>
              <a:rect l="l" t="t" r="r" b="b"/>
              <a:pathLst>
                <a:path w="1893" h="629" extrusionOk="0">
                  <a:moveTo>
                    <a:pt x="293" y="1"/>
                  </a:moveTo>
                  <a:cubicBezTo>
                    <a:pt x="136" y="1"/>
                    <a:pt x="1" y="206"/>
                    <a:pt x="148" y="353"/>
                  </a:cubicBezTo>
                  <a:cubicBezTo>
                    <a:pt x="326" y="527"/>
                    <a:pt x="623" y="629"/>
                    <a:pt x="945" y="629"/>
                  </a:cubicBezTo>
                  <a:cubicBezTo>
                    <a:pt x="1271" y="629"/>
                    <a:pt x="1568" y="527"/>
                    <a:pt x="1742" y="353"/>
                  </a:cubicBezTo>
                  <a:cubicBezTo>
                    <a:pt x="1892" y="206"/>
                    <a:pt x="1758" y="1"/>
                    <a:pt x="1599" y="1"/>
                  </a:cubicBezTo>
                  <a:cubicBezTo>
                    <a:pt x="1551" y="1"/>
                    <a:pt x="1501" y="19"/>
                    <a:pt x="1456" y="64"/>
                  </a:cubicBezTo>
                  <a:cubicBezTo>
                    <a:pt x="1383" y="136"/>
                    <a:pt x="1206" y="223"/>
                    <a:pt x="945" y="223"/>
                  </a:cubicBezTo>
                  <a:cubicBezTo>
                    <a:pt x="688" y="223"/>
                    <a:pt x="510" y="136"/>
                    <a:pt x="434" y="64"/>
                  </a:cubicBezTo>
                  <a:cubicBezTo>
                    <a:pt x="390" y="19"/>
                    <a:pt x="340" y="1"/>
                    <a:pt x="29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5328;p91">
              <a:extLst>
                <a:ext uri="{FF2B5EF4-FFF2-40B4-BE49-F238E27FC236}">
                  <a16:creationId xmlns:a16="http://schemas.microsoft.com/office/drawing/2014/main" id="{E30F5457-BE14-B141-4323-AAD26FFC5E66}"/>
                </a:ext>
              </a:extLst>
            </p:cNvPr>
            <p:cNvSpPr/>
            <p:nvPr/>
          </p:nvSpPr>
          <p:spPr>
            <a:xfrm>
              <a:off x="7606248" y="2431303"/>
              <a:ext cx="284984" cy="364843"/>
            </a:xfrm>
            <a:custGeom>
              <a:avLst/>
              <a:gdLst/>
              <a:ahLst/>
              <a:cxnLst/>
              <a:rect l="l" t="t" r="r" b="b"/>
              <a:pathLst>
                <a:path w="10870" h="13916" extrusionOk="0">
                  <a:moveTo>
                    <a:pt x="8410" y="2897"/>
                  </a:moveTo>
                  <a:lnTo>
                    <a:pt x="8298" y="4357"/>
                  </a:lnTo>
                  <a:lnTo>
                    <a:pt x="8269" y="4357"/>
                  </a:lnTo>
                  <a:cubicBezTo>
                    <a:pt x="8138" y="4357"/>
                    <a:pt x="8037" y="4252"/>
                    <a:pt x="8037" y="4125"/>
                  </a:cubicBezTo>
                  <a:lnTo>
                    <a:pt x="8037" y="3006"/>
                  </a:lnTo>
                  <a:cubicBezTo>
                    <a:pt x="8164" y="2984"/>
                    <a:pt x="8291" y="2948"/>
                    <a:pt x="8410" y="2897"/>
                  </a:cubicBezTo>
                  <a:close/>
                  <a:moveTo>
                    <a:pt x="7813" y="406"/>
                  </a:moveTo>
                  <a:cubicBezTo>
                    <a:pt x="8664" y="406"/>
                    <a:pt x="9192" y="1329"/>
                    <a:pt x="8765" y="2064"/>
                  </a:cubicBezTo>
                  <a:cubicBezTo>
                    <a:pt x="8552" y="2430"/>
                    <a:pt x="8182" y="2613"/>
                    <a:pt x="7812" y="2613"/>
                  </a:cubicBezTo>
                  <a:cubicBezTo>
                    <a:pt x="7438" y="2613"/>
                    <a:pt x="7064" y="2427"/>
                    <a:pt x="6853" y="2054"/>
                  </a:cubicBezTo>
                  <a:cubicBezTo>
                    <a:pt x="6811" y="1980"/>
                    <a:pt x="6747" y="1949"/>
                    <a:pt x="6683" y="1949"/>
                  </a:cubicBezTo>
                  <a:cubicBezTo>
                    <a:pt x="6544" y="1949"/>
                    <a:pt x="6406" y="2095"/>
                    <a:pt x="6498" y="2256"/>
                  </a:cubicBezTo>
                  <a:cubicBezTo>
                    <a:pt x="6509" y="2278"/>
                    <a:pt x="6523" y="2300"/>
                    <a:pt x="6534" y="2318"/>
                  </a:cubicBezTo>
                  <a:cubicBezTo>
                    <a:pt x="6456" y="2371"/>
                    <a:pt x="6370" y="2394"/>
                    <a:pt x="6286" y="2394"/>
                  </a:cubicBezTo>
                  <a:cubicBezTo>
                    <a:pt x="6053" y="2394"/>
                    <a:pt x="5835" y="2209"/>
                    <a:pt x="5835" y="1945"/>
                  </a:cubicBezTo>
                  <a:cubicBezTo>
                    <a:pt x="5835" y="1809"/>
                    <a:pt x="5734" y="1741"/>
                    <a:pt x="5632" y="1741"/>
                  </a:cubicBezTo>
                  <a:cubicBezTo>
                    <a:pt x="5531" y="1741"/>
                    <a:pt x="5429" y="1809"/>
                    <a:pt x="5429" y="1945"/>
                  </a:cubicBezTo>
                  <a:cubicBezTo>
                    <a:pt x="5429" y="2452"/>
                    <a:pt x="5846" y="2804"/>
                    <a:pt x="6290" y="2804"/>
                  </a:cubicBezTo>
                  <a:cubicBezTo>
                    <a:pt x="6464" y="2804"/>
                    <a:pt x="6643" y="2750"/>
                    <a:pt x="6802" y="2629"/>
                  </a:cubicBezTo>
                  <a:cubicBezTo>
                    <a:pt x="7030" y="2840"/>
                    <a:pt x="7320" y="2970"/>
                    <a:pt x="7628" y="3010"/>
                  </a:cubicBezTo>
                  <a:lnTo>
                    <a:pt x="7628" y="4125"/>
                  </a:lnTo>
                  <a:cubicBezTo>
                    <a:pt x="7628" y="4477"/>
                    <a:pt x="7914" y="4763"/>
                    <a:pt x="8265" y="4763"/>
                  </a:cubicBezTo>
                  <a:lnTo>
                    <a:pt x="8595" y="4763"/>
                  </a:lnTo>
                  <a:cubicBezTo>
                    <a:pt x="8798" y="4763"/>
                    <a:pt x="8953" y="4940"/>
                    <a:pt x="8932" y="5139"/>
                  </a:cubicBezTo>
                  <a:cubicBezTo>
                    <a:pt x="8917" y="5313"/>
                    <a:pt x="8751" y="5447"/>
                    <a:pt x="8562" y="5447"/>
                  </a:cubicBezTo>
                  <a:lnTo>
                    <a:pt x="8472" y="5447"/>
                  </a:lnTo>
                  <a:lnTo>
                    <a:pt x="8472" y="5433"/>
                  </a:lnTo>
                  <a:cubicBezTo>
                    <a:pt x="8472" y="5320"/>
                    <a:pt x="8381" y="5230"/>
                    <a:pt x="8269" y="5230"/>
                  </a:cubicBezTo>
                  <a:cubicBezTo>
                    <a:pt x="8157" y="5230"/>
                    <a:pt x="8066" y="5320"/>
                    <a:pt x="8066" y="5433"/>
                  </a:cubicBezTo>
                  <a:cubicBezTo>
                    <a:pt x="8062" y="6885"/>
                    <a:pt x="6885" y="8062"/>
                    <a:pt x="5437" y="8062"/>
                  </a:cubicBezTo>
                  <a:cubicBezTo>
                    <a:pt x="3984" y="8062"/>
                    <a:pt x="2807" y="6885"/>
                    <a:pt x="2807" y="5433"/>
                  </a:cubicBezTo>
                  <a:lnTo>
                    <a:pt x="2804" y="5433"/>
                  </a:lnTo>
                  <a:cubicBezTo>
                    <a:pt x="2804" y="5297"/>
                    <a:pt x="2702" y="5229"/>
                    <a:pt x="2601" y="5229"/>
                  </a:cubicBezTo>
                  <a:cubicBezTo>
                    <a:pt x="2499" y="5229"/>
                    <a:pt x="2398" y="5297"/>
                    <a:pt x="2398" y="5433"/>
                  </a:cubicBezTo>
                  <a:lnTo>
                    <a:pt x="2398" y="5447"/>
                  </a:lnTo>
                  <a:lnTo>
                    <a:pt x="2275" y="5447"/>
                  </a:lnTo>
                  <a:cubicBezTo>
                    <a:pt x="2072" y="5447"/>
                    <a:pt x="1913" y="5270"/>
                    <a:pt x="1934" y="5070"/>
                  </a:cubicBezTo>
                  <a:cubicBezTo>
                    <a:pt x="1953" y="4897"/>
                    <a:pt x="2116" y="4763"/>
                    <a:pt x="2304" y="4763"/>
                  </a:cubicBezTo>
                  <a:lnTo>
                    <a:pt x="2601" y="4763"/>
                  </a:lnTo>
                  <a:cubicBezTo>
                    <a:pt x="2952" y="4763"/>
                    <a:pt x="3238" y="4477"/>
                    <a:pt x="3242" y="4125"/>
                  </a:cubicBezTo>
                  <a:lnTo>
                    <a:pt x="3242" y="3173"/>
                  </a:lnTo>
                  <a:cubicBezTo>
                    <a:pt x="3242" y="2803"/>
                    <a:pt x="3539" y="2503"/>
                    <a:pt x="3908" y="2503"/>
                  </a:cubicBezTo>
                  <a:lnTo>
                    <a:pt x="4763" y="2503"/>
                  </a:lnTo>
                  <a:cubicBezTo>
                    <a:pt x="5035" y="2503"/>
                    <a:pt x="5035" y="2097"/>
                    <a:pt x="4763" y="2097"/>
                  </a:cubicBezTo>
                  <a:lnTo>
                    <a:pt x="3908" y="2097"/>
                  </a:lnTo>
                  <a:cubicBezTo>
                    <a:pt x="3314" y="2097"/>
                    <a:pt x="2833" y="2579"/>
                    <a:pt x="2833" y="3173"/>
                  </a:cubicBezTo>
                  <a:lnTo>
                    <a:pt x="2833" y="4125"/>
                  </a:lnTo>
                  <a:cubicBezTo>
                    <a:pt x="2833" y="4252"/>
                    <a:pt x="2728" y="4357"/>
                    <a:pt x="2601" y="4357"/>
                  </a:cubicBezTo>
                  <a:lnTo>
                    <a:pt x="2568" y="4357"/>
                  </a:lnTo>
                  <a:lnTo>
                    <a:pt x="2340" y="2097"/>
                  </a:lnTo>
                  <a:cubicBezTo>
                    <a:pt x="2250" y="1192"/>
                    <a:pt x="2963" y="406"/>
                    <a:pt x="3872" y="406"/>
                  </a:cubicBezTo>
                  <a:close/>
                  <a:moveTo>
                    <a:pt x="6755" y="8167"/>
                  </a:moveTo>
                  <a:lnTo>
                    <a:pt x="6755" y="8866"/>
                  </a:lnTo>
                  <a:cubicBezTo>
                    <a:pt x="6759" y="9246"/>
                    <a:pt x="7009" y="9580"/>
                    <a:pt x="7371" y="9688"/>
                  </a:cubicBezTo>
                  <a:lnTo>
                    <a:pt x="7733" y="9797"/>
                  </a:lnTo>
                  <a:cubicBezTo>
                    <a:pt x="7635" y="10145"/>
                    <a:pt x="7461" y="10463"/>
                    <a:pt x="7222" y="10731"/>
                  </a:cubicBezTo>
                  <a:cubicBezTo>
                    <a:pt x="7087" y="10886"/>
                    <a:pt x="7223" y="11077"/>
                    <a:pt x="7376" y="11077"/>
                  </a:cubicBezTo>
                  <a:cubicBezTo>
                    <a:pt x="7427" y="11077"/>
                    <a:pt x="7481" y="11055"/>
                    <a:pt x="7526" y="11003"/>
                  </a:cubicBezTo>
                  <a:cubicBezTo>
                    <a:pt x="7805" y="10688"/>
                    <a:pt x="8008" y="10318"/>
                    <a:pt x="8124" y="9913"/>
                  </a:cubicBezTo>
                  <a:lnTo>
                    <a:pt x="8569" y="10043"/>
                  </a:lnTo>
                  <a:cubicBezTo>
                    <a:pt x="8381" y="10695"/>
                    <a:pt x="7997" y="11274"/>
                    <a:pt x="7468" y="11702"/>
                  </a:cubicBezTo>
                  <a:cubicBezTo>
                    <a:pt x="6867" y="12182"/>
                    <a:pt x="6140" y="12422"/>
                    <a:pt x="5414" y="12422"/>
                  </a:cubicBezTo>
                  <a:cubicBezTo>
                    <a:pt x="4687" y="12422"/>
                    <a:pt x="3961" y="12182"/>
                    <a:pt x="3361" y="11702"/>
                  </a:cubicBezTo>
                  <a:cubicBezTo>
                    <a:pt x="2836" y="11278"/>
                    <a:pt x="2449" y="10702"/>
                    <a:pt x="2260" y="10054"/>
                  </a:cubicBezTo>
                  <a:lnTo>
                    <a:pt x="2706" y="9924"/>
                  </a:lnTo>
                  <a:cubicBezTo>
                    <a:pt x="3072" y="11183"/>
                    <a:pt x="4217" y="11959"/>
                    <a:pt x="5420" y="11959"/>
                  </a:cubicBezTo>
                  <a:cubicBezTo>
                    <a:pt x="5895" y="11959"/>
                    <a:pt x="6379" y="11838"/>
                    <a:pt x="6827" y="11579"/>
                  </a:cubicBezTo>
                  <a:cubicBezTo>
                    <a:pt x="7026" y="11466"/>
                    <a:pt x="6911" y="11196"/>
                    <a:pt x="6729" y="11196"/>
                  </a:cubicBezTo>
                  <a:cubicBezTo>
                    <a:pt x="6695" y="11196"/>
                    <a:pt x="6658" y="11206"/>
                    <a:pt x="6621" y="11227"/>
                  </a:cubicBezTo>
                  <a:cubicBezTo>
                    <a:pt x="6239" y="11448"/>
                    <a:pt x="5826" y="11551"/>
                    <a:pt x="5421" y="11551"/>
                  </a:cubicBezTo>
                  <a:cubicBezTo>
                    <a:pt x="4392" y="11551"/>
                    <a:pt x="3412" y="10886"/>
                    <a:pt x="3097" y="9808"/>
                  </a:cubicBezTo>
                  <a:lnTo>
                    <a:pt x="3495" y="9692"/>
                  </a:lnTo>
                  <a:cubicBezTo>
                    <a:pt x="3861" y="9583"/>
                    <a:pt x="4111" y="9246"/>
                    <a:pt x="4111" y="8870"/>
                  </a:cubicBezTo>
                  <a:lnTo>
                    <a:pt x="4111" y="8167"/>
                  </a:lnTo>
                  <a:cubicBezTo>
                    <a:pt x="4529" y="8368"/>
                    <a:pt x="4982" y="8469"/>
                    <a:pt x="5434" y="8469"/>
                  </a:cubicBezTo>
                  <a:cubicBezTo>
                    <a:pt x="5887" y="8469"/>
                    <a:pt x="6338" y="8368"/>
                    <a:pt x="6755" y="8167"/>
                  </a:cubicBezTo>
                  <a:close/>
                  <a:moveTo>
                    <a:pt x="3876" y="0"/>
                  </a:moveTo>
                  <a:cubicBezTo>
                    <a:pt x="2724" y="0"/>
                    <a:pt x="1822" y="992"/>
                    <a:pt x="1938" y="2141"/>
                  </a:cubicBezTo>
                  <a:lnTo>
                    <a:pt x="2163" y="4371"/>
                  </a:lnTo>
                  <a:cubicBezTo>
                    <a:pt x="1829" y="4433"/>
                    <a:pt x="1565" y="4701"/>
                    <a:pt x="1532" y="5031"/>
                  </a:cubicBezTo>
                  <a:cubicBezTo>
                    <a:pt x="1485" y="5472"/>
                    <a:pt x="1833" y="5856"/>
                    <a:pt x="2279" y="5856"/>
                  </a:cubicBezTo>
                  <a:lnTo>
                    <a:pt x="2431" y="5856"/>
                  </a:lnTo>
                  <a:cubicBezTo>
                    <a:pt x="2550" y="6697"/>
                    <a:pt x="3010" y="7446"/>
                    <a:pt x="3709" y="7928"/>
                  </a:cubicBezTo>
                  <a:lnTo>
                    <a:pt x="3709" y="8866"/>
                  </a:lnTo>
                  <a:cubicBezTo>
                    <a:pt x="3705" y="9065"/>
                    <a:pt x="3575" y="9239"/>
                    <a:pt x="3387" y="9297"/>
                  </a:cubicBezTo>
                  <a:lnTo>
                    <a:pt x="1087" y="9974"/>
                  </a:lnTo>
                  <a:cubicBezTo>
                    <a:pt x="446" y="10163"/>
                    <a:pt x="4" y="10753"/>
                    <a:pt x="0" y="11423"/>
                  </a:cubicBezTo>
                  <a:lnTo>
                    <a:pt x="0" y="13712"/>
                  </a:lnTo>
                  <a:cubicBezTo>
                    <a:pt x="0" y="13848"/>
                    <a:pt x="103" y="13916"/>
                    <a:pt x="205" y="13916"/>
                  </a:cubicBezTo>
                  <a:cubicBezTo>
                    <a:pt x="307" y="13916"/>
                    <a:pt x="410" y="13848"/>
                    <a:pt x="410" y="13712"/>
                  </a:cubicBezTo>
                  <a:lnTo>
                    <a:pt x="410" y="11423"/>
                  </a:lnTo>
                  <a:cubicBezTo>
                    <a:pt x="410" y="10934"/>
                    <a:pt x="732" y="10503"/>
                    <a:pt x="1203" y="10362"/>
                  </a:cubicBezTo>
                  <a:lnTo>
                    <a:pt x="1873" y="10166"/>
                  </a:lnTo>
                  <a:cubicBezTo>
                    <a:pt x="2333" y="11745"/>
                    <a:pt x="3778" y="12828"/>
                    <a:pt x="5422" y="12828"/>
                  </a:cubicBezTo>
                  <a:cubicBezTo>
                    <a:pt x="7066" y="12825"/>
                    <a:pt x="8512" y="11734"/>
                    <a:pt x="8968" y="10155"/>
                  </a:cubicBezTo>
                  <a:lnTo>
                    <a:pt x="9670" y="10362"/>
                  </a:lnTo>
                  <a:cubicBezTo>
                    <a:pt x="10138" y="10503"/>
                    <a:pt x="10460" y="10934"/>
                    <a:pt x="10464" y="11423"/>
                  </a:cubicBezTo>
                  <a:lnTo>
                    <a:pt x="10464" y="13712"/>
                  </a:lnTo>
                  <a:cubicBezTo>
                    <a:pt x="10464" y="13848"/>
                    <a:pt x="10565" y="13916"/>
                    <a:pt x="10666" y="13916"/>
                  </a:cubicBezTo>
                  <a:cubicBezTo>
                    <a:pt x="10768" y="13916"/>
                    <a:pt x="10869" y="13848"/>
                    <a:pt x="10869" y="13712"/>
                  </a:cubicBezTo>
                  <a:lnTo>
                    <a:pt x="10869" y="11423"/>
                  </a:lnTo>
                  <a:cubicBezTo>
                    <a:pt x="10866" y="10753"/>
                    <a:pt x="10424" y="10163"/>
                    <a:pt x="9783" y="9974"/>
                  </a:cubicBezTo>
                  <a:lnTo>
                    <a:pt x="7487" y="9297"/>
                  </a:lnTo>
                  <a:cubicBezTo>
                    <a:pt x="7295" y="9239"/>
                    <a:pt x="7164" y="9065"/>
                    <a:pt x="7164" y="8866"/>
                  </a:cubicBezTo>
                  <a:lnTo>
                    <a:pt x="7164" y="7928"/>
                  </a:lnTo>
                  <a:cubicBezTo>
                    <a:pt x="7860" y="7443"/>
                    <a:pt x="8323" y="6693"/>
                    <a:pt x="8443" y="5853"/>
                  </a:cubicBezTo>
                  <a:lnTo>
                    <a:pt x="8562" y="5853"/>
                  </a:lnTo>
                  <a:cubicBezTo>
                    <a:pt x="8961" y="5853"/>
                    <a:pt x="9301" y="5559"/>
                    <a:pt x="9341" y="5183"/>
                  </a:cubicBezTo>
                  <a:cubicBezTo>
                    <a:pt x="9381" y="4784"/>
                    <a:pt x="9102" y="4426"/>
                    <a:pt x="8707" y="4368"/>
                  </a:cubicBezTo>
                  <a:lnTo>
                    <a:pt x="8841" y="2619"/>
                  </a:lnTo>
                  <a:cubicBezTo>
                    <a:pt x="9297" y="2198"/>
                    <a:pt x="9450" y="1539"/>
                    <a:pt x="9221" y="960"/>
                  </a:cubicBezTo>
                  <a:cubicBezTo>
                    <a:pt x="8997" y="380"/>
                    <a:pt x="8439" y="0"/>
                    <a:pt x="781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5329;p91">
              <a:extLst>
                <a:ext uri="{FF2B5EF4-FFF2-40B4-BE49-F238E27FC236}">
                  <a16:creationId xmlns:a16="http://schemas.microsoft.com/office/drawing/2014/main" id="{67B0EC1A-4CD9-C98B-26C8-4B1ACBEF6CB5}"/>
                </a:ext>
              </a:extLst>
            </p:cNvPr>
            <p:cNvSpPr/>
            <p:nvPr/>
          </p:nvSpPr>
          <p:spPr>
            <a:xfrm>
              <a:off x="7701574" y="2534128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5330;p91">
              <a:extLst>
                <a:ext uri="{FF2B5EF4-FFF2-40B4-BE49-F238E27FC236}">
                  <a16:creationId xmlns:a16="http://schemas.microsoft.com/office/drawing/2014/main" id="{7863863F-7443-EF49-C19E-CCDB681CFC33}"/>
                </a:ext>
              </a:extLst>
            </p:cNvPr>
            <p:cNvSpPr/>
            <p:nvPr/>
          </p:nvSpPr>
          <p:spPr>
            <a:xfrm>
              <a:off x="7770133" y="2534128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10" y="410"/>
                  </a:lnTo>
                  <a:cubicBezTo>
                    <a:pt x="978" y="410"/>
                    <a:pt x="978" y="0"/>
                    <a:pt x="7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16682;p92">
            <a:extLst>
              <a:ext uri="{FF2B5EF4-FFF2-40B4-BE49-F238E27FC236}">
                <a16:creationId xmlns:a16="http://schemas.microsoft.com/office/drawing/2014/main" id="{A8E969DA-52FD-CCD1-E5F0-AAA4745FDA25}"/>
              </a:ext>
            </a:extLst>
          </p:cNvPr>
          <p:cNvGrpSpPr/>
          <p:nvPr/>
        </p:nvGrpSpPr>
        <p:grpSpPr>
          <a:xfrm>
            <a:off x="3407548" y="3290161"/>
            <a:ext cx="231307" cy="301275"/>
            <a:chOff x="1347157" y="2421723"/>
            <a:chExt cx="280655" cy="365551"/>
          </a:xfrm>
        </p:grpSpPr>
        <p:sp>
          <p:nvSpPr>
            <p:cNvPr id="970" name="Google Shape;16683;p92">
              <a:extLst>
                <a:ext uri="{FF2B5EF4-FFF2-40B4-BE49-F238E27FC236}">
                  <a16:creationId xmlns:a16="http://schemas.microsoft.com/office/drawing/2014/main" id="{3902BDDB-0499-579E-1F2D-D1C54D5E26DE}"/>
                </a:ext>
              </a:extLst>
            </p:cNvPr>
            <p:cNvSpPr/>
            <p:nvPr/>
          </p:nvSpPr>
          <p:spPr>
            <a:xfrm>
              <a:off x="1348546" y="2427357"/>
              <a:ext cx="273607" cy="354520"/>
            </a:xfrm>
            <a:custGeom>
              <a:avLst/>
              <a:gdLst/>
              <a:ahLst/>
              <a:cxnLst/>
              <a:rect l="l" t="t" r="r" b="b"/>
              <a:pathLst>
                <a:path w="10442" h="13530" extrusionOk="0">
                  <a:moveTo>
                    <a:pt x="5529" y="0"/>
                  </a:moveTo>
                  <a:cubicBezTo>
                    <a:pt x="4771" y="0"/>
                    <a:pt x="4010" y="189"/>
                    <a:pt x="3318" y="574"/>
                  </a:cubicBezTo>
                  <a:cubicBezTo>
                    <a:pt x="1638" y="1515"/>
                    <a:pt x="725" y="3411"/>
                    <a:pt x="1047" y="5307"/>
                  </a:cubicBezTo>
                  <a:lnTo>
                    <a:pt x="207" y="7793"/>
                  </a:lnTo>
                  <a:cubicBezTo>
                    <a:pt x="1" y="8398"/>
                    <a:pt x="423" y="9051"/>
                    <a:pt x="1061" y="9080"/>
                  </a:cubicBezTo>
                  <a:lnTo>
                    <a:pt x="1426" y="9080"/>
                  </a:lnTo>
                  <a:cubicBezTo>
                    <a:pt x="1532" y="9080"/>
                    <a:pt x="1618" y="9166"/>
                    <a:pt x="1618" y="9272"/>
                  </a:cubicBezTo>
                  <a:lnTo>
                    <a:pt x="1618" y="11005"/>
                  </a:lnTo>
                  <a:cubicBezTo>
                    <a:pt x="1618" y="11513"/>
                    <a:pt x="2031" y="11926"/>
                    <a:pt x="2540" y="11926"/>
                  </a:cubicBezTo>
                  <a:lnTo>
                    <a:pt x="3860" y="11705"/>
                  </a:lnTo>
                  <a:cubicBezTo>
                    <a:pt x="3871" y="11704"/>
                    <a:pt x="3882" y="11703"/>
                    <a:pt x="3893" y="11703"/>
                  </a:cubicBezTo>
                  <a:cubicBezTo>
                    <a:pt x="3999" y="11703"/>
                    <a:pt x="4086" y="11784"/>
                    <a:pt x="4086" y="11893"/>
                  </a:cubicBezTo>
                  <a:lnTo>
                    <a:pt x="4086" y="13241"/>
                  </a:lnTo>
                  <a:cubicBezTo>
                    <a:pt x="4086" y="13400"/>
                    <a:pt x="4210" y="13529"/>
                    <a:pt x="4369" y="13529"/>
                  </a:cubicBezTo>
                  <a:lnTo>
                    <a:pt x="8588" y="13529"/>
                  </a:lnTo>
                  <a:cubicBezTo>
                    <a:pt x="8747" y="13529"/>
                    <a:pt x="8876" y="13400"/>
                    <a:pt x="8876" y="13241"/>
                  </a:cubicBezTo>
                  <a:lnTo>
                    <a:pt x="8876" y="8763"/>
                  </a:lnTo>
                  <a:cubicBezTo>
                    <a:pt x="8876" y="8470"/>
                    <a:pt x="8915" y="8177"/>
                    <a:pt x="8996" y="7899"/>
                  </a:cubicBezTo>
                  <a:cubicBezTo>
                    <a:pt x="9073" y="7616"/>
                    <a:pt x="9193" y="7352"/>
                    <a:pt x="9352" y="7102"/>
                  </a:cubicBezTo>
                  <a:cubicBezTo>
                    <a:pt x="9587" y="6737"/>
                    <a:pt x="9764" y="6339"/>
                    <a:pt x="9889" y="5921"/>
                  </a:cubicBezTo>
                  <a:lnTo>
                    <a:pt x="9884" y="5921"/>
                  </a:lnTo>
                  <a:cubicBezTo>
                    <a:pt x="10441" y="4145"/>
                    <a:pt x="9860" y="2201"/>
                    <a:pt x="8411" y="1025"/>
                  </a:cubicBezTo>
                  <a:cubicBezTo>
                    <a:pt x="7579" y="348"/>
                    <a:pt x="6557" y="0"/>
                    <a:pt x="5529" y="0"/>
                  </a:cubicBezTo>
                  <a:close/>
                </a:path>
              </a:pathLst>
            </a:custGeom>
            <a:solidFill>
              <a:srgbClr val="E2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6684;p92">
              <a:extLst>
                <a:ext uri="{FF2B5EF4-FFF2-40B4-BE49-F238E27FC236}">
                  <a16:creationId xmlns:a16="http://schemas.microsoft.com/office/drawing/2014/main" id="{F634B640-16AC-F041-3CC5-E07CB122FD2E}"/>
                </a:ext>
              </a:extLst>
            </p:cNvPr>
            <p:cNvSpPr/>
            <p:nvPr/>
          </p:nvSpPr>
          <p:spPr>
            <a:xfrm>
              <a:off x="1475969" y="2654428"/>
              <a:ext cx="35740" cy="22220"/>
            </a:xfrm>
            <a:custGeom>
              <a:avLst/>
              <a:gdLst/>
              <a:ahLst/>
              <a:cxnLst/>
              <a:rect l="l" t="t" r="r" b="b"/>
              <a:pathLst>
                <a:path w="1364" h="848" extrusionOk="0">
                  <a:moveTo>
                    <a:pt x="0" y="1"/>
                  </a:moveTo>
                  <a:lnTo>
                    <a:pt x="0" y="169"/>
                  </a:lnTo>
                  <a:cubicBezTo>
                    <a:pt x="0" y="562"/>
                    <a:pt x="326" y="847"/>
                    <a:pt x="682" y="847"/>
                  </a:cubicBezTo>
                  <a:cubicBezTo>
                    <a:pt x="796" y="847"/>
                    <a:pt x="912" y="818"/>
                    <a:pt x="1023" y="754"/>
                  </a:cubicBezTo>
                  <a:lnTo>
                    <a:pt x="1028" y="750"/>
                  </a:lnTo>
                  <a:cubicBezTo>
                    <a:pt x="1234" y="630"/>
                    <a:pt x="1364" y="409"/>
                    <a:pt x="1364" y="169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4D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6685;p92">
              <a:extLst>
                <a:ext uri="{FF2B5EF4-FFF2-40B4-BE49-F238E27FC236}">
                  <a16:creationId xmlns:a16="http://schemas.microsoft.com/office/drawing/2014/main" id="{8544C9C1-B3CB-4FC9-88FD-35232F5A9B30}"/>
                </a:ext>
              </a:extLst>
            </p:cNvPr>
            <p:cNvSpPr/>
            <p:nvPr/>
          </p:nvSpPr>
          <p:spPr>
            <a:xfrm>
              <a:off x="1494205" y="2654428"/>
              <a:ext cx="17503" cy="19652"/>
            </a:xfrm>
            <a:custGeom>
              <a:avLst/>
              <a:gdLst/>
              <a:ahLst/>
              <a:cxnLst/>
              <a:rect l="l" t="t" r="r" b="b"/>
              <a:pathLst>
                <a:path w="668" h="750" extrusionOk="0">
                  <a:moveTo>
                    <a:pt x="0" y="1"/>
                  </a:moveTo>
                  <a:lnTo>
                    <a:pt x="0" y="169"/>
                  </a:lnTo>
                  <a:cubicBezTo>
                    <a:pt x="0" y="404"/>
                    <a:pt x="125" y="630"/>
                    <a:pt x="332" y="750"/>
                  </a:cubicBezTo>
                  <a:cubicBezTo>
                    <a:pt x="538" y="630"/>
                    <a:pt x="668" y="409"/>
                    <a:pt x="668" y="169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6686;p92">
              <a:extLst>
                <a:ext uri="{FF2B5EF4-FFF2-40B4-BE49-F238E27FC236}">
                  <a16:creationId xmlns:a16="http://schemas.microsoft.com/office/drawing/2014/main" id="{01FDFAE1-138B-377E-7413-353A8A26AFD5}"/>
                </a:ext>
              </a:extLst>
            </p:cNvPr>
            <p:cNvSpPr/>
            <p:nvPr/>
          </p:nvSpPr>
          <p:spPr>
            <a:xfrm>
              <a:off x="1432708" y="2488514"/>
              <a:ext cx="121265" cy="167722"/>
            </a:xfrm>
            <a:custGeom>
              <a:avLst/>
              <a:gdLst/>
              <a:ahLst/>
              <a:cxnLst/>
              <a:rect l="l" t="t" r="r" b="b"/>
              <a:pathLst>
                <a:path w="4628" h="6401" extrusionOk="0">
                  <a:moveTo>
                    <a:pt x="2328" y="1"/>
                  </a:moveTo>
                  <a:cubicBezTo>
                    <a:pt x="1453" y="1"/>
                    <a:pt x="660" y="533"/>
                    <a:pt x="331" y="1350"/>
                  </a:cubicBezTo>
                  <a:cubicBezTo>
                    <a:pt x="0" y="2190"/>
                    <a:pt x="221" y="3146"/>
                    <a:pt x="888" y="3750"/>
                  </a:cubicBezTo>
                  <a:cubicBezTo>
                    <a:pt x="1147" y="3990"/>
                    <a:pt x="1296" y="4331"/>
                    <a:pt x="1296" y="4691"/>
                  </a:cubicBezTo>
                  <a:lnTo>
                    <a:pt x="1296" y="6035"/>
                  </a:lnTo>
                  <a:cubicBezTo>
                    <a:pt x="1296" y="6131"/>
                    <a:pt x="1334" y="6227"/>
                    <a:pt x="1402" y="6294"/>
                  </a:cubicBezTo>
                  <a:cubicBezTo>
                    <a:pt x="1416" y="6304"/>
                    <a:pt x="1430" y="6318"/>
                    <a:pt x="1445" y="6328"/>
                  </a:cubicBezTo>
                  <a:cubicBezTo>
                    <a:pt x="1454" y="6338"/>
                    <a:pt x="1464" y="6342"/>
                    <a:pt x="1474" y="6347"/>
                  </a:cubicBezTo>
                  <a:cubicBezTo>
                    <a:pt x="1531" y="6386"/>
                    <a:pt x="1598" y="6400"/>
                    <a:pt x="1666" y="6400"/>
                  </a:cubicBezTo>
                  <a:lnTo>
                    <a:pt x="3000" y="6400"/>
                  </a:lnTo>
                  <a:cubicBezTo>
                    <a:pt x="3067" y="6400"/>
                    <a:pt x="3135" y="6386"/>
                    <a:pt x="3192" y="6347"/>
                  </a:cubicBezTo>
                  <a:cubicBezTo>
                    <a:pt x="3202" y="6342"/>
                    <a:pt x="3211" y="6338"/>
                    <a:pt x="3221" y="6328"/>
                  </a:cubicBezTo>
                  <a:cubicBezTo>
                    <a:pt x="3235" y="6318"/>
                    <a:pt x="3245" y="6304"/>
                    <a:pt x="3259" y="6294"/>
                  </a:cubicBezTo>
                  <a:cubicBezTo>
                    <a:pt x="3331" y="6227"/>
                    <a:pt x="3370" y="6131"/>
                    <a:pt x="3370" y="6035"/>
                  </a:cubicBezTo>
                  <a:lnTo>
                    <a:pt x="3370" y="4686"/>
                  </a:lnTo>
                  <a:cubicBezTo>
                    <a:pt x="3370" y="4322"/>
                    <a:pt x="3523" y="3981"/>
                    <a:pt x="3792" y="3736"/>
                  </a:cubicBezTo>
                  <a:cubicBezTo>
                    <a:pt x="4397" y="3179"/>
                    <a:pt x="4627" y="2334"/>
                    <a:pt x="4402" y="1547"/>
                  </a:cubicBezTo>
                  <a:cubicBezTo>
                    <a:pt x="4171" y="765"/>
                    <a:pt x="3514" y="174"/>
                    <a:pt x="2712" y="35"/>
                  </a:cubicBezTo>
                  <a:lnTo>
                    <a:pt x="2664" y="25"/>
                  </a:lnTo>
                  <a:cubicBezTo>
                    <a:pt x="2573" y="11"/>
                    <a:pt x="2482" y="1"/>
                    <a:pt x="2386" y="1"/>
                  </a:cubicBezTo>
                  <a:cubicBezTo>
                    <a:pt x="2366" y="1"/>
                    <a:pt x="2347" y="1"/>
                    <a:pt x="2328" y="1"/>
                  </a:cubicBezTo>
                  <a:close/>
                </a:path>
              </a:pathLst>
            </a:custGeom>
            <a:solidFill>
              <a:srgbClr val="BFC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6687;p92">
              <a:extLst>
                <a:ext uri="{FF2B5EF4-FFF2-40B4-BE49-F238E27FC236}">
                  <a16:creationId xmlns:a16="http://schemas.microsoft.com/office/drawing/2014/main" id="{EEF229A1-A3E3-4A98-9F1C-24AD22BDC9D3}"/>
                </a:ext>
              </a:extLst>
            </p:cNvPr>
            <p:cNvSpPr/>
            <p:nvPr/>
          </p:nvSpPr>
          <p:spPr>
            <a:xfrm>
              <a:off x="1440988" y="2489404"/>
              <a:ext cx="112985" cy="166831"/>
            </a:xfrm>
            <a:custGeom>
              <a:avLst/>
              <a:gdLst/>
              <a:ahLst/>
              <a:cxnLst/>
              <a:rect l="l" t="t" r="r" b="b"/>
              <a:pathLst>
                <a:path w="4312" h="6367" extrusionOk="0">
                  <a:moveTo>
                    <a:pt x="2391" y="1"/>
                  </a:moveTo>
                  <a:cubicBezTo>
                    <a:pt x="630" y="313"/>
                    <a:pt x="1" y="2511"/>
                    <a:pt x="1326" y="3716"/>
                  </a:cubicBezTo>
                  <a:cubicBezTo>
                    <a:pt x="1590" y="3956"/>
                    <a:pt x="1739" y="4297"/>
                    <a:pt x="1734" y="4657"/>
                  </a:cubicBezTo>
                  <a:lnTo>
                    <a:pt x="1734" y="6001"/>
                  </a:lnTo>
                  <a:cubicBezTo>
                    <a:pt x="1734" y="6203"/>
                    <a:pt x="1902" y="6366"/>
                    <a:pt x="2103" y="6366"/>
                  </a:cubicBezTo>
                  <a:lnTo>
                    <a:pt x="2684" y="6366"/>
                  </a:lnTo>
                  <a:cubicBezTo>
                    <a:pt x="2886" y="6366"/>
                    <a:pt x="3054" y="6203"/>
                    <a:pt x="3054" y="6001"/>
                  </a:cubicBezTo>
                  <a:lnTo>
                    <a:pt x="3054" y="4652"/>
                  </a:lnTo>
                  <a:cubicBezTo>
                    <a:pt x="3054" y="4288"/>
                    <a:pt x="3207" y="3947"/>
                    <a:pt x="3476" y="3702"/>
                  </a:cubicBezTo>
                  <a:cubicBezTo>
                    <a:pt x="4076" y="3145"/>
                    <a:pt x="4311" y="2300"/>
                    <a:pt x="4081" y="1513"/>
                  </a:cubicBezTo>
                  <a:cubicBezTo>
                    <a:pt x="3851" y="731"/>
                    <a:pt x="3198" y="140"/>
                    <a:pt x="2391" y="1"/>
                  </a:cubicBezTo>
                  <a:close/>
                </a:path>
              </a:pathLst>
            </a:custGeom>
            <a:solidFill>
              <a:srgbClr val="CFD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6688;p92">
              <a:extLst>
                <a:ext uri="{FF2B5EF4-FFF2-40B4-BE49-F238E27FC236}">
                  <a16:creationId xmlns:a16="http://schemas.microsoft.com/office/drawing/2014/main" id="{339FBC7E-0D56-217B-22A4-991FB8A954DB}"/>
                </a:ext>
              </a:extLst>
            </p:cNvPr>
            <p:cNvSpPr/>
            <p:nvPr/>
          </p:nvSpPr>
          <p:spPr>
            <a:xfrm>
              <a:off x="1466667" y="2613421"/>
              <a:ext cx="54344" cy="21538"/>
            </a:xfrm>
            <a:custGeom>
              <a:avLst/>
              <a:gdLst/>
              <a:ahLst/>
              <a:cxnLst/>
              <a:rect l="l" t="t" r="r" b="b"/>
              <a:pathLst>
                <a:path w="2074" h="822" extrusionOk="0">
                  <a:moveTo>
                    <a:pt x="0" y="1"/>
                  </a:moveTo>
                  <a:lnTo>
                    <a:pt x="0" y="822"/>
                  </a:lnTo>
                  <a:lnTo>
                    <a:pt x="2074" y="822"/>
                  </a:lnTo>
                  <a:lnTo>
                    <a:pt x="2074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6689;p92">
              <a:extLst>
                <a:ext uri="{FF2B5EF4-FFF2-40B4-BE49-F238E27FC236}">
                  <a16:creationId xmlns:a16="http://schemas.microsoft.com/office/drawing/2014/main" id="{A0F355C0-9948-B1F3-6AF7-173D52A00B16}"/>
                </a:ext>
              </a:extLst>
            </p:cNvPr>
            <p:cNvSpPr/>
            <p:nvPr/>
          </p:nvSpPr>
          <p:spPr>
            <a:xfrm>
              <a:off x="1466667" y="2634933"/>
              <a:ext cx="54344" cy="21303"/>
            </a:xfrm>
            <a:custGeom>
              <a:avLst/>
              <a:gdLst/>
              <a:ahLst/>
              <a:cxnLst/>
              <a:rect l="l" t="t" r="r" b="b"/>
              <a:pathLst>
                <a:path w="2074" h="813" extrusionOk="0">
                  <a:moveTo>
                    <a:pt x="0" y="1"/>
                  </a:moveTo>
                  <a:lnTo>
                    <a:pt x="0" y="447"/>
                  </a:lnTo>
                  <a:cubicBezTo>
                    <a:pt x="0" y="543"/>
                    <a:pt x="38" y="639"/>
                    <a:pt x="106" y="706"/>
                  </a:cubicBezTo>
                  <a:cubicBezTo>
                    <a:pt x="120" y="721"/>
                    <a:pt x="134" y="730"/>
                    <a:pt x="149" y="740"/>
                  </a:cubicBezTo>
                  <a:cubicBezTo>
                    <a:pt x="158" y="750"/>
                    <a:pt x="168" y="754"/>
                    <a:pt x="178" y="759"/>
                  </a:cubicBezTo>
                  <a:cubicBezTo>
                    <a:pt x="235" y="798"/>
                    <a:pt x="302" y="812"/>
                    <a:pt x="370" y="812"/>
                  </a:cubicBezTo>
                  <a:lnTo>
                    <a:pt x="1704" y="812"/>
                  </a:lnTo>
                  <a:cubicBezTo>
                    <a:pt x="1771" y="812"/>
                    <a:pt x="1839" y="798"/>
                    <a:pt x="1896" y="759"/>
                  </a:cubicBezTo>
                  <a:cubicBezTo>
                    <a:pt x="1906" y="754"/>
                    <a:pt x="1915" y="750"/>
                    <a:pt x="1925" y="740"/>
                  </a:cubicBezTo>
                  <a:cubicBezTo>
                    <a:pt x="1939" y="730"/>
                    <a:pt x="1954" y="721"/>
                    <a:pt x="1963" y="706"/>
                  </a:cubicBezTo>
                  <a:cubicBezTo>
                    <a:pt x="2035" y="639"/>
                    <a:pt x="2074" y="543"/>
                    <a:pt x="2074" y="447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6690;p92">
              <a:extLst>
                <a:ext uri="{FF2B5EF4-FFF2-40B4-BE49-F238E27FC236}">
                  <a16:creationId xmlns:a16="http://schemas.microsoft.com/office/drawing/2014/main" id="{A35CECC0-62D1-BAF0-BA18-E05083401DFC}"/>
                </a:ext>
              </a:extLst>
            </p:cNvPr>
            <p:cNvSpPr/>
            <p:nvPr/>
          </p:nvSpPr>
          <p:spPr>
            <a:xfrm>
              <a:off x="1486397" y="2613421"/>
              <a:ext cx="34614" cy="21538"/>
            </a:xfrm>
            <a:custGeom>
              <a:avLst/>
              <a:gdLst/>
              <a:ahLst/>
              <a:cxnLst/>
              <a:rect l="l" t="t" r="r" b="b"/>
              <a:pathLst>
                <a:path w="1321" h="822" extrusionOk="0">
                  <a:moveTo>
                    <a:pt x="1" y="1"/>
                  </a:moveTo>
                  <a:lnTo>
                    <a:pt x="1" y="822"/>
                  </a:lnTo>
                  <a:lnTo>
                    <a:pt x="1321" y="822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6691;p92">
              <a:extLst>
                <a:ext uri="{FF2B5EF4-FFF2-40B4-BE49-F238E27FC236}">
                  <a16:creationId xmlns:a16="http://schemas.microsoft.com/office/drawing/2014/main" id="{9928FB9A-6862-A867-F634-9297E10B523E}"/>
                </a:ext>
              </a:extLst>
            </p:cNvPr>
            <p:cNvSpPr/>
            <p:nvPr/>
          </p:nvSpPr>
          <p:spPr>
            <a:xfrm>
              <a:off x="1486397" y="2634933"/>
              <a:ext cx="34614" cy="21303"/>
            </a:xfrm>
            <a:custGeom>
              <a:avLst/>
              <a:gdLst/>
              <a:ahLst/>
              <a:cxnLst/>
              <a:rect l="l" t="t" r="r" b="b"/>
              <a:pathLst>
                <a:path w="1321" h="813" extrusionOk="0">
                  <a:moveTo>
                    <a:pt x="1" y="1"/>
                  </a:moveTo>
                  <a:lnTo>
                    <a:pt x="1" y="447"/>
                  </a:lnTo>
                  <a:cubicBezTo>
                    <a:pt x="1" y="649"/>
                    <a:pt x="169" y="812"/>
                    <a:pt x="370" y="812"/>
                  </a:cubicBezTo>
                  <a:lnTo>
                    <a:pt x="951" y="812"/>
                  </a:lnTo>
                  <a:cubicBezTo>
                    <a:pt x="1018" y="812"/>
                    <a:pt x="1086" y="798"/>
                    <a:pt x="1143" y="759"/>
                  </a:cubicBezTo>
                  <a:cubicBezTo>
                    <a:pt x="1153" y="754"/>
                    <a:pt x="1162" y="750"/>
                    <a:pt x="1172" y="740"/>
                  </a:cubicBezTo>
                  <a:cubicBezTo>
                    <a:pt x="1186" y="730"/>
                    <a:pt x="1201" y="721"/>
                    <a:pt x="1210" y="706"/>
                  </a:cubicBezTo>
                  <a:cubicBezTo>
                    <a:pt x="1282" y="639"/>
                    <a:pt x="1321" y="543"/>
                    <a:pt x="1321" y="447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6692;p92">
              <a:extLst>
                <a:ext uri="{FF2B5EF4-FFF2-40B4-BE49-F238E27FC236}">
                  <a16:creationId xmlns:a16="http://schemas.microsoft.com/office/drawing/2014/main" id="{A04C5784-663B-4885-487F-0B93DD80814D}"/>
                </a:ext>
              </a:extLst>
            </p:cNvPr>
            <p:cNvSpPr/>
            <p:nvPr/>
          </p:nvSpPr>
          <p:spPr>
            <a:xfrm>
              <a:off x="1372076" y="2659852"/>
              <a:ext cx="138009" cy="127423"/>
            </a:xfrm>
            <a:custGeom>
              <a:avLst/>
              <a:gdLst/>
              <a:ahLst/>
              <a:cxnLst/>
              <a:rect l="l" t="t" r="r" b="b"/>
              <a:pathLst>
                <a:path w="5267" h="4863" extrusionOk="0">
                  <a:moveTo>
                    <a:pt x="279" y="0"/>
                  </a:moveTo>
                  <a:cubicBezTo>
                    <a:pt x="0" y="0"/>
                    <a:pt x="0" y="413"/>
                    <a:pt x="279" y="413"/>
                  </a:cubicBezTo>
                  <a:lnTo>
                    <a:pt x="519" y="413"/>
                  </a:lnTo>
                  <a:lnTo>
                    <a:pt x="519" y="2132"/>
                  </a:lnTo>
                  <a:cubicBezTo>
                    <a:pt x="519" y="2751"/>
                    <a:pt x="1023" y="3260"/>
                    <a:pt x="1647" y="3260"/>
                  </a:cubicBezTo>
                  <a:cubicBezTo>
                    <a:pt x="1648" y="3260"/>
                    <a:pt x="1649" y="3260"/>
                    <a:pt x="1650" y="3260"/>
                  </a:cubicBezTo>
                  <a:cubicBezTo>
                    <a:pt x="1677" y="3260"/>
                    <a:pt x="1664" y="3255"/>
                    <a:pt x="2981" y="3039"/>
                  </a:cubicBezTo>
                  <a:lnTo>
                    <a:pt x="2981" y="4368"/>
                  </a:lnTo>
                  <a:cubicBezTo>
                    <a:pt x="2981" y="4642"/>
                    <a:pt x="3202" y="4858"/>
                    <a:pt x="3476" y="4863"/>
                  </a:cubicBezTo>
                  <a:lnTo>
                    <a:pt x="4988" y="4863"/>
                  </a:lnTo>
                  <a:cubicBezTo>
                    <a:pt x="5266" y="4858"/>
                    <a:pt x="5266" y="4445"/>
                    <a:pt x="4988" y="4445"/>
                  </a:cubicBezTo>
                  <a:lnTo>
                    <a:pt x="3471" y="4445"/>
                  </a:lnTo>
                  <a:cubicBezTo>
                    <a:pt x="3428" y="4445"/>
                    <a:pt x="3394" y="4412"/>
                    <a:pt x="3394" y="4368"/>
                  </a:cubicBezTo>
                  <a:lnTo>
                    <a:pt x="3394" y="2794"/>
                  </a:lnTo>
                  <a:cubicBezTo>
                    <a:pt x="3394" y="2676"/>
                    <a:pt x="3298" y="2585"/>
                    <a:pt x="3186" y="2585"/>
                  </a:cubicBezTo>
                  <a:cubicBezTo>
                    <a:pt x="3175" y="2585"/>
                    <a:pt x="3165" y="2586"/>
                    <a:pt x="3154" y="2588"/>
                  </a:cubicBezTo>
                  <a:lnTo>
                    <a:pt x="1628" y="2847"/>
                  </a:lnTo>
                  <a:cubicBezTo>
                    <a:pt x="1239" y="2837"/>
                    <a:pt x="932" y="2520"/>
                    <a:pt x="932" y="2132"/>
                  </a:cubicBezTo>
                  <a:lnTo>
                    <a:pt x="932" y="207"/>
                  </a:lnTo>
                  <a:cubicBezTo>
                    <a:pt x="932" y="91"/>
                    <a:pt x="836" y="0"/>
                    <a:pt x="72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6693;p92">
              <a:extLst>
                <a:ext uri="{FF2B5EF4-FFF2-40B4-BE49-F238E27FC236}">
                  <a16:creationId xmlns:a16="http://schemas.microsoft.com/office/drawing/2014/main" id="{6597ACC0-28AA-81FF-5A56-1C59FEF54BF5}"/>
                </a:ext>
              </a:extLst>
            </p:cNvPr>
            <p:cNvSpPr/>
            <p:nvPr/>
          </p:nvSpPr>
          <p:spPr>
            <a:xfrm>
              <a:off x="1347157" y="2442004"/>
              <a:ext cx="88040" cy="221306"/>
            </a:xfrm>
            <a:custGeom>
              <a:avLst/>
              <a:gdLst/>
              <a:ahLst/>
              <a:cxnLst/>
              <a:rect l="l" t="t" r="r" b="b"/>
              <a:pathLst>
                <a:path w="3360" h="8446" extrusionOk="0">
                  <a:moveTo>
                    <a:pt x="3055" y="0"/>
                  </a:moveTo>
                  <a:cubicBezTo>
                    <a:pt x="3018" y="0"/>
                    <a:pt x="2978" y="12"/>
                    <a:pt x="2939" y="39"/>
                  </a:cubicBezTo>
                  <a:cubicBezTo>
                    <a:pt x="1619" y="922"/>
                    <a:pt x="831" y="2405"/>
                    <a:pt x="831" y="3994"/>
                  </a:cubicBezTo>
                  <a:cubicBezTo>
                    <a:pt x="831" y="4244"/>
                    <a:pt x="850" y="4488"/>
                    <a:pt x="889" y="4733"/>
                  </a:cubicBezTo>
                  <a:cubicBezTo>
                    <a:pt x="68" y="7225"/>
                    <a:pt x="1" y="7210"/>
                    <a:pt x="1" y="7551"/>
                  </a:cubicBezTo>
                  <a:cubicBezTo>
                    <a:pt x="1" y="7858"/>
                    <a:pt x="121" y="8156"/>
                    <a:pt x="332" y="8377"/>
                  </a:cubicBezTo>
                  <a:cubicBezTo>
                    <a:pt x="378" y="8425"/>
                    <a:pt x="430" y="8445"/>
                    <a:pt x="480" y="8445"/>
                  </a:cubicBezTo>
                  <a:cubicBezTo>
                    <a:pt x="639" y="8445"/>
                    <a:pt x="776" y="8242"/>
                    <a:pt x="630" y="8089"/>
                  </a:cubicBezTo>
                  <a:cubicBezTo>
                    <a:pt x="428" y="7882"/>
                    <a:pt x="361" y="7575"/>
                    <a:pt x="457" y="7301"/>
                  </a:cubicBezTo>
                  <a:lnTo>
                    <a:pt x="1297" y="4815"/>
                  </a:lnTo>
                  <a:cubicBezTo>
                    <a:pt x="1306" y="4781"/>
                    <a:pt x="1311" y="4748"/>
                    <a:pt x="1306" y="4714"/>
                  </a:cubicBezTo>
                  <a:cubicBezTo>
                    <a:pt x="1263" y="4474"/>
                    <a:pt x="1244" y="4234"/>
                    <a:pt x="1244" y="3994"/>
                  </a:cubicBezTo>
                  <a:cubicBezTo>
                    <a:pt x="1244" y="2544"/>
                    <a:pt x="1964" y="1191"/>
                    <a:pt x="3169" y="384"/>
                  </a:cubicBezTo>
                  <a:cubicBezTo>
                    <a:pt x="3359" y="258"/>
                    <a:pt x="3232" y="0"/>
                    <a:pt x="305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6694;p92">
              <a:extLst>
                <a:ext uri="{FF2B5EF4-FFF2-40B4-BE49-F238E27FC236}">
                  <a16:creationId xmlns:a16="http://schemas.microsoft.com/office/drawing/2014/main" id="{28039787-A78B-8BC7-92A3-0340E013980C}"/>
                </a:ext>
              </a:extLst>
            </p:cNvPr>
            <p:cNvSpPr/>
            <p:nvPr/>
          </p:nvSpPr>
          <p:spPr>
            <a:xfrm>
              <a:off x="1438289" y="2421723"/>
              <a:ext cx="189523" cy="168901"/>
            </a:xfrm>
            <a:custGeom>
              <a:avLst/>
              <a:gdLst/>
              <a:ahLst/>
              <a:cxnLst/>
              <a:rect l="l" t="t" r="r" b="b"/>
              <a:pathLst>
                <a:path w="7233" h="6446" extrusionOk="0">
                  <a:moveTo>
                    <a:pt x="2116" y="1"/>
                  </a:moveTo>
                  <a:cubicBezTo>
                    <a:pt x="1476" y="1"/>
                    <a:pt x="830" y="130"/>
                    <a:pt x="219" y="395"/>
                  </a:cubicBezTo>
                  <a:cubicBezTo>
                    <a:pt x="1" y="492"/>
                    <a:pt x="98" y="794"/>
                    <a:pt x="297" y="794"/>
                  </a:cubicBezTo>
                  <a:cubicBezTo>
                    <a:pt x="325" y="794"/>
                    <a:pt x="355" y="788"/>
                    <a:pt x="387" y="774"/>
                  </a:cubicBezTo>
                  <a:cubicBezTo>
                    <a:pt x="939" y="534"/>
                    <a:pt x="1539" y="414"/>
                    <a:pt x="2144" y="414"/>
                  </a:cubicBezTo>
                  <a:cubicBezTo>
                    <a:pt x="5034" y="433"/>
                    <a:pt x="7184" y="3198"/>
                    <a:pt x="6234" y="6175"/>
                  </a:cubicBezTo>
                  <a:cubicBezTo>
                    <a:pt x="6184" y="6336"/>
                    <a:pt x="6312" y="6446"/>
                    <a:pt x="6439" y="6446"/>
                  </a:cubicBezTo>
                  <a:cubicBezTo>
                    <a:pt x="6519" y="6446"/>
                    <a:pt x="6599" y="6402"/>
                    <a:pt x="6632" y="6299"/>
                  </a:cubicBezTo>
                  <a:cubicBezTo>
                    <a:pt x="7232" y="4413"/>
                    <a:pt x="6695" y="2574"/>
                    <a:pt x="5461" y="1365"/>
                  </a:cubicBezTo>
                  <a:cubicBezTo>
                    <a:pt x="4547" y="473"/>
                    <a:pt x="3341" y="1"/>
                    <a:pt x="211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6695;p92">
              <a:extLst>
                <a:ext uri="{FF2B5EF4-FFF2-40B4-BE49-F238E27FC236}">
                  <a16:creationId xmlns:a16="http://schemas.microsoft.com/office/drawing/2014/main" id="{34E00FD1-3D36-36F1-C0A9-096F2C1D908E}"/>
                </a:ext>
              </a:extLst>
            </p:cNvPr>
            <p:cNvSpPr/>
            <p:nvPr/>
          </p:nvSpPr>
          <p:spPr>
            <a:xfrm>
              <a:off x="1517211" y="2599743"/>
              <a:ext cx="87438" cy="187531"/>
            </a:xfrm>
            <a:custGeom>
              <a:avLst/>
              <a:gdLst/>
              <a:ahLst/>
              <a:cxnLst/>
              <a:rect l="l" t="t" r="r" b="b"/>
              <a:pathLst>
                <a:path w="3337" h="7157" extrusionOk="0">
                  <a:moveTo>
                    <a:pt x="3102" y="0"/>
                  </a:moveTo>
                  <a:cubicBezTo>
                    <a:pt x="3027" y="0"/>
                    <a:pt x="2955" y="40"/>
                    <a:pt x="2915" y="110"/>
                  </a:cubicBezTo>
                  <a:cubicBezTo>
                    <a:pt x="2723" y="475"/>
                    <a:pt x="2233" y="1080"/>
                    <a:pt x="2233" y="2184"/>
                  </a:cubicBezTo>
                  <a:lnTo>
                    <a:pt x="2233" y="6662"/>
                  </a:lnTo>
                  <a:cubicBezTo>
                    <a:pt x="2233" y="6706"/>
                    <a:pt x="2195" y="6739"/>
                    <a:pt x="2151" y="6739"/>
                  </a:cubicBezTo>
                  <a:lnTo>
                    <a:pt x="274" y="6739"/>
                  </a:lnTo>
                  <a:cubicBezTo>
                    <a:pt x="1" y="6739"/>
                    <a:pt x="1" y="7157"/>
                    <a:pt x="274" y="7157"/>
                  </a:cubicBezTo>
                  <a:lnTo>
                    <a:pt x="2151" y="7157"/>
                  </a:lnTo>
                  <a:cubicBezTo>
                    <a:pt x="2425" y="7152"/>
                    <a:pt x="2646" y="6936"/>
                    <a:pt x="2646" y="6662"/>
                  </a:cubicBezTo>
                  <a:lnTo>
                    <a:pt x="2646" y="2184"/>
                  </a:lnTo>
                  <a:cubicBezTo>
                    <a:pt x="2646" y="1205"/>
                    <a:pt x="3073" y="701"/>
                    <a:pt x="3284" y="307"/>
                  </a:cubicBezTo>
                  <a:cubicBezTo>
                    <a:pt x="3337" y="206"/>
                    <a:pt x="3299" y="77"/>
                    <a:pt x="3198" y="24"/>
                  </a:cubicBezTo>
                  <a:cubicBezTo>
                    <a:pt x="3167" y="8"/>
                    <a:pt x="3134" y="0"/>
                    <a:pt x="310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6696;p92">
              <a:extLst>
                <a:ext uri="{FF2B5EF4-FFF2-40B4-BE49-F238E27FC236}">
                  <a16:creationId xmlns:a16="http://schemas.microsoft.com/office/drawing/2014/main" id="{18B6C1A1-0FB6-7F23-0E8A-9233342F8637}"/>
                </a:ext>
              </a:extLst>
            </p:cNvPr>
            <p:cNvSpPr/>
            <p:nvPr/>
          </p:nvSpPr>
          <p:spPr>
            <a:xfrm>
              <a:off x="1406899" y="2577392"/>
              <a:ext cx="28744" cy="18578"/>
            </a:xfrm>
            <a:custGeom>
              <a:avLst/>
              <a:gdLst/>
              <a:ahLst/>
              <a:cxnLst/>
              <a:rect l="l" t="t" r="r" b="b"/>
              <a:pathLst>
                <a:path w="1097" h="709" extrusionOk="0">
                  <a:moveTo>
                    <a:pt x="795" y="0"/>
                  </a:moveTo>
                  <a:cubicBezTo>
                    <a:pt x="761" y="0"/>
                    <a:pt x="724" y="10"/>
                    <a:pt x="687" y="32"/>
                  </a:cubicBezTo>
                  <a:lnTo>
                    <a:pt x="183" y="320"/>
                  </a:lnTo>
                  <a:cubicBezTo>
                    <a:pt x="1" y="426"/>
                    <a:pt x="73" y="709"/>
                    <a:pt x="289" y="709"/>
                  </a:cubicBezTo>
                  <a:cubicBezTo>
                    <a:pt x="323" y="709"/>
                    <a:pt x="356" y="699"/>
                    <a:pt x="390" y="680"/>
                  </a:cubicBezTo>
                  <a:lnTo>
                    <a:pt x="894" y="392"/>
                  </a:lnTo>
                  <a:cubicBezTo>
                    <a:pt x="1096" y="275"/>
                    <a:pt x="978" y="0"/>
                    <a:pt x="79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6697;p92">
              <a:extLst>
                <a:ext uri="{FF2B5EF4-FFF2-40B4-BE49-F238E27FC236}">
                  <a16:creationId xmlns:a16="http://schemas.microsoft.com/office/drawing/2014/main" id="{38AF8E40-3C34-6315-457E-7DE4FD84A73B}"/>
                </a:ext>
              </a:extLst>
            </p:cNvPr>
            <p:cNvSpPr/>
            <p:nvPr/>
          </p:nvSpPr>
          <p:spPr>
            <a:xfrm>
              <a:off x="1549912" y="2578650"/>
              <a:ext cx="28587" cy="18578"/>
            </a:xfrm>
            <a:custGeom>
              <a:avLst/>
              <a:gdLst/>
              <a:ahLst/>
              <a:cxnLst/>
              <a:rect l="l" t="t" r="r" b="b"/>
              <a:pathLst>
                <a:path w="1091" h="709" extrusionOk="0">
                  <a:moveTo>
                    <a:pt x="300" y="0"/>
                  </a:moveTo>
                  <a:cubicBezTo>
                    <a:pt x="115" y="0"/>
                    <a:pt x="0" y="275"/>
                    <a:pt x="202" y="392"/>
                  </a:cubicBezTo>
                  <a:cubicBezTo>
                    <a:pt x="702" y="670"/>
                    <a:pt x="711" y="709"/>
                    <a:pt x="807" y="709"/>
                  </a:cubicBezTo>
                  <a:cubicBezTo>
                    <a:pt x="1019" y="709"/>
                    <a:pt x="1091" y="430"/>
                    <a:pt x="913" y="325"/>
                  </a:cubicBezTo>
                  <a:lnTo>
                    <a:pt x="409" y="32"/>
                  </a:lnTo>
                  <a:cubicBezTo>
                    <a:pt x="371" y="10"/>
                    <a:pt x="334" y="0"/>
                    <a:pt x="3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6698;p92">
              <a:extLst>
                <a:ext uri="{FF2B5EF4-FFF2-40B4-BE49-F238E27FC236}">
                  <a16:creationId xmlns:a16="http://schemas.microsoft.com/office/drawing/2014/main" id="{481A09ED-6FF1-786A-EDAC-367F6639827E}"/>
                </a:ext>
              </a:extLst>
            </p:cNvPr>
            <p:cNvSpPr/>
            <p:nvPr/>
          </p:nvSpPr>
          <p:spPr>
            <a:xfrm>
              <a:off x="1427022" y="2483116"/>
              <a:ext cx="133738" cy="199008"/>
            </a:xfrm>
            <a:custGeom>
              <a:avLst/>
              <a:gdLst/>
              <a:ahLst/>
              <a:cxnLst/>
              <a:rect l="l" t="t" r="r" b="b"/>
              <a:pathLst>
                <a:path w="5104" h="7595" extrusionOk="0">
                  <a:moveTo>
                    <a:pt x="1787" y="1883"/>
                  </a:moveTo>
                  <a:cubicBezTo>
                    <a:pt x="1880" y="1883"/>
                    <a:pt x="1974" y="1940"/>
                    <a:pt x="1974" y="2055"/>
                  </a:cubicBezTo>
                  <a:lnTo>
                    <a:pt x="1974" y="2228"/>
                  </a:lnTo>
                  <a:lnTo>
                    <a:pt x="1772" y="2228"/>
                  </a:lnTo>
                  <a:cubicBezTo>
                    <a:pt x="1676" y="2223"/>
                    <a:pt x="1599" y="2151"/>
                    <a:pt x="1599" y="2055"/>
                  </a:cubicBezTo>
                  <a:cubicBezTo>
                    <a:pt x="1599" y="1940"/>
                    <a:pt x="1693" y="1883"/>
                    <a:pt x="1787" y="1883"/>
                  </a:cubicBezTo>
                  <a:close/>
                  <a:moveTo>
                    <a:pt x="3313" y="1883"/>
                  </a:moveTo>
                  <a:cubicBezTo>
                    <a:pt x="3407" y="1883"/>
                    <a:pt x="3500" y="1940"/>
                    <a:pt x="3500" y="2055"/>
                  </a:cubicBezTo>
                  <a:cubicBezTo>
                    <a:pt x="3500" y="2151"/>
                    <a:pt x="3424" y="2223"/>
                    <a:pt x="3328" y="2228"/>
                  </a:cubicBezTo>
                  <a:lnTo>
                    <a:pt x="3126" y="2228"/>
                  </a:lnTo>
                  <a:lnTo>
                    <a:pt x="3126" y="2055"/>
                  </a:lnTo>
                  <a:cubicBezTo>
                    <a:pt x="3126" y="1940"/>
                    <a:pt x="3220" y="1883"/>
                    <a:pt x="3313" y="1883"/>
                  </a:cubicBezTo>
                  <a:close/>
                  <a:moveTo>
                    <a:pt x="2713" y="2641"/>
                  </a:moveTo>
                  <a:lnTo>
                    <a:pt x="2713" y="4768"/>
                  </a:lnTo>
                  <a:lnTo>
                    <a:pt x="2387" y="4768"/>
                  </a:lnTo>
                  <a:lnTo>
                    <a:pt x="2387" y="2641"/>
                  </a:lnTo>
                  <a:close/>
                  <a:moveTo>
                    <a:pt x="3380" y="5180"/>
                  </a:moveTo>
                  <a:lnTo>
                    <a:pt x="3380" y="5588"/>
                  </a:lnTo>
                  <a:lnTo>
                    <a:pt x="1719" y="5588"/>
                  </a:lnTo>
                  <a:lnTo>
                    <a:pt x="1719" y="5180"/>
                  </a:lnTo>
                  <a:close/>
                  <a:moveTo>
                    <a:pt x="3380" y="6001"/>
                  </a:moveTo>
                  <a:lnTo>
                    <a:pt x="3380" y="6241"/>
                  </a:lnTo>
                  <a:cubicBezTo>
                    <a:pt x="3380" y="6328"/>
                    <a:pt x="3308" y="6400"/>
                    <a:pt x="3222" y="6400"/>
                  </a:cubicBezTo>
                  <a:lnTo>
                    <a:pt x="1883" y="6400"/>
                  </a:lnTo>
                  <a:cubicBezTo>
                    <a:pt x="1791" y="6400"/>
                    <a:pt x="1719" y="6328"/>
                    <a:pt x="1719" y="6241"/>
                  </a:cubicBezTo>
                  <a:lnTo>
                    <a:pt x="1719" y="6001"/>
                  </a:lnTo>
                  <a:close/>
                  <a:moveTo>
                    <a:pt x="3011" y="6817"/>
                  </a:moveTo>
                  <a:cubicBezTo>
                    <a:pt x="2963" y="7028"/>
                    <a:pt x="2772" y="7176"/>
                    <a:pt x="2552" y="7177"/>
                  </a:cubicBezTo>
                  <a:lnTo>
                    <a:pt x="2552" y="7177"/>
                  </a:lnTo>
                  <a:cubicBezTo>
                    <a:pt x="2333" y="7176"/>
                    <a:pt x="2142" y="7028"/>
                    <a:pt x="2094" y="6817"/>
                  </a:cubicBezTo>
                  <a:close/>
                  <a:moveTo>
                    <a:pt x="2556" y="1"/>
                  </a:moveTo>
                  <a:cubicBezTo>
                    <a:pt x="2544" y="1"/>
                    <a:pt x="2533" y="1"/>
                    <a:pt x="2521" y="1"/>
                  </a:cubicBezTo>
                  <a:cubicBezTo>
                    <a:pt x="1551" y="15"/>
                    <a:pt x="687" y="620"/>
                    <a:pt x="342" y="1527"/>
                  </a:cubicBezTo>
                  <a:cubicBezTo>
                    <a:pt x="1" y="2435"/>
                    <a:pt x="246" y="3457"/>
                    <a:pt x="966" y="4110"/>
                  </a:cubicBezTo>
                  <a:cubicBezTo>
                    <a:pt x="1187" y="4312"/>
                    <a:pt x="1307" y="4600"/>
                    <a:pt x="1307" y="4897"/>
                  </a:cubicBezTo>
                  <a:lnTo>
                    <a:pt x="1307" y="6241"/>
                  </a:lnTo>
                  <a:cubicBezTo>
                    <a:pt x="1307" y="6476"/>
                    <a:pt x="1451" y="6683"/>
                    <a:pt x="1667" y="6774"/>
                  </a:cubicBezTo>
                  <a:cubicBezTo>
                    <a:pt x="1700" y="7235"/>
                    <a:pt x="2089" y="7595"/>
                    <a:pt x="2550" y="7595"/>
                  </a:cubicBezTo>
                  <a:cubicBezTo>
                    <a:pt x="3016" y="7595"/>
                    <a:pt x="3404" y="7235"/>
                    <a:pt x="3438" y="6774"/>
                  </a:cubicBezTo>
                  <a:cubicBezTo>
                    <a:pt x="3654" y="6683"/>
                    <a:pt x="3793" y="6472"/>
                    <a:pt x="3793" y="6241"/>
                  </a:cubicBezTo>
                  <a:lnTo>
                    <a:pt x="3793" y="4892"/>
                  </a:lnTo>
                  <a:cubicBezTo>
                    <a:pt x="3793" y="4816"/>
                    <a:pt x="3803" y="4739"/>
                    <a:pt x="3817" y="4662"/>
                  </a:cubicBezTo>
                  <a:cubicBezTo>
                    <a:pt x="3856" y="4503"/>
                    <a:pt x="3733" y="4406"/>
                    <a:pt x="3612" y="4406"/>
                  </a:cubicBezTo>
                  <a:cubicBezTo>
                    <a:pt x="3525" y="4406"/>
                    <a:pt x="3438" y="4456"/>
                    <a:pt x="3414" y="4571"/>
                  </a:cubicBezTo>
                  <a:cubicBezTo>
                    <a:pt x="3400" y="4633"/>
                    <a:pt x="3390" y="4700"/>
                    <a:pt x="3385" y="4768"/>
                  </a:cubicBezTo>
                  <a:lnTo>
                    <a:pt x="3126" y="4768"/>
                  </a:lnTo>
                  <a:lnTo>
                    <a:pt x="3126" y="2641"/>
                  </a:lnTo>
                  <a:lnTo>
                    <a:pt x="3328" y="2641"/>
                  </a:lnTo>
                  <a:cubicBezTo>
                    <a:pt x="3333" y="2641"/>
                    <a:pt x="3339" y="2641"/>
                    <a:pt x="3345" y="2641"/>
                  </a:cubicBezTo>
                  <a:cubicBezTo>
                    <a:pt x="3668" y="2641"/>
                    <a:pt x="3932" y="2381"/>
                    <a:pt x="3932" y="2055"/>
                  </a:cubicBezTo>
                  <a:cubicBezTo>
                    <a:pt x="3932" y="1730"/>
                    <a:pt x="3668" y="1470"/>
                    <a:pt x="3345" y="1470"/>
                  </a:cubicBezTo>
                  <a:cubicBezTo>
                    <a:pt x="3339" y="1470"/>
                    <a:pt x="3333" y="1470"/>
                    <a:pt x="3328" y="1470"/>
                  </a:cubicBezTo>
                  <a:lnTo>
                    <a:pt x="3299" y="1470"/>
                  </a:lnTo>
                  <a:cubicBezTo>
                    <a:pt x="2972" y="1470"/>
                    <a:pt x="2713" y="1734"/>
                    <a:pt x="2713" y="2055"/>
                  </a:cubicBezTo>
                  <a:lnTo>
                    <a:pt x="2713" y="2228"/>
                  </a:lnTo>
                  <a:lnTo>
                    <a:pt x="2387" y="2228"/>
                  </a:lnTo>
                  <a:lnTo>
                    <a:pt x="2387" y="2055"/>
                  </a:lnTo>
                  <a:cubicBezTo>
                    <a:pt x="2387" y="1734"/>
                    <a:pt x="2123" y="1470"/>
                    <a:pt x="1801" y="1470"/>
                  </a:cubicBezTo>
                  <a:lnTo>
                    <a:pt x="1772" y="1470"/>
                  </a:lnTo>
                  <a:cubicBezTo>
                    <a:pt x="1455" y="1479"/>
                    <a:pt x="1206" y="1739"/>
                    <a:pt x="1206" y="2055"/>
                  </a:cubicBezTo>
                  <a:cubicBezTo>
                    <a:pt x="1206" y="2372"/>
                    <a:pt x="1455" y="2631"/>
                    <a:pt x="1772" y="2641"/>
                  </a:cubicBezTo>
                  <a:lnTo>
                    <a:pt x="1974" y="2641"/>
                  </a:lnTo>
                  <a:lnTo>
                    <a:pt x="1974" y="4768"/>
                  </a:lnTo>
                  <a:lnTo>
                    <a:pt x="1715" y="4768"/>
                  </a:lnTo>
                  <a:cubicBezTo>
                    <a:pt x="1681" y="4398"/>
                    <a:pt x="1513" y="4052"/>
                    <a:pt x="1239" y="3803"/>
                  </a:cubicBezTo>
                  <a:cubicBezTo>
                    <a:pt x="644" y="3260"/>
                    <a:pt x="443" y="2411"/>
                    <a:pt x="731" y="1657"/>
                  </a:cubicBezTo>
                  <a:cubicBezTo>
                    <a:pt x="1023" y="908"/>
                    <a:pt x="1743" y="414"/>
                    <a:pt x="2545" y="414"/>
                  </a:cubicBezTo>
                  <a:lnTo>
                    <a:pt x="2593" y="414"/>
                  </a:lnTo>
                  <a:cubicBezTo>
                    <a:pt x="3635" y="447"/>
                    <a:pt x="4470" y="1292"/>
                    <a:pt x="4494" y="2334"/>
                  </a:cubicBezTo>
                  <a:lnTo>
                    <a:pt x="4494" y="2363"/>
                  </a:lnTo>
                  <a:cubicBezTo>
                    <a:pt x="4494" y="2891"/>
                    <a:pt x="4278" y="3400"/>
                    <a:pt x="3894" y="3769"/>
                  </a:cubicBezTo>
                  <a:cubicBezTo>
                    <a:pt x="3738" y="3914"/>
                    <a:pt x="3875" y="4128"/>
                    <a:pt x="4037" y="4128"/>
                  </a:cubicBezTo>
                  <a:cubicBezTo>
                    <a:pt x="4084" y="4128"/>
                    <a:pt x="4133" y="4110"/>
                    <a:pt x="4177" y="4067"/>
                  </a:cubicBezTo>
                  <a:cubicBezTo>
                    <a:pt x="4883" y="3400"/>
                    <a:pt x="5104" y="2367"/>
                    <a:pt x="4734" y="1470"/>
                  </a:cubicBezTo>
                  <a:cubicBezTo>
                    <a:pt x="4374" y="583"/>
                    <a:pt x="3512" y="1"/>
                    <a:pt x="255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6699;p92">
              <a:extLst>
                <a:ext uri="{FF2B5EF4-FFF2-40B4-BE49-F238E27FC236}">
                  <a16:creationId xmlns:a16="http://schemas.microsoft.com/office/drawing/2014/main" id="{4B285746-4F60-E647-EF02-75E042BD5B71}"/>
                </a:ext>
              </a:extLst>
            </p:cNvPr>
            <p:cNvSpPr/>
            <p:nvPr/>
          </p:nvSpPr>
          <p:spPr>
            <a:xfrm>
              <a:off x="1488415" y="2449996"/>
              <a:ext cx="10848" cy="26071"/>
            </a:xfrm>
            <a:custGeom>
              <a:avLst/>
              <a:gdLst/>
              <a:ahLst/>
              <a:cxnLst/>
              <a:rect l="l" t="t" r="r" b="b"/>
              <a:pathLst>
                <a:path w="414" h="995" extrusionOk="0">
                  <a:moveTo>
                    <a:pt x="207" y="0"/>
                  </a:moveTo>
                  <a:cubicBezTo>
                    <a:pt x="104" y="0"/>
                    <a:pt x="1" y="70"/>
                    <a:pt x="1" y="209"/>
                  </a:cubicBezTo>
                  <a:lnTo>
                    <a:pt x="1" y="790"/>
                  </a:lnTo>
                  <a:cubicBezTo>
                    <a:pt x="1" y="927"/>
                    <a:pt x="104" y="995"/>
                    <a:pt x="207" y="995"/>
                  </a:cubicBezTo>
                  <a:cubicBezTo>
                    <a:pt x="310" y="995"/>
                    <a:pt x="413" y="927"/>
                    <a:pt x="413" y="790"/>
                  </a:cubicBezTo>
                  <a:lnTo>
                    <a:pt x="413" y="209"/>
                  </a:lnTo>
                  <a:cubicBezTo>
                    <a:pt x="413" y="70"/>
                    <a:pt x="310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6700;p92">
              <a:extLst>
                <a:ext uri="{FF2B5EF4-FFF2-40B4-BE49-F238E27FC236}">
                  <a16:creationId xmlns:a16="http://schemas.microsoft.com/office/drawing/2014/main" id="{C05D232A-AD73-53E1-7552-040EAD0C6786}"/>
                </a:ext>
              </a:extLst>
            </p:cNvPr>
            <p:cNvSpPr/>
            <p:nvPr/>
          </p:nvSpPr>
          <p:spPr>
            <a:xfrm>
              <a:off x="1441276" y="2461708"/>
              <a:ext cx="21014" cy="24080"/>
            </a:xfrm>
            <a:custGeom>
              <a:avLst/>
              <a:gdLst/>
              <a:ahLst/>
              <a:cxnLst/>
              <a:rect l="l" t="t" r="r" b="b"/>
              <a:pathLst>
                <a:path w="802" h="919" extrusionOk="0">
                  <a:moveTo>
                    <a:pt x="281" y="1"/>
                  </a:moveTo>
                  <a:cubicBezTo>
                    <a:pt x="139" y="1"/>
                    <a:pt x="0" y="149"/>
                    <a:pt x="95" y="314"/>
                  </a:cubicBezTo>
                  <a:lnTo>
                    <a:pt x="383" y="813"/>
                  </a:lnTo>
                  <a:cubicBezTo>
                    <a:pt x="422" y="881"/>
                    <a:pt x="493" y="918"/>
                    <a:pt x="566" y="918"/>
                  </a:cubicBezTo>
                  <a:cubicBezTo>
                    <a:pt x="602" y="918"/>
                    <a:pt x="638" y="909"/>
                    <a:pt x="671" y="890"/>
                  </a:cubicBezTo>
                  <a:cubicBezTo>
                    <a:pt x="767" y="832"/>
                    <a:pt x="801" y="708"/>
                    <a:pt x="743" y="607"/>
                  </a:cubicBezTo>
                  <a:lnTo>
                    <a:pt x="455" y="108"/>
                  </a:lnTo>
                  <a:cubicBezTo>
                    <a:pt x="412" y="32"/>
                    <a:pt x="346" y="1"/>
                    <a:pt x="28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6701;p92">
              <a:extLst>
                <a:ext uri="{FF2B5EF4-FFF2-40B4-BE49-F238E27FC236}">
                  <a16:creationId xmlns:a16="http://schemas.microsoft.com/office/drawing/2014/main" id="{6EC99E1B-7AD2-0442-4D3A-72198AF14891}"/>
                </a:ext>
              </a:extLst>
            </p:cNvPr>
            <p:cNvSpPr/>
            <p:nvPr/>
          </p:nvSpPr>
          <p:spPr>
            <a:xfrm>
              <a:off x="1407135" y="2494514"/>
              <a:ext cx="27355" cy="18578"/>
            </a:xfrm>
            <a:custGeom>
              <a:avLst/>
              <a:gdLst/>
              <a:ahLst/>
              <a:cxnLst/>
              <a:rect l="l" t="t" r="r" b="b"/>
              <a:pathLst>
                <a:path w="1044" h="709" extrusionOk="0">
                  <a:moveTo>
                    <a:pt x="300" y="0"/>
                  </a:moveTo>
                  <a:cubicBezTo>
                    <a:pt x="116" y="0"/>
                    <a:pt x="1" y="274"/>
                    <a:pt x="203" y="392"/>
                  </a:cubicBezTo>
                  <a:cubicBezTo>
                    <a:pt x="702" y="670"/>
                    <a:pt x="712" y="708"/>
                    <a:pt x="808" y="708"/>
                  </a:cubicBezTo>
                  <a:cubicBezTo>
                    <a:pt x="880" y="708"/>
                    <a:pt x="947" y="665"/>
                    <a:pt x="986" y="603"/>
                  </a:cubicBezTo>
                  <a:cubicBezTo>
                    <a:pt x="1043" y="502"/>
                    <a:pt x="1010" y="377"/>
                    <a:pt x="909" y="320"/>
                  </a:cubicBezTo>
                  <a:lnTo>
                    <a:pt x="410" y="32"/>
                  </a:lnTo>
                  <a:cubicBezTo>
                    <a:pt x="372" y="10"/>
                    <a:pt x="335" y="0"/>
                    <a:pt x="3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6702;p92">
              <a:extLst>
                <a:ext uri="{FF2B5EF4-FFF2-40B4-BE49-F238E27FC236}">
                  <a16:creationId xmlns:a16="http://schemas.microsoft.com/office/drawing/2014/main" id="{32F11D57-E319-05CE-BF16-7DFFFC4746A7}"/>
                </a:ext>
              </a:extLst>
            </p:cNvPr>
            <p:cNvSpPr/>
            <p:nvPr/>
          </p:nvSpPr>
          <p:spPr>
            <a:xfrm>
              <a:off x="1395474" y="2539739"/>
              <a:ext cx="27801" cy="10822"/>
            </a:xfrm>
            <a:custGeom>
              <a:avLst/>
              <a:gdLst/>
              <a:ahLst/>
              <a:cxnLst/>
              <a:rect l="l" t="t" r="r" b="b"/>
              <a:pathLst>
                <a:path w="1061" h="413" extrusionOk="0">
                  <a:moveTo>
                    <a:pt x="279" y="0"/>
                  </a:moveTo>
                  <a:cubicBezTo>
                    <a:pt x="0" y="0"/>
                    <a:pt x="0" y="413"/>
                    <a:pt x="279" y="413"/>
                  </a:cubicBezTo>
                  <a:lnTo>
                    <a:pt x="855" y="413"/>
                  </a:lnTo>
                  <a:cubicBezTo>
                    <a:pt x="970" y="413"/>
                    <a:pt x="1061" y="322"/>
                    <a:pt x="1061" y="206"/>
                  </a:cubicBezTo>
                  <a:cubicBezTo>
                    <a:pt x="1061" y="91"/>
                    <a:pt x="970" y="0"/>
                    <a:pt x="85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6703;p92">
              <a:extLst>
                <a:ext uri="{FF2B5EF4-FFF2-40B4-BE49-F238E27FC236}">
                  <a16:creationId xmlns:a16="http://schemas.microsoft.com/office/drawing/2014/main" id="{8352D4C6-1C4F-413E-ACBC-39C13C67C3D3}"/>
                </a:ext>
              </a:extLst>
            </p:cNvPr>
            <p:cNvSpPr/>
            <p:nvPr/>
          </p:nvSpPr>
          <p:spPr>
            <a:xfrm>
              <a:off x="1561127" y="2541233"/>
              <a:ext cx="27801" cy="10848"/>
            </a:xfrm>
            <a:custGeom>
              <a:avLst/>
              <a:gdLst/>
              <a:ahLst/>
              <a:cxnLst/>
              <a:rect l="l" t="t" r="r" b="b"/>
              <a:pathLst>
                <a:path w="1061" h="414" extrusionOk="0">
                  <a:moveTo>
                    <a:pt x="274" y="1"/>
                  </a:moveTo>
                  <a:cubicBezTo>
                    <a:pt x="0" y="1"/>
                    <a:pt x="0" y="413"/>
                    <a:pt x="274" y="413"/>
                  </a:cubicBezTo>
                  <a:lnTo>
                    <a:pt x="855" y="413"/>
                  </a:lnTo>
                  <a:cubicBezTo>
                    <a:pt x="970" y="413"/>
                    <a:pt x="1061" y="322"/>
                    <a:pt x="1061" y="207"/>
                  </a:cubicBezTo>
                  <a:cubicBezTo>
                    <a:pt x="1061" y="92"/>
                    <a:pt x="970" y="1"/>
                    <a:pt x="85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6704;p92">
              <a:extLst>
                <a:ext uri="{FF2B5EF4-FFF2-40B4-BE49-F238E27FC236}">
                  <a16:creationId xmlns:a16="http://schemas.microsoft.com/office/drawing/2014/main" id="{7A1F89F8-0BC7-FAB5-AEF1-177A11C51FBD}"/>
                </a:ext>
              </a:extLst>
            </p:cNvPr>
            <p:cNvSpPr/>
            <p:nvPr/>
          </p:nvSpPr>
          <p:spPr>
            <a:xfrm>
              <a:off x="1550646" y="2495772"/>
              <a:ext cx="29137" cy="18656"/>
            </a:xfrm>
            <a:custGeom>
              <a:avLst/>
              <a:gdLst/>
              <a:ahLst/>
              <a:cxnLst/>
              <a:rect l="l" t="t" r="r" b="b"/>
              <a:pathLst>
                <a:path w="1112" h="712" extrusionOk="0">
                  <a:moveTo>
                    <a:pt x="812" y="0"/>
                  </a:moveTo>
                  <a:cubicBezTo>
                    <a:pt x="777" y="0"/>
                    <a:pt x="740" y="10"/>
                    <a:pt x="702" y="32"/>
                  </a:cubicBezTo>
                  <a:lnTo>
                    <a:pt x="203" y="320"/>
                  </a:lnTo>
                  <a:cubicBezTo>
                    <a:pt x="1" y="437"/>
                    <a:pt x="116" y="711"/>
                    <a:pt x="301" y="711"/>
                  </a:cubicBezTo>
                  <a:cubicBezTo>
                    <a:pt x="335" y="711"/>
                    <a:pt x="372" y="701"/>
                    <a:pt x="410" y="680"/>
                  </a:cubicBezTo>
                  <a:lnTo>
                    <a:pt x="909" y="392"/>
                  </a:lnTo>
                  <a:cubicBezTo>
                    <a:pt x="1111" y="274"/>
                    <a:pt x="996" y="0"/>
                    <a:pt x="8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6705;p92">
              <a:extLst>
                <a:ext uri="{FF2B5EF4-FFF2-40B4-BE49-F238E27FC236}">
                  <a16:creationId xmlns:a16="http://schemas.microsoft.com/office/drawing/2014/main" id="{A5F2856F-D220-5AD6-DE3B-3D3C751000FC}"/>
                </a:ext>
              </a:extLst>
            </p:cNvPr>
            <p:cNvSpPr/>
            <p:nvPr/>
          </p:nvSpPr>
          <p:spPr>
            <a:xfrm>
              <a:off x="1524155" y="2462416"/>
              <a:ext cx="22010" cy="24159"/>
            </a:xfrm>
            <a:custGeom>
              <a:avLst/>
              <a:gdLst/>
              <a:ahLst/>
              <a:cxnLst/>
              <a:rect l="l" t="t" r="r" b="b"/>
              <a:pathLst>
                <a:path w="840" h="922" extrusionOk="0">
                  <a:moveTo>
                    <a:pt x="556" y="1"/>
                  </a:moveTo>
                  <a:cubicBezTo>
                    <a:pt x="492" y="1"/>
                    <a:pt x="427" y="31"/>
                    <a:pt x="384" y="105"/>
                  </a:cubicBezTo>
                  <a:lnTo>
                    <a:pt x="96" y="609"/>
                  </a:lnTo>
                  <a:cubicBezTo>
                    <a:pt x="0" y="773"/>
                    <a:pt x="140" y="922"/>
                    <a:pt x="281" y="922"/>
                  </a:cubicBezTo>
                  <a:cubicBezTo>
                    <a:pt x="346" y="922"/>
                    <a:pt x="412" y="890"/>
                    <a:pt x="456" y="815"/>
                  </a:cubicBezTo>
                  <a:lnTo>
                    <a:pt x="744" y="316"/>
                  </a:lnTo>
                  <a:cubicBezTo>
                    <a:pt x="840" y="150"/>
                    <a:pt x="699" y="1"/>
                    <a:pt x="55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16970;p92">
            <a:extLst>
              <a:ext uri="{FF2B5EF4-FFF2-40B4-BE49-F238E27FC236}">
                <a16:creationId xmlns:a16="http://schemas.microsoft.com/office/drawing/2014/main" id="{EC8EAC76-12FA-5694-F52C-5BE1500BB040}"/>
              </a:ext>
            </a:extLst>
          </p:cNvPr>
          <p:cNvGrpSpPr/>
          <p:nvPr/>
        </p:nvGrpSpPr>
        <p:grpSpPr>
          <a:xfrm>
            <a:off x="3023429" y="3301949"/>
            <a:ext cx="313088" cy="271301"/>
            <a:chOff x="1879330" y="4298346"/>
            <a:chExt cx="379884" cy="329182"/>
          </a:xfrm>
        </p:grpSpPr>
        <p:sp>
          <p:nvSpPr>
            <p:cNvPr id="994" name="Google Shape;16971;p92">
              <a:extLst>
                <a:ext uri="{FF2B5EF4-FFF2-40B4-BE49-F238E27FC236}">
                  <a16:creationId xmlns:a16="http://schemas.microsoft.com/office/drawing/2014/main" id="{2C5E425E-87D9-F0F4-675F-464939A9B286}"/>
                </a:ext>
              </a:extLst>
            </p:cNvPr>
            <p:cNvSpPr/>
            <p:nvPr/>
          </p:nvSpPr>
          <p:spPr>
            <a:xfrm>
              <a:off x="1880850" y="4403366"/>
              <a:ext cx="223272" cy="214913"/>
            </a:xfrm>
            <a:custGeom>
              <a:avLst/>
              <a:gdLst/>
              <a:ahLst/>
              <a:cxnLst/>
              <a:rect l="l" t="t" r="r" b="b"/>
              <a:pathLst>
                <a:path w="8521" h="8202" extrusionOk="0">
                  <a:moveTo>
                    <a:pt x="4421" y="1"/>
                  </a:moveTo>
                  <a:cubicBezTo>
                    <a:pt x="2765" y="1"/>
                    <a:pt x="1272" y="999"/>
                    <a:pt x="634" y="2535"/>
                  </a:cubicBezTo>
                  <a:cubicBezTo>
                    <a:pt x="0" y="4067"/>
                    <a:pt x="351" y="5828"/>
                    <a:pt x="1527" y="7000"/>
                  </a:cubicBezTo>
                  <a:cubicBezTo>
                    <a:pt x="2310" y="7783"/>
                    <a:pt x="3358" y="8202"/>
                    <a:pt x="4424" y="8202"/>
                  </a:cubicBezTo>
                  <a:cubicBezTo>
                    <a:pt x="4952" y="8202"/>
                    <a:pt x="5484" y="8099"/>
                    <a:pt x="5991" y="7888"/>
                  </a:cubicBezTo>
                  <a:cubicBezTo>
                    <a:pt x="7522" y="7254"/>
                    <a:pt x="8521" y="5761"/>
                    <a:pt x="8521" y="4100"/>
                  </a:cubicBezTo>
                  <a:cubicBezTo>
                    <a:pt x="8521" y="1839"/>
                    <a:pt x="6687" y="1"/>
                    <a:pt x="4421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6972;p92">
              <a:extLst>
                <a:ext uri="{FF2B5EF4-FFF2-40B4-BE49-F238E27FC236}">
                  <a16:creationId xmlns:a16="http://schemas.microsoft.com/office/drawing/2014/main" id="{B16C0469-C6EE-2F27-E96D-E59AE7FA0F1B}"/>
                </a:ext>
              </a:extLst>
            </p:cNvPr>
            <p:cNvSpPr/>
            <p:nvPr/>
          </p:nvSpPr>
          <p:spPr>
            <a:xfrm>
              <a:off x="2020718" y="4403366"/>
              <a:ext cx="223403" cy="214913"/>
            </a:xfrm>
            <a:custGeom>
              <a:avLst/>
              <a:gdLst/>
              <a:ahLst/>
              <a:cxnLst/>
              <a:rect l="l" t="t" r="r" b="b"/>
              <a:pathLst>
                <a:path w="8526" h="8202" extrusionOk="0">
                  <a:moveTo>
                    <a:pt x="4426" y="1"/>
                  </a:moveTo>
                  <a:cubicBezTo>
                    <a:pt x="2765" y="1"/>
                    <a:pt x="1272" y="999"/>
                    <a:pt x="639" y="2535"/>
                  </a:cubicBezTo>
                  <a:cubicBezTo>
                    <a:pt x="0" y="4067"/>
                    <a:pt x="351" y="5828"/>
                    <a:pt x="1527" y="7000"/>
                  </a:cubicBezTo>
                  <a:cubicBezTo>
                    <a:pt x="2310" y="7783"/>
                    <a:pt x="3358" y="8202"/>
                    <a:pt x="4424" y="8202"/>
                  </a:cubicBezTo>
                  <a:cubicBezTo>
                    <a:pt x="4952" y="8202"/>
                    <a:pt x="5484" y="8099"/>
                    <a:pt x="5991" y="7888"/>
                  </a:cubicBezTo>
                  <a:cubicBezTo>
                    <a:pt x="7522" y="7254"/>
                    <a:pt x="8521" y="5761"/>
                    <a:pt x="8525" y="4100"/>
                  </a:cubicBezTo>
                  <a:cubicBezTo>
                    <a:pt x="8525" y="1839"/>
                    <a:pt x="6687" y="1"/>
                    <a:pt x="4426" y="1"/>
                  </a:cubicBezTo>
                  <a:close/>
                </a:path>
              </a:pathLst>
            </a:custGeom>
            <a:solidFill>
              <a:srgbClr val="D3D9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6973;p92">
              <a:extLst>
                <a:ext uri="{FF2B5EF4-FFF2-40B4-BE49-F238E27FC236}">
                  <a16:creationId xmlns:a16="http://schemas.microsoft.com/office/drawing/2014/main" id="{E922C11D-4205-4437-F6FA-D58F484881F7}"/>
                </a:ext>
              </a:extLst>
            </p:cNvPr>
            <p:cNvSpPr/>
            <p:nvPr/>
          </p:nvSpPr>
          <p:spPr>
            <a:xfrm>
              <a:off x="2034291" y="4543366"/>
              <a:ext cx="64930" cy="49077"/>
            </a:xfrm>
            <a:custGeom>
              <a:avLst/>
              <a:gdLst/>
              <a:ahLst/>
              <a:cxnLst/>
              <a:rect l="l" t="t" r="r" b="b"/>
              <a:pathLst>
                <a:path w="2478" h="1873" extrusionOk="0">
                  <a:moveTo>
                    <a:pt x="1" y="1"/>
                  </a:moveTo>
                  <a:cubicBezTo>
                    <a:pt x="231" y="725"/>
                    <a:pt x="658" y="1373"/>
                    <a:pt x="1239" y="1873"/>
                  </a:cubicBezTo>
                  <a:cubicBezTo>
                    <a:pt x="1815" y="1373"/>
                    <a:pt x="2247" y="725"/>
                    <a:pt x="2478" y="1"/>
                  </a:cubicBezTo>
                  <a:lnTo>
                    <a:pt x="2478" y="1"/>
                  </a:lnTo>
                  <a:cubicBezTo>
                    <a:pt x="2074" y="128"/>
                    <a:pt x="1657" y="191"/>
                    <a:pt x="1239" y="191"/>
                  </a:cubicBezTo>
                  <a:cubicBezTo>
                    <a:pt x="822" y="191"/>
                    <a:pt x="404" y="128"/>
                    <a:pt x="1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6974;p92">
              <a:extLst>
                <a:ext uri="{FF2B5EF4-FFF2-40B4-BE49-F238E27FC236}">
                  <a16:creationId xmlns:a16="http://schemas.microsoft.com/office/drawing/2014/main" id="{DFE0EF4A-F9D6-B78F-DB95-71E237FC1389}"/>
                </a:ext>
              </a:extLst>
            </p:cNvPr>
            <p:cNvSpPr/>
            <p:nvPr/>
          </p:nvSpPr>
          <p:spPr>
            <a:xfrm>
              <a:off x="1950784" y="4333458"/>
              <a:ext cx="223403" cy="214887"/>
            </a:xfrm>
            <a:custGeom>
              <a:avLst/>
              <a:gdLst/>
              <a:ahLst/>
              <a:cxnLst/>
              <a:rect l="l" t="t" r="r" b="b"/>
              <a:pathLst>
                <a:path w="8526" h="8201" extrusionOk="0">
                  <a:moveTo>
                    <a:pt x="4426" y="0"/>
                  </a:moveTo>
                  <a:cubicBezTo>
                    <a:pt x="2765" y="0"/>
                    <a:pt x="1272" y="998"/>
                    <a:pt x="639" y="2535"/>
                  </a:cubicBezTo>
                  <a:cubicBezTo>
                    <a:pt x="0" y="4066"/>
                    <a:pt x="351" y="5828"/>
                    <a:pt x="1527" y="6999"/>
                  </a:cubicBezTo>
                  <a:cubicBezTo>
                    <a:pt x="2310" y="7782"/>
                    <a:pt x="3358" y="8201"/>
                    <a:pt x="4424" y="8201"/>
                  </a:cubicBezTo>
                  <a:cubicBezTo>
                    <a:pt x="4952" y="8201"/>
                    <a:pt x="5484" y="8098"/>
                    <a:pt x="5991" y="7887"/>
                  </a:cubicBezTo>
                  <a:cubicBezTo>
                    <a:pt x="7522" y="7253"/>
                    <a:pt x="8521" y="5760"/>
                    <a:pt x="8526" y="4099"/>
                  </a:cubicBezTo>
                  <a:cubicBezTo>
                    <a:pt x="8526" y="1839"/>
                    <a:pt x="6687" y="0"/>
                    <a:pt x="4426" y="0"/>
                  </a:cubicBezTo>
                  <a:close/>
                </a:path>
              </a:pathLst>
            </a:custGeom>
            <a:solidFill>
              <a:srgbClr val="8997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6975;p92">
              <a:extLst>
                <a:ext uri="{FF2B5EF4-FFF2-40B4-BE49-F238E27FC236}">
                  <a16:creationId xmlns:a16="http://schemas.microsoft.com/office/drawing/2014/main" id="{A38574CD-7668-8993-ACED-C5EA32028C88}"/>
                </a:ext>
              </a:extLst>
            </p:cNvPr>
            <p:cNvSpPr/>
            <p:nvPr/>
          </p:nvSpPr>
          <p:spPr>
            <a:xfrm>
              <a:off x="2021216" y="4429280"/>
              <a:ext cx="83036" cy="119012"/>
            </a:xfrm>
            <a:custGeom>
              <a:avLst/>
              <a:gdLst/>
              <a:ahLst/>
              <a:cxnLst/>
              <a:rect l="l" t="t" r="r" b="b"/>
              <a:pathLst>
                <a:path w="3169" h="4542" extrusionOk="0">
                  <a:moveTo>
                    <a:pt x="1733" y="1"/>
                  </a:moveTo>
                  <a:cubicBezTo>
                    <a:pt x="490" y="1071"/>
                    <a:pt x="0" y="2785"/>
                    <a:pt x="495" y="4355"/>
                  </a:cubicBezTo>
                  <a:cubicBezTo>
                    <a:pt x="898" y="4479"/>
                    <a:pt x="1317" y="4542"/>
                    <a:pt x="1736" y="4542"/>
                  </a:cubicBezTo>
                  <a:cubicBezTo>
                    <a:pt x="2155" y="4542"/>
                    <a:pt x="2573" y="4479"/>
                    <a:pt x="2977" y="4355"/>
                  </a:cubicBezTo>
                  <a:cubicBezTo>
                    <a:pt x="3101" y="3951"/>
                    <a:pt x="3164" y="3534"/>
                    <a:pt x="3164" y="3111"/>
                  </a:cubicBezTo>
                  <a:cubicBezTo>
                    <a:pt x="3169" y="1916"/>
                    <a:pt x="2645" y="778"/>
                    <a:pt x="1733" y="1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6976;p92">
              <a:extLst>
                <a:ext uri="{FF2B5EF4-FFF2-40B4-BE49-F238E27FC236}">
                  <a16:creationId xmlns:a16="http://schemas.microsoft.com/office/drawing/2014/main" id="{20891D4F-B1E9-76AE-3B27-0778DC760856}"/>
                </a:ext>
              </a:extLst>
            </p:cNvPr>
            <p:cNvSpPr/>
            <p:nvPr/>
          </p:nvSpPr>
          <p:spPr>
            <a:xfrm>
              <a:off x="1946382" y="4403418"/>
              <a:ext cx="120269" cy="139974"/>
            </a:xfrm>
            <a:custGeom>
              <a:avLst/>
              <a:gdLst/>
              <a:ahLst/>
              <a:cxnLst/>
              <a:rect l="l" t="t" r="r" b="b"/>
              <a:pathLst>
                <a:path w="4590" h="5342" extrusionOk="0">
                  <a:moveTo>
                    <a:pt x="1918" y="0"/>
                  </a:moveTo>
                  <a:cubicBezTo>
                    <a:pt x="1504" y="0"/>
                    <a:pt x="1087" y="63"/>
                    <a:pt x="682" y="191"/>
                  </a:cubicBezTo>
                  <a:cubicBezTo>
                    <a:pt x="0" y="2351"/>
                    <a:pt x="1196" y="4655"/>
                    <a:pt x="3351" y="5342"/>
                  </a:cubicBezTo>
                  <a:cubicBezTo>
                    <a:pt x="3226" y="4938"/>
                    <a:pt x="3159" y="4521"/>
                    <a:pt x="3164" y="4098"/>
                  </a:cubicBezTo>
                  <a:cubicBezTo>
                    <a:pt x="3159" y="2903"/>
                    <a:pt x="3682" y="1765"/>
                    <a:pt x="4589" y="988"/>
                  </a:cubicBezTo>
                  <a:cubicBezTo>
                    <a:pt x="3836" y="342"/>
                    <a:pt x="2885" y="0"/>
                    <a:pt x="1918" y="0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6977;p92">
              <a:extLst>
                <a:ext uri="{FF2B5EF4-FFF2-40B4-BE49-F238E27FC236}">
                  <a16:creationId xmlns:a16="http://schemas.microsoft.com/office/drawing/2014/main" id="{CA8C550D-7003-FC6A-3F03-B8F134F3EAD1}"/>
                </a:ext>
              </a:extLst>
            </p:cNvPr>
            <p:cNvSpPr/>
            <p:nvPr/>
          </p:nvSpPr>
          <p:spPr>
            <a:xfrm>
              <a:off x="2066756" y="4403418"/>
              <a:ext cx="107430" cy="139974"/>
            </a:xfrm>
            <a:custGeom>
              <a:avLst/>
              <a:gdLst/>
              <a:ahLst/>
              <a:cxnLst/>
              <a:rect l="l" t="t" r="r" b="b"/>
              <a:pathLst>
                <a:path w="4100" h="5342" extrusionOk="0">
                  <a:moveTo>
                    <a:pt x="2672" y="0"/>
                  </a:moveTo>
                  <a:cubicBezTo>
                    <a:pt x="1704" y="0"/>
                    <a:pt x="753" y="342"/>
                    <a:pt x="0" y="988"/>
                  </a:cubicBezTo>
                  <a:cubicBezTo>
                    <a:pt x="1248" y="2063"/>
                    <a:pt x="1733" y="3772"/>
                    <a:pt x="1239" y="5342"/>
                  </a:cubicBezTo>
                  <a:cubicBezTo>
                    <a:pt x="2943" y="4799"/>
                    <a:pt x="4100" y="3215"/>
                    <a:pt x="4100" y="1429"/>
                  </a:cubicBezTo>
                  <a:cubicBezTo>
                    <a:pt x="4100" y="1012"/>
                    <a:pt x="4032" y="594"/>
                    <a:pt x="3908" y="191"/>
                  </a:cubicBezTo>
                  <a:cubicBezTo>
                    <a:pt x="3502" y="63"/>
                    <a:pt x="3085" y="0"/>
                    <a:pt x="2672" y="0"/>
                  </a:cubicBezTo>
                  <a:close/>
                </a:path>
              </a:pathLst>
            </a:custGeom>
            <a:solidFill>
              <a:srgbClr val="B4B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6978;p92">
              <a:extLst>
                <a:ext uri="{FF2B5EF4-FFF2-40B4-BE49-F238E27FC236}">
                  <a16:creationId xmlns:a16="http://schemas.microsoft.com/office/drawing/2014/main" id="{A6B3A7D3-D1B8-045C-B05E-EB4C223B6E45}"/>
                </a:ext>
              </a:extLst>
            </p:cNvPr>
            <p:cNvSpPr/>
            <p:nvPr/>
          </p:nvSpPr>
          <p:spPr>
            <a:xfrm>
              <a:off x="2014037" y="4303770"/>
              <a:ext cx="91971" cy="78765"/>
            </a:xfrm>
            <a:custGeom>
              <a:avLst/>
              <a:gdLst/>
              <a:ahLst/>
              <a:cxnLst/>
              <a:rect l="l" t="t" r="r" b="b"/>
              <a:pathLst>
                <a:path w="3510" h="3006" extrusionOk="0">
                  <a:moveTo>
                    <a:pt x="2007" y="0"/>
                  </a:moveTo>
                  <a:cubicBezTo>
                    <a:pt x="673" y="0"/>
                    <a:pt x="1" y="1618"/>
                    <a:pt x="946" y="2564"/>
                  </a:cubicBezTo>
                  <a:cubicBezTo>
                    <a:pt x="1252" y="2869"/>
                    <a:pt x="1628" y="3006"/>
                    <a:pt x="1996" y="3006"/>
                  </a:cubicBezTo>
                  <a:cubicBezTo>
                    <a:pt x="2769" y="3006"/>
                    <a:pt x="3510" y="2406"/>
                    <a:pt x="3510" y="1503"/>
                  </a:cubicBezTo>
                  <a:cubicBezTo>
                    <a:pt x="3510" y="672"/>
                    <a:pt x="2838" y="0"/>
                    <a:pt x="2007" y="0"/>
                  </a:cubicBezTo>
                  <a:close/>
                </a:path>
              </a:pathLst>
            </a:custGeom>
            <a:solidFill>
              <a:srgbClr val="F5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6979;p92">
              <a:extLst>
                <a:ext uri="{FF2B5EF4-FFF2-40B4-BE49-F238E27FC236}">
                  <a16:creationId xmlns:a16="http://schemas.microsoft.com/office/drawing/2014/main" id="{636A58DD-1D7A-BEDB-A1C0-808631D109E6}"/>
                </a:ext>
              </a:extLst>
            </p:cNvPr>
            <p:cNvSpPr/>
            <p:nvPr/>
          </p:nvSpPr>
          <p:spPr>
            <a:xfrm>
              <a:off x="2058817" y="4303875"/>
              <a:ext cx="47191" cy="78529"/>
            </a:xfrm>
            <a:custGeom>
              <a:avLst/>
              <a:gdLst/>
              <a:ahLst/>
              <a:cxnLst/>
              <a:rect l="l" t="t" r="r" b="b"/>
              <a:pathLst>
                <a:path w="1801" h="2997" extrusionOk="0">
                  <a:moveTo>
                    <a:pt x="298" y="1"/>
                  </a:moveTo>
                  <a:cubicBezTo>
                    <a:pt x="198" y="1"/>
                    <a:pt x="97" y="11"/>
                    <a:pt x="1" y="35"/>
                  </a:cubicBezTo>
                  <a:cubicBezTo>
                    <a:pt x="692" y="179"/>
                    <a:pt x="1191" y="793"/>
                    <a:pt x="1191" y="1499"/>
                  </a:cubicBezTo>
                  <a:cubicBezTo>
                    <a:pt x="1191" y="2209"/>
                    <a:pt x="692" y="2824"/>
                    <a:pt x="1" y="2968"/>
                  </a:cubicBezTo>
                  <a:cubicBezTo>
                    <a:pt x="97" y="2987"/>
                    <a:pt x="198" y="2996"/>
                    <a:pt x="298" y="2996"/>
                  </a:cubicBezTo>
                  <a:cubicBezTo>
                    <a:pt x="1129" y="2996"/>
                    <a:pt x="1801" y="2324"/>
                    <a:pt x="1801" y="1499"/>
                  </a:cubicBezTo>
                  <a:cubicBezTo>
                    <a:pt x="1796" y="673"/>
                    <a:pt x="1124" y="1"/>
                    <a:pt x="298" y="1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6980;p92">
              <a:extLst>
                <a:ext uri="{FF2B5EF4-FFF2-40B4-BE49-F238E27FC236}">
                  <a16:creationId xmlns:a16="http://schemas.microsoft.com/office/drawing/2014/main" id="{9DFE6486-80BE-2323-3BC6-B39BCDA78088}"/>
                </a:ext>
              </a:extLst>
            </p:cNvPr>
            <p:cNvSpPr/>
            <p:nvPr/>
          </p:nvSpPr>
          <p:spPr>
            <a:xfrm>
              <a:off x="2178824" y="4524526"/>
              <a:ext cx="25050" cy="21879"/>
            </a:xfrm>
            <a:custGeom>
              <a:avLst/>
              <a:gdLst/>
              <a:ahLst/>
              <a:cxnLst/>
              <a:rect l="l" t="t" r="r" b="b"/>
              <a:pathLst>
                <a:path w="956" h="835" extrusionOk="0">
                  <a:moveTo>
                    <a:pt x="478" y="1"/>
                  </a:moveTo>
                  <a:cubicBezTo>
                    <a:pt x="429" y="1"/>
                    <a:pt x="379" y="26"/>
                    <a:pt x="355" y="76"/>
                  </a:cubicBezTo>
                  <a:lnTo>
                    <a:pt x="0" y="835"/>
                  </a:lnTo>
                  <a:lnTo>
                    <a:pt x="955" y="835"/>
                  </a:lnTo>
                  <a:lnTo>
                    <a:pt x="605" y="76"/>
                  </a:lnTo>
                  <a:cubicBezTo>
                    <a:pt x="579" y="26"/>
                    <a:pt x="528" y="1"/>
                    <a:pt x="478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6981;p92">
              <a:extLst>
                <a:ext uri="{FF2B5EF4-FFF2-40B4-BE49-F238E27FC236}">
                  <a16:creationId xmlns:a16="http://schemas.microsoft.com/office/drawing/2014/main" id="{001152DB-84EC-87F8-B45F-973CBC556383}"/>
                </a:ext>
              </a:extLst>
            </p:cNvPr>
            <p:cNvSpPr/>
            <p:nvPr/>
          </p:nvSpPr>
          <p:spPr>
            <a:xfrm>
              <a:off x="2175156" y="4545122"/>
              <a:ext cx="32491" cy="77140"/>
            </a:xfrm>
            <a:custGeom>
              <a:avLst/>
              <a:gdLst/>
              <a:ahLst/>
              <a:cxnLst/>
              <a:rect l="l" t="t" r="r" b="b"/>
              <a:pathLst>
                <a:path w="1240" h="2944" extrusionOk="0">
                  <a:moveTo>
                    <a:pt x="275" y="1"/>
                  </a:moveTo>
                  <a:cubicBezTo>
                    <a:pt x="121" y="1"/>
                    <a:pt x="1" y="126"/>
                    <a:pt x="1" y="274"/>
                  </a:cubicBezTo>
                  <a:lnTo>
                    <a:pt x="1" y="2670"/>
                  </a:lnTo>
                  <a:cubicBezTo>
                    <a:pt x="1" y="2819"/>
                    <a:pt x="121" y="2943"/>
                    <a:pt x="275" y="2943"/>
                  </a:cubicBezTo>
                  <a:lnTo>
                    <a:pt x="966" y="2943"/>
                  </a:lnTo>
                  <a:cubicBezTo>
                    <a:pt x="1115" y="2943"/>
                    <a:pt x="1239" y="2819"/>
                    <a:pt x="1239" y="2670"/>
                  </a:cubicBezTo>
                  <a:lnTo>
                    <a:pt x="1239" y="274"/>
                  </a:lnTo>
                  <a:cubicBezTo>
                    <a:pt x="1239" y="126"/>
                    <a:pt x="1115" y="1"/>
                    <a:pt x="966" y="1"/>
                  </a:cubicBezTo>
                  <a:close/>
                </a:path>
              </a:pathLst>
            </a:custGeom>
            <a:solidFill>
              <a:srgbClr val="8997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6982;p92">
              <a:extLst>
                <a:ext uri="{FF2B5EF4-FFF2-40B4-BE49-F238E27FC236}">
                  <a16:creationId xmlns:a16="http://schemas.microsoft.com/office/drawing/2014/main" id="{EDF692DE-F560-2DE5-7A3A-006B299B8029}"/>
                </a:ext>
              </a:extLst>
            </p:cNvPr>
            <p:cNvSpPr/>
            <p:nvPr/>
          </p:nvSpPr>
          <p:spPr>
            <a:xfrm>
              <a:off x="2191402" y="4545122"/>
              <a:ext cx="16246" cy="77140"/>
            </a:xfrm>
            <a:custGeom>
              <a:avLst/>
              <a:gdLst/>
              <a:ahLst/>
              <a:cxnLst/>
              <a:rect l="l" t="t" r="r" b="b"/>
              <a:pathLst>
                <a:path w="620" h="2944" extrusionOk="0">
                  <a:moveTo>
                    <a:pt x="0" y="1"/>
                  </a:moveTo>
                  <a:lnTo>
                    <a:pt x="0" y="2943"/>
                  </a:lnTo>
                  <a:lnTo>
                    <a:pt x="346" y="2943"/>
                  </a:lnTo>
                  <a:cubicBezTo>
                    <a:pt x="495" y="2943"/>
                    <a:pt x="619" y="2819"/>
                    <a:pt x="619" y="2670"/>
                  </a:cubicBezTo>
                  <a:lnTo>
                    <a:pt x="619" y="274"/>
                  </a:lnTo>
                  <a:cubicBezTo>
                    <a:pt x="619" y="126"/>
                    <a:pt x="495" y="1"/>
                    <a:pt x="346" y="1"/>
                  </a:cubicBezTo>
                  <a:close/>
                </a:path>
              </a:pathLst>
            </a:custGeom>
            <a:solidFill>
              <a:srgbClr val="67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6983;p92">
              <a:extLst>
                <a:ext uri="{FF2B5EF4-FFF2-40B4-BE49-F238E27FC236}">
                  <a16:creationId xmlns:a16="http://schemas.microsoft.com/office/drawing/2014/main" id="{757F473B-D8CD-E0CC-1ED9-9FC34693471C}"/>
                </a:ext>
              </a:extLst>
            </p:cNvPr>
            <p:cNvSpPr/>
            <p:nvPr/>
          </p:nvSpPr>
          <p:spPr>
            <a:xfrm>
              <a:off x="2175156" y="4603370"/>
              <a:ext cx="32491" cy="18892"/>
            </a:xfrm>
            <a:custGeom>
              <a:avLst/>
              <a:gdLst/>
              <a:ahLst/>
              <a:cxnLst/>
              <a:rect l="l" t="t" r="r" b="b"/>
              <a:pathLst>
                <a:path w="1240" h="721" extrusionOk="0">
                  <a:moveTo>
                    <a:pt x="1" y="0"/>
                  </a:moveTo>
                  <a:lnTo>
                    <a:pt x="1" y="447"/>
                  </a:lnTo>
                  <a:cubicBezTo>
                    <a:pt x="1" y="596"/>
                    <a:pt x="121" y="720"/>
                    <a:pt x="275" y="720"/>
                  </a:cubicBezTo>
                  <a:lnTo>
                    <a:pt x="966" y="720"/>
                  </a:lnTo>
                  <a:cubicBezTo>
                    <a:pt x="1115" y="720"/>
                    <a:pt x="1239" y="596"/>
                    <a:pt x="1239" y="447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rgbClr val="9FA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6984;p92">
              <a:extLst>
                <a:ext uri="{FF2B5EF4-FFF2-40B4-BE49-F238E27FC236}">
                  <a16:creationId xmlns:a16="http://schemas.microsoft.com/office/drawing/2014/main" id="{E92CA5C6-49D8-59F6-C69D-7CBC198E4A72}"/>
                </a:ext>
              </a:extLst>
            </p:cNvPr>
            <p:cNvSpPr/>
            <p:nvPr/>
          </p:nvSpPr>
          <p:spPr>
            <a:xfrm>
              <a:off x="1916826" y="4519338"/>
              <a:ext cx="78241" cy="76380"/>
            </a:xfrm>
            <a:custGeom>
              <a:avLst/>
              <a:gdLst/>
              <a:ahLst/>
              <a:cxnLst/>
              <a:rect l="l" t="t" r="r" b="b"/>
              <a:pathLst>
                <a:path w="2986" h="2915" extrusionOk="0">
                  <a:moveTo>
                    <a:pt x="1488" y="1"/>
                  </a:moveTo>
                  <a:cubicBezTo>
                    <a:pt x="533" y="6"/>
                    <a:pt x="0" y="1100"/>
                    <a:pt x="581" y="1858"/>
                  </a:cubicBezTo>
                  <a:cubicBezTo>
                    <a:pt x="821" y="2166"/>
                    <a:pt x="970" y="2530"/>
                    <a:pt x="1018" y="2915"/>
                  </a:cubicBezTo>
                  <a:lnTo>
                    <a:pt x="1968" y="2915"/>
                  </a:lnTo>
                  <a:cubicBezTo>
                    <a:pt x="2016" y="2526"/>
                    <a:pt x="2170" y="2161"/>
                    <a:pt x="2410" y="1849"/>
                  </a:cubicBezTo>
                  <a:cubicBezTo>
                    <a:pt x="2986" y="1090"/>
                    <a:pt x="2444" y="1"/>
                    <a:pt x="1488" y="1"/>
                  </a:cubicBezTo>
                  <a:close/>
                </a:path>
              </a:pathLst>
            </a:custGeom>
            <a:solidFill>
              <a:srgbClr val="D3D9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6985;p92">
              <a:extLst>
                <a:ext uri="{FF2B5EF4-FFF2-40B4-BE49-F238E27FC236}">
                  <a16:creationId xmlns:a16="http://schemas.microsoft.com/office/drawing/2014/main" id="{1EF9539B-1A00-8251-1218-A636420A1C23}"/>
                </a:ext>
              </a:extLst>
            </p:cNvPr>
            <p:cNvSpPr/>
            <p:nvPr/>
          </p:nvSpPr>
          <p:spPr>
            <a:xfrm>
              <a:off x="1949264" y="4519391"/>
              <a:ext cx="36762" cy="76328"/>
            </a:xfrm>
            <a:custGeom>
              <a:avLst/>
              <a:gdLst/>
              <a:ahLst/>
              <a:cxnLst/>
              <a:rect l="l" t="t" r="r" b="b"/>
              <a:pathLst>
                <a:path w="1403" h="2913" extrusionOk="0">
                  <a:moveTo>
                    <a:pt x="250" y="0"/>
                  </a:moveTo>
                  <a:cubicBezTo>
                    <a:pt x="168" y="0"/>
                    <a:pt x="85" y="9"/>
                    <a:pt x="1" y="28"/>
                  </a:cubicBezTo>
                  <a:cubicBezTo>
                    <a:pt x="817" y="215"/>
                    <a:pt x="1167" y="1184"/>
                    <a:pt x="658" y="1847"/>
                  </a:cubicBezTo>
                  <a:cubicBezTo>
                    <a:pt x="418" y="2159"/>
                    <a:pt x="269" y="2524"/>
                    <a:pt x="221" y="2913"/>
                  </a:cubicBezTo>
                  <a:lnTo>
                    <a:pt x="730" y="2913"/>
                  </a:lnTo>
                  <a:cubicBezTo>
                    <a:pt x="778" y="2524"/>
                    <a:pt x="927" y="2159"/>
                    <a:pt x="1167" y="1847"/>
                  </a:cubicBezTo>
                  <a:cubicBezTo>
                    <a:pt x="1321" y="1650"/>
                    <a:pt x="1402" y="1405"/>
                    <a:pt x="1402" y="1151"/>
                  </a:cubicBezTo>
                  <a:cubicBezTo>
                    <a:pt x="1402" y="503"/>
                    <a:pt x="868" y="0"/>
                    <a:pt x="250" y="0"/>
                  </a:cubicBezTo>
                  <a:close/>
                </a:path>
              </a:pathLst>
            </a:custGeom>
            <a:solidFill>
              <a:srgbClr val="ABB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6986;p92">
              <a:extLst>
                <a:ext uri="{FF2B5EF4-FFF2-40B4-BE49-F238E27FC236}">
                  <a16:creationId xmlns:a16="http://schemas.microsoft.com/office/drawing/2014/main" id="{6D8884B2-99F7-6D25-C913-46A2AFE40B5F}"/>
                </a:ext>
              </a:extLst>
            </p:cNvPr>
            <p:cNvSpPr/>
            <p:nvPr/>
          </p:nvSpPr>
          <p:spPr>
            <a:xfrm>
              <a:off x="1939071" y="4594801"/>
              <a:ext cx="33618" cy="27460"/>
            </a:xfrm>
            <a:custGeom>
              <a:avLst/>
              <a:gdLst/>
              <a:ahLst/>
              <a:cxnLst/>
              <a:rect l="l" t="t" r="r" b="b"/>
              <a:pathLst>
                <a:path w="1283" h="1048" extrusionOk="0">
                  <a:moveTo>
                    <a:pt x="174" y="1"/>
                  </a:moveTo>
                  <a:cubicBezTo>
                    <a:pt x="78" y="1"/>
                    <a:pt x="1" y="78"/>
                    <a:pt x="1" y="174"/>
                  </a:cubicBezTo>
                  <a:lnTo>
                    <a:pt x="1" y="875"/>
                  </a:lnTo>
                  <a:cubicBezTo>
                    <a:pt x="1" y="971"/>
                    <a:pt x="78" y="1047"/>
                    <a:pt x="174" y="1047"/>
                  </a:cubicBezTo>
                  <a:lnTo>
                    <a:pt x="1115" y="1047"/>
                  </a:lnTo>
                  <a:cubicBezTo>
                    <a:pt x="1206" y="1043"/>
                    <a:pt x="1283" y="971"/>
                    <a:pt x="1283" y="875"/>
                  </a:cubicBezTo>
                  <a:lnTo>
                    <a:pt x="1283" y="174"/>
                  </a:lnTo>
                  <a:cubicBezTo>
                    <a:pt x="1283" y="78"/>
                    <a:pt x="1206" y="1"/>
                    <a:pt x="1115" y="1"/>
                  </a:cubicBezTo>
                  <a:close/>
                </a:path>
              </a:pathLst>
            </a:custGeom>
            <a:solidFill>
              <a:srgbClr val="D4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6987;p92">
              <a:extLst>
                <a:ext uri="{FF2B5EF4-FFF2-40B4-BE49-F238E27FC236}">
                  <a16:creationId xmlns:a16="http://schemas.microsoft.com/office/drawing/2014/main" id="{59557E22-EFFE-C913-2EE4-BD37758D8DAA}"/>
                </a:ext>
              </a:extLst>
            </p:cNvPr>
            <p:cNvSpPr/>
            <p:nvPr/>
          </p:nvSpPr>
          <p:spPr>
            <a:xfrm>
              <a:off x="1879330" y="4298346"/>
              <a:ext cx="379884" cy="329182"/>
            </a:xfrm>
            <a:custGeom>
              <a:avLst/>
              <a:gdLst/>
              <a:ahLst/>
              <a:cxnLst/>
              <a:rect l="l" t="t" r="r" b="b"/>
              <a:pathLst>
                <a:path w="14498" h="12563" extrusionOk="0">
                  <a:moveTo>
                    <a:pt x="7153" y="414"/>
                  </a:moveTo>
                  <a:cubicBezTo>
                    <a:pt x="8305" y="414"/>
                    <a:pt x="8881" y="1810"/>
                    <a:pt x="8065" y="2622"/>
                  </a:cubicBezTo>
                  <a:cubicBezTo>
                    <a:pt x="7801" y="2886"/>
                    <a:pt x="7476" y="3004"/>
                    <a:pt x="7158" y="3004"/>
                  </a:cubicBezTo>
                  <a:cubicBezTo>
                    <a:pt x="6494" y="3004"/>
                    <a:pt x="5857" y="2489"/>
                    <a:pt x="5857" y="1710"/>
                  </a:cubicBezTo>
                  <a:cubicBezTo>
                    <a:pt x="5857" y="994"/>
                    <a:pt x="6438" y="418"/>
                    <a:pt x="7153" y="414"/>
                  </a:cubicBezTo>
                  <a:close/>
                  <a:moveTo>
                    <a:pt x="9823" y="4212"/>
                  </a:moveTo>
                  <a:cubicBezTo>
                    <a:pt x="10182" y="4212"/>
                    <a:pt x="10544" y="4262"/>
                    <a:pt x="10897" y="4364"/>
                  </a:cubicBezTo>
                  <a:cubicBezTo>
                    <a:pt x="10998" y="4715"/>
                    <a:pt x="11046" y="5075"/>
                    <a:pt x="11046" y="5439"/>
                  </a:cubicBezTo>
                  <a:cubicBezTo>
                    <a:pt x="11046" y="7000"/>
                    <a:pt x="10120" y="8406"/>
                    <a:pt x="8689" y="9020"/>
                  </a:cubicBezTo>
                  <a:cubicBezTo>
                    <a:pt x="8944" y="7840"/>
                    <a:pt x="8694" y="6611"/>
                    <a:pt x="7998" y="5627"/>
                  </a:cubicBezTo>
                  <a:cubicBezTo>
                    <a:pt x="7840" y="5401"/>
                    <a:pt x="7662" y="5195"/>
                    <a:pt x="7465" y="5007"/>
                  </a:cubicBezTo>
                  <a:cubicBezTo>
                    <a:pt x="8151" y="4486"/>
                    <a:pt x="8981" y="4212"/>
                    <a:pt x="9823" y="4212"/>
                  </a:cubicBezTo>
                  <a:close/>
                  <a:moveTo>
                    <a:pt x="11910" y="8934"/>
                  </a:moveTo>
                  <a:lnTo>
                    <a:pt x="12045" y="9217"/>
                  </a:lnTo>
                  <a:lnTo>
                    <a:pt x="11776" y="9217"/>
                  </a:lnTo>
                  <a:lnTo>
                    <a:pt x="11910" y="8934"/>
                  </a:lnTo>
                  <a:close/>
                  <a:moveTo>
                    <a:pt x="7153" y="5276"/>
                  </a:moveTo>
                  <a:cubicBezTo>
                    <a:pt x="7340" y="5454"/>
                    <a:pt x="7513" y="5651"/>
                    <a:pt x="7662" y="5862"/>
                  </a:cubicBezTo>
                  <a:cubicBezTo>
                    <a:pt x="8344" y="6827"/>
                    <a:pt x="8550" y="8051"/>
                    <a:pt x="8224" y="9184"/>
                  </a:cubicBezTo>
                  <a:cubicBezTo>
                    <a:pt x="7873" y="9284"/>
                    <a:pt x="7512" y="9335"/>
                    <a:pt x="7150" y="9335"/>
                  </a:cubicBezTo>
                  <a:cubicBezTo>
                    <a:pt x="6788" y="9335"/>
                    <a:pt x="6426" y="9284"/>
                    <a:pt x="6073" y="9184"/>
                  </a:cubicBezTo>
                  <a:cubicBezTo>
                    <a:pt x="5977" y="8833"/>
                    <a:pt x="5924" y="8473"/>
                    <a:pt x="5924" y="8108"/>
                  </a:cubicBezTo>
                  <a:cubicBezTo>
                    <a:pt x="5924" y="7038"/>
                    <a:pt x="6371" y="6011"/>
                    <a:pt x="7153" y="5276"/>
                  </a:cubicBezTo>
                  <a:close/>
                  <a:moveTo>
                    <a:pt x="6241" y="9644"/>
                  </a:moveTo>
                  <a:cubicBezTo>
                    <a:pt x="6541" y="9709"/>
                    <a:pt x="6846" y="9742"/>
                    <a:pt x="7151" y="9742"/>
                  </a:cubicBezTo>
                  <a:cubicBezTo>
                    <a:pt x="7456" y="9742"/>
                    <a:pt x="7760" y="9709"/>
                    <a:pt x="8060" y="9644"/>
                  </a:cubicBezTo>
                  <a:lnTo>
                    <a:pt x="8060" y="9644"/>
                  </a:lnTo>
                  <a:cubicBezTo>
                    <a:pt x="7849" y="10134"/>
                    <a:pt x="7537" y="10580"/>
                    <a:pt x="7148" y="10945"/>
                  </a:cubicBezTo>
                  <a:cubicBezTo>
                    <a:pt x="6760" y="10580"/>
                    <a:pt x="6452" y="10134"/>
                    <a:pt x="6241" y="9644"/>
                  </a:cubicBezTo>
                  <a:close/>
                  <a:moveTo>
                    <a:pt x="2925" y="8640"/>
                  </a:moveTo>
                  <a:cubicBezTo>
                    <a:pt x="3702" y="8640"/>
                    <a:pt x="4153" y="9533"/>
                    <a:pt x="3678" y="10163"/>
                  </a:cubicBezTo>
                  <a:cubicBezTo>
                    <a:pt x="3462" y="10441"/>
                    <a:pt x="3308" y="10768"/>
                    <a:pt x="3231" y="11113"/>
                  </a:cubicBezTo>
                  <a:lnTo>
                    <a:pt x="2612" y="11113"/>
                  </a:lnTo>
                  <a:cubicBezTo>
                    <a:pt x="2540" y="10768"/>
                    <a:pt x="2391" y="10446"/>
                    <a:pt x="2175" y="10168"/>
                  </a:cubicBezTo>
                  <a:cubicBezTo>
                    <a:pt x="2036" y="9990"/>
                    <a:pt x="1969" y="9774"/>
                    <a:pt x="1978" y="9553"/>
                  </a:cubicBezTo>
                  <a:cubicBezTo>
                    <a:pt x="1998" y="9064"/>
                    <a:pt x="2386" y="8670"/>
                    <a:pt x="2876" y="8641"/>
                  </a:cubicBezTo>
                  <a:cubicBezTo>
                    <a:pt x="2893" y="8640"/>
                    <a:pt x="2909" y="8640"/>
                    <a:pt x="2925" y="8640"/>
                  </a:cubicBezTo>
                  <a:close/>
                  <a:moveTo>
                    <a:pt x="11709" y="9625"/>
                  </a:moveTo>
                  <a:lnTo>
                    <a:pt x="11709" y="11440"/>
                  </a:lnTo>
                  <a:lnTo>
                    <a:pt x="11497" y="11440"/>
                  </a:lnTo>
                  <a:lnTo>
                    <a:pt x="11497" y="9692"/>
                  </a:lnTo>
                  <a:cubicBezTo>
                    <a:pt x="11497" y="9654"/>
                    <a:pt x="11526" y="9625"/>
                    <a:pt x="11565" y="9625"/>
                  </a:cubicBezTo>
                  <a:close/>
                  <a:moveTo>
                    <a:pt x="12256" y="9625"/>
                  </a:moveTo>
                  <a:cubicBezTo>
                    <a:pt x="12294" y="9625"/>
                    <a:pt x="12323" y="9654"/>
                    <a:pt x="12328" y="9692"/>
                  </a:cubicBezTo>
                  <a:lnTo>
                    <a:pt x="12328" y="11440"/>
                  </a:lnTo>
                  <a:lnTo>
                    <a:pt x="12112" y="11440"/>
                  </a:lnTo>
                  <a:lnTo>
                    <a:pt x="12117" y="9625"/>
                  </a:lnTo>
                  <a:close/>
                  <a:moveTo>
                    <a:pt x="3361" y="11555"/>
                  </a:moveTo>
                  <a:lnTo>
                    <a:pt x="3361" y="11632"/>
                  </a:lnTo>
                  <a:lnTo>
                    <a:pt x="2487" y="11632"/>
                  </a:lnTo>
                  <a:lnTo>
                    <a:pt x="2487" y="11555"/>
                  </a:lnTo>
                  <a:close/>
                  <a:moveTo>
                    <a:pt x="2943" y="4527"/>
                  </a:moveTo>
                  <a:cubicBezTo>
                    <a:pt x="2482" y="6659"/>
                    <a:pt x="3687" y="8800"/>
                    <a:pt x="5751" y="9510"/>
                  </a:cubicBezTo>
                  <a:cubicBezTo>
                    <a:pt x="5972" y="10153"/>
                    <a:pt x="6342" y="10739"/>
                    <a:pt x="6832" y="11214"/>
                  </a:cubicBezTo>
                  <a:cubicBezTo>
                    <a:pt x="6155" y="11728"/>
                    <a:pt x="5329" y="12006"/>
                    <a:pt x="4479" y="12006"/>
                  </a:cubicBezTo>
                  <a:cubicBezTo>
                    <a:pt x="4244" y="12006"/>
                    <a:pt x="4004" y="11982"/>
                    <a:pt x="3769" y="11939"/>
                  </a:cubicBezTo>
                  <a:lnTo>
                    <a:pt x="3769" y="11488"/>
                  </a:lnTo>
                  <a:cubicBezTo>
                    <a:pt x="3769" y="11377"/>
                    <a:pt x="3721" y="11267"/>
                    <a:pt x="3635" y="11200"/>
                  </a:cubicBezTo>
                  <a:cubicBezTo>
                    <a:pt x="3697" y="10912"/>
                    <a:pt x="3822" y="10643"/>
                    <a:pt x="4004" y="10408"/>
                  </a:cubicBezTo>
                  <a:cubicBezTo>
                    <a:pt x="4687" y="9509"/>
                    <a:pt x="4036" y="8232"/>
                    <a:pt x="2924" y="8232"/>
                  </a:cubicBezTo>
                  <a:cubicBezTo>
                    <a:pt x="2902" y="8232"/>
                    <a:pt x="2879" y="8232"/>
                    <a:pt x="2857" y="8233"/>
                  </a:cubicBezTo>
                  <a:cubicBezTo>
                    <a:pt x="1767" y="8291"/>
                    <a:pt x="1182" y="9548"/>
                    <a:pt x="1854" y="10417"/>
                  </a:cubicBezTo>
                  <a:cubicBezTo>
                    <a:pt x="2031" y="10643"/>
                    <a:pt x="2151" y="10912"/>
                    <a:pt x="2214" y="11195"/>
                  </a:cubicBezTo>
                  <a:cubicBezTo>
                    <a:pt x="2199" y="11209"/>
                    <a:pt x="2180" y="11224"/>
                    <a:pt x="2170" y="11243"/>
                  </a:cubicBezTo>
                  <a:cubicBezTo>
                    <a:pt x="1047" y="10412"/>
                    <a:pt x="452" y="9049"/>
                    <a:pt x="610" y="7662"/>
                  </a:cubicBezTo>
                  <a:cubicBezTo>
                    <a:pt x="774" y="6275"/>
                    <a:pt x="1662" y="5079"/>
                    <a:pt x="2943" y="4527"/>
                  </a:cubicBezTo>
                  <a:close/>
                  <a:moveTo>
                    <a:pt x="12323" y="11848"/>
                  </a:moveTo>
                  <a:lnTo>
                    <a:pt x="12323" y="12088"/>
                  </a:lnTo>
                  <a:cubicBezTo>
                    <a:pt x="12323" y="12126"/>
                    <a:pt x="12294" y="12155"/>
                    <a:pt x="12256" y="12155"/>
                  </a:cubicBezTo>
                  <a:lnTo>
                    <a:pt x="11565" y="12155"/>
                  </a:lnTo>
                  <a:cubicBezTo>
                    <a:pt x="11526" y="12155"/>
                    <a:pt x="11497" y="12126"/>
                    <a:pt x="11497" y="12088"/>
                  </a:cubicBezTo>
                  <a:lnTo>
                    <a:pt x="11497" y="11848"/>
                  </a:lnTo>
                  <a:close/>
                  <a:moveTo>
                    <a:pt x="3361" y="12045"/>
                  </a:moveTo>
                  <a:lnTo>
                    <a:pt x="3361" y="12160"/>
                  </a:lnTo>
                  <a:lnTo>
                    <a:pt x="2487" y="12155"/>
                  </a:lnTo>
                  <a:lnTo>
                    <a:pt x="2487" y="12045"/>
                  </a:lnTo>
                  <a:close/>
                  <a:moveTo>
                    <a:pt x="7148" y="1"/>
                  </a:moveTo>
                  <a:cubicBezTo>
                    <a:pt x="6299" y="1"/>
                    <a:pt x="5574" y="634"/>
                    <a:pt x="5463" y="1479"/>
                  </a:cubicBezTo>
                  <a:cubicBezTo>
                    <a:pt x="4340" y="1954"/>
                    <a:pt x="3476" y="2886"/>
                    <a:pt x="3078" y="4038"/>
                  </a:cubicBezTo>
                  <a:cubicBezTo>
                    <a:pt x="1537" y="4571"/>
                    <a:pt x="428" y="5929"/>
                    <a:pt x="212" y="7547"/>
                  </a:cubicBezTo>
                  <a:cubicBezTo>
                    <a:pt x="1" y="9164"/>
                    <a:pt x="721" y="10768"/>
                    <a:pt x="2074" y="11675"/>
                  </a:cubicBezTo>
                  <a:lnTo>
                    <a:pt x="2074" y="12184"/>
                  </a:lnTo>
                  <a:cubicBezTo>
                    <a:pt x="2074" y="12395"/>
                    <a:pt x="2247" y="12563"/>
                    <a:pt x="2454" y="12563"/>
                  </a:cubicBezTo>
                  <a:lnTo>
                    <a:pt x="3395" y="12563"/>
                  </a:lnTo>
                  <a:cubicBezTo>
                    <a:pt x="3539" y="12563"/>
                    <a:pt x="3668" y="12477"/>
                    <a:pt x="3731" y="12347"/>
                  </a:cubicBezTo>
                  <a:cubicBezTo>
                    <a:pt x="3980" y="12390"/>
                    <a:pt x="4230" y="12409"/>
                    <a:pt x="4479" y="12409"/>
                  </a:cubicBezTo>
                  <a:cubicBezTo>
                    <a:pt x="4486" y="12409"/>
                    <a:pt x="4493" y="12409"/>
                    <a:pt x="4500" y="12409"/>
                  </a:cubicBezTo>
                  <a:cubicBezTo>
                    <a:pt x="5463" y="12409"/>
                    <a:pt x="6395" y="12083"/>
                    <a:pt x="7148" y="11483"/>
                  </a:cubicBezTo>
                  <a:cubicBezTo>
                    <a:pt x="7772" y="11982"/>
                    <a:pt x="8531" y="12294"/>
                    <a:pt x="9323" y="12385"/>
                  </a:cubicBezTo>
                  <a:lnTo>
                    <a:pt x="9347" y="12385"/>
                  </a:lnTo>
                  <a:cubicBezTo>
                    <a:pt x="9601" y="12381"/>
                    <a:pt x="9620" y="12011"/>
                    <a:pt x="9371" y="11977"/>
                  </a:cubicBezTo>
                  <a:cubicBezTo>
                    <a:pt x="8675" y="11896"/>
                    <a:pt x="8017" y="11632"/>
                    <a:pt x="7460" y="11209"/>
                  </a:cubicBezTo>
                  <a:cubicBezTo>
                    <a:pt x="7955" y="10734"/>
                    <a:pt x="8329" y="10153"/>
                    <a:pt x="8550" y="9505"/>
                  </a:cubicBezTo>
                  <a:cubicBezTo>
                    <a:pt x="10609" y="8795"/>
                    <a:pt x="11814" y="6659"/>
                    <a:pt x="11358" y="4527"/>
                  </a:cubicBezTo>
                  <a:lnTo>
                    <a:pt x="11358" y="4527"/>
                  </a:lnTo>
                  <a:cubicBezTo>
                    <a:pt x="13797" y="5574"/>
                    <a:pt x="14498" y="8704"/>
                    <a:pt x="12731" y="10691"/>
                  </a:cubicBezTo>
                  <a:lnTo>
                    <a:pt x="12731" y="9688"/>
                  </a:lnTo>
                  <a:cubicBezTo>
                    <a:pt x="12731" y="9534"/>
                    <a:pt x="12659" y="9395"/>
                    <a:pt x="12539" y="9304"/>
                  </a:cubicBezTo>
                  <a:lnTo>
                    <a:pt x="12217" y="8627"/>
                  </a:lnTo>
                  <a:cubicBezTo>
                    <a:pt x="12157" y="8495"/>
                    <a:pt x="12034" y="8429"/>
                    <a:pt x="11910" y="8429"/>
                  </a:cubicBezTo>
                  <a:cubicBezTo>
                    <a:pt x="11787" y="8429"/>
                    <a:pt x="11663" y="8495"/>
                    <a:pt x="11603" y="8627"/>
                  </a:cubicBezTo>
                  <a:lnTo>
                    <a:pt x="11281" y="9308"/>
                  </a:lnTo>
                  <a:cubicBezTo>
                    <a:pt x="11157" y="9395"/>
                    <a:pt x="11085" y="9539"/>
                    <a:pt x="11085" y="9692"/>
                  </a:cubicBezTo>
                  <a:lnTo>
                    <a:pt x="11085" y="11790"/>
                  </a:lnTo>
                  <a:cubicBezTo>
                    <a:pt x="10806" y="11886"/>
                    <a:pt x="10513" y="11953"/>
                    <a:pt x="10216" y="11982"/>
                  </a:cubicBezTo>
                  <a:cubicBezTo>
                    <a:pt x="9953" y="12001"/>
                    <a:pt x="9971" y="12390"/>
                    <a:pt x="10235" y="12390"/>
                  </a:cubicBezTo>
                  <a:cubicBezTo>
                    <a:pt x="10236" y="12390"/>
                    <a:pt x="10238" y="12390"/>
                    <a:pt x="10240" y="12390"/>
                  </a:cubicBezTo>
                  <a:lnTo>
                    <a:pt x="10259" y="12390"/>
                  </a:lnTo>
                  <a:cubicBezTo>
                    <a:pt x="10547" y="12361"/>
                    <a:pt x="10830" y="12304"/>
                    <a:pt x="11104" y="12217"/>
                  </a:cubicBezTo>
                  <a:cubicBezTo>
                    <a:pt x="11166" y="12419"/>
                    <a:pt x="11349" y="12558"/>
                    <a:pt x="11565" y="12563"/>
                  </a:cubicBezTo>
                  <a:lnTo>
                    <a:pt x="12256" y="12563"/>
                  </a:lnTo>
                  <a:cubicBezTo>
                    <a:pt x="12520" y="12558"/>
                    <a:pt x="12731" y="12347"/>
                    <a:pt x="12731" y="12083"/>
                  </a:cubicBezTo>
                  <a:lnTo>
                    <a:pt x="12731" y="11277"/>
                  </a:lnTo>
                  <a:cubicBezTo>
                    <a:pt x="13619" y="10460"/>
                    <a:pt x="14123" y="9313"/>
                    <a:pt x="14123" y="8108"/>
                  </a:cubicBezTo>
                  <a:cubicBezTo>
                    <a:pt x="14123" y="6275"/>
                    <a:pt x="12957" y="4643"/>
                    <a:pt x="11224" y="4043"/>
                  </a:cubicBezTo>
                  <a:cubicBezTo>
                    <a:pt x="11070" y="3601"/>
                    <a:pt x="10849" y="3188"/>
                    <a:pt x="10561" y="2819"/>
                  </a:cubicBezTo>
                  <a:cubicBezTo>
                    <a:pt x="10517" y="2760"/>
                    <a:pt x="10461" y="2736"/>
                    <a:pt x="10405" y="2736"/>
                  </a:cubicBezTo>
                  <a:cubicBezTo>
                    <a:pt x="10257" y="2736"/>
                    <a:pt x="10117" y="2911"/>
                    <a:pt x="10240" y="3068"/>
                  </a:cubicBezTo>
                  <a:cubicBezTo>
                    <a:pt x="10437" y="3327"/>
                    <a:pt x="10605" y="3606"/>
                    <a:pt x="10734" y="3908"/>
                  </a:cubicBezTo>
                  <a:cubicBezTo>
                    <a:pt x="10432" y="3842"/>
                    <a:pt x="10127" y="3810"/>
                    <a:pt x="9823" y="3810"/>
                  </a:cubicBezTo>
                  <a:cubicBezTo>
                    <a:pt x="8863" y="3810"/>
                    <a:pt x="7919" y="4133"/>
                    <a:pt x="7153" y="4739"/>
                  </a:cubicBezTo>
                  <a:cubicBezTo>
                    <a:pt x="6798" y="4460"/>
                    <a:pt x="6404" y="4235"/>
                    <a:pt x="5982" y="4076"/>
                  </a:cubicBezTo>
                  <a:cubicBezTo>
                    <a:pt x="5950" y="4062"/>
                    <a:pt x="5920" y="4056"/>
                    <a:pt x="5892" y="4056"/>
                  </a:cubicBezTo>
                  <a:cubicBezTo>
                    <a:pt x="5686" y="4056"/>
                    <a:pt x="5593" y="4388"/>
                    <a:pt x="5838" y="4460"/>
                  </a:cubicBezTo>
                  <a:cubicBezTo>
                    <a:pt x="6198" y="4595"/>
                    <a:pt x="6534" y="4782"/>
                    <a:pt x="6841" y="5012"/>
                  </a:cubicBezTo>
                  <a:cubicBezTo>
                    <a:pt x="5766" y="6044"/>
                    <a:pt x="5300" y="7561"/>
                    <a:pt x="5612" y="9020"/>
                  </a:cubicBezTo>
                  <a:cubicBezTo>
                    <a:pt x="3807" y="8248"/>
                    <a:pt x="2862" y="6251"/>
                    <a:pt x="3404" y="4364"/>
                  </a:cubicBezTo>
                  <a:cubicBezTo>
                    <a:pt x="3740" y="4268"/>
                    <a:pt x="4089" y="4215"/>
                    <a:pt x="4434" y="4215"/>
                  </a:cubicBezTo>
                  <a:cubicBezTo>
                    <a:pt x="4449" y="4215"/>
                    <a:pt x="4464" y="4215"/>
                    <a:pt x="4479" y="4215"/>
                  </a:cubicBezTo>
                  <a:cubicBezTo>
                    <a:pt x="4657" y="4215"/>
                    <a:pt x="4835" y="4225"/>
                    <a:pt x="5007" y="4249"/>
                  </a:cubicBezTo>
                  <a:cubicBezTo>
                    <a:pt x="5020" y="4251"/>
                    <a:pt x="5032" y="4252"/>
                    <a:pt x="5043" y="4252"/>
                  </a:cubicBezTo>
                  <a:cubicBezTo>
                    <a:pt x="5285" y="4252"/>
                    <a:pt x="5322" y="3878"/>
                    <a:pt x="5065" y="3846"/>
                  </a:cubicBezTo>
                  <a:cubicBezTo>
                    <a:pt x="4868" y="3817"/>
                    <a:pt x="4676" y="3803"/>
                    <a:pt x="4479" y="3803"/>
                  </a:cubicBezTo>
                  <a:cubicBezTo>
                    <a:pt x="4172" y="3803"/>
                    <a:pt x="3870" y="3836"/>
                    <a:pt x="3567" y="3903"/>
                  </a:cubicBezTo>
                  <a:cubicBezTo>
                    <a:pt x="3942" y="3035"/>
                    <a:pt x="4614" y="2334"/>
                    <a:pt x="5463" y="1926"/>
                  </a:cubicBezTo>
                  <a:cubicBezTo>
                    <a:pt x="5574" y="2775"/>
                    <a:pt x="6294" y="3409"/>
                    <a:pt x="7148" y="3409"/>
                  </a:cubicBezTo>
                  <a:cubicBezTo>
                    <a:pt x="8003" y="3409"/>
                    <a:pt x="8728" y="2775"/>
                    <a:pt x="8838" y="1926"/>
                  </a:cubicBezTo>
                  <a:cubicBezTo>
                    <a:pt x="9126" y="2065"/>
                    <a:pt x="9395" y="2242"/>
                    <a:pt x="9644" y="2444"/>
                  </a:cubicBezTo>
                  <a:cubicBezTo>
                    <a:pt x="9687" y="2481"/>
                    <a:pt x="9733" y="2496"/>
                    <a:pt x="9776" y="2496"/>
                  </a:cubicBezTo>
                  <a:cubicBezTo>
                    <a:pt x="9940" y="2496"/>
                    <a:pt x="10071" y="2269"/>
                    <a:pt x="9904" y="2132"/>
                  </a:cubicBezTo>
                  <a:cubicBezTo>
                    <a:pt x="9582" y="1863"/>
                    <a:pt x="9222" y="1642"/>
                    <a:pt x="8838" y="1479"/>
                  </a:cubicBezTo>
                  <a:cubicBezTo>
                    <a:pt x="8723" y="634"/>
                    <a:pt x="8003" y="1"/>
                    <a:pt x="71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6988;p92">
              <a:extLst>
                <a:ext uri="{FF2B5EF4-FFF2-40B4-BE49-F238E27FC236}">
                  <a16:creationId xmlns:a16="http://schemas.microsoft.com/office/drawing/2014/main" id="{A9B642C2-D35E-47C5-A78F-38C4BE5F1A39}"/>
                </a:ext>
              </a:extLst>
            </p:cNvPr>
            <p:cNvSpPr/>
            <p:nvPr/>
          </p:nvSpPr>
          <p:spPr>
            <a:xfrm>
              <a:off x="2061332" y="4315483"/>
              <a:ext cx="22665" cy="33094"/>
            </a:xfrm>
            <a:custGeom>
              <a:avLst/>
              <a:gdLst/>
              <a:ahLst/>
              <a:cxnLst/>
              <a:rect l="l" t="t" r="r" b="b"/>
              <a:pathLst>
                <a:path w="865" h="1263" extrusionOk="0">
                  <a:moveTo>
                    <a:pt x="205" y="1"/>
                  </a:moveTo>
                  <a:cubicBezTo>
                    <a:pt x="103" y="1"/>
                    <a:pt x="1" y="69"/>
                    <a:pt x="1" y="206"/>
                  </a:cubicBezTo>
                  <a:lnTo>
                    <a:pt x="1" y="1056"/>
                  </a:lnTo>
                  <a:cubicBezTo>
                    <a:pt x="1" y="1171"/>
                    <a:pt x="92" y="1262"/>
                    <a:pt x="207" y="1262"/>
                  </a:cubicBezTo>
                  <a:lnTo>
                    <a:pt x="596" y="1262"/>
                  </a:lnTo>
                  <a:cubicBezTo>
                    <a:pt x="865" y="1262"/>
                    <a:pt x="865" y="849"/>
                    <a:pt x="596" y="849"/>
                  </a:cubicBezTo>
                  <a:lnTo>
                    <a:pt x="409" y="849"/>
                  </a:lnTo>
                  <a:lnTo>
                    <a:pt x="409" y="206"/>
                  </a:lnTo>
                  <a:cubicBezTo>
                    <a:pt x="409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6989;p92">
              <a:extLst>
                <a:ext uri="{FF2B5EF4-FFF2-40B4-BE49-F238E27FC236}">
                  <a16:creationId xmlns:a16="http://schemas.microsoft.com/office/drawing/2014/main" id="{BF295C91-8F74-641E-B15A-EC412F2678BF}"/>
                </a:ext>
              </a:extLst>
            </p:cNvPr>
            <p:cNvSpPr/>
            <p:nvPr/>
          </p:nvSpPr>
          <p:spPr>
            <a:xfrm>
              <a:off x="2046738" y="4465178"/>
              <a:ext cx="39906" cy="59558"/>
            </a:xfrm>
            <a:custGeom>
              <a:avLst/>
              <a:gdLst/>
              <a:ahLst/>
              <a:cxnLst/>
              <a:rect l="l" t="t" r="r" b="b"/>
              <a:pathLst>
                <a:path w="1523" h="2273" extrusionOk="0">
                  <a:moveTo>
                    <a:pt x="762" y="0"/>
                  </a:moveTo>
                  <a:cubicBezTo>
                    <a:pt x="660" y="0"/>
                    <a:pt x="558" y="68"/>
                    <a:pt x="558" y="205"/>
                  </a:cubicBezTo>
                  <a:lnTo>
                    <a:pt x="558" y="277"/>
                  </a:lnTo>
                  <a:cubicBezTo>
                    <a:pt x="1" y="503"/>
                    <a:pt x="159" y="1329"/>
                    <a:pt x="759" y="1329"/>
                  </a:cubicBezTo>
                  <a:cubicBezTo>
                    <a:pt x="870" y="1329"/>
                    <a:pt x="932" y="1449"/>
                    <a:pt x="875" y="1540"/>
                  </a:cubicBezTo>
                  <a:cubicBezTo>
                    <a:pt x="849" y="1583"/>
                    <a:pt x="805" y="1605"/>
                    <a:pt x="760" y="1605"/>
                  </a:cubicBezTo>
                  <a:cubicBezTo>
                    <a:pt x="711" y="1605"/>
                    <a:pt x="662" y="1578"/>
                    <a:pt x="639" y="1525"/>
                  </a:cubicBezTo>
                  <a:cubicBezTo>
                    <a:pt x="599" y="1444"/>
                    <a:pt x="531" y="1409"/>
                    <a:pt x="463" y="1409"/>
                  </a:cubicBezTo>
                  <a:cubicBezTo>
                    <a:pt x="327" y="1409"/>
                    <a:pt x="190" y="1545"/>
                    <a:pt x="270" y="1708"/>
                  </a:cubicBezTo>
                  <a:cubicBezTo>
                    <a:pt x="327" y="1828"/>
                    <a:pt x="433" y="1924"/>
                    <a:pt x="558" y="1977"/>
                  </a:cubicBezTo>
                  <a:lnTo>
                    <a:pt x="558" y="2068"/>
                  </a:lnTo>
                  <a:cubicBezTo>
                    <a:pt x="558" y="2205"/>
                    <a:pt x="660" y="2273"/>
                    <a:pt x="762" y="2273"/>
                  </a:cubicBezTo>
                  <a:cubicBezTo>
                    <a:pt x="864" y="2273"/>
                    <a:pt x="966" y="2205"/>
                    <a:pt x="966" y="2068"/>
                  </a:cubicBezTo>
                  <a:lnTo>
                    <a:pt x="966" y="1977"/>
                  </a:lnTo>
                  <a:cubicBezTo>
                    <a:pt x="1523" y="1751"/>
                    <a:pt x="1364" y="925"/>
                    <a:pt x="764" y="925"/>
                  </a:cubicBezTo>
                  <a:cubicBezTo>
                    <a:pt x="659" y="925"/>
                    <a:pt x="591" y="815"/>
                    <a:pt x="639" y="724"/>
                  </a:cubicBezTo>
                  <a:cubicBezTo>
                    <a:pt x="665" y="673"/>
                    <a:pt x="712" y="648"/>
                    <a:pt x="761" y="648"/>
                  </a:cubicBezTo>
                  <a:cubicBezTo>
                    <a:pt x="804" y="648"/>
                    <a:pt x="847" y="668"/>
                    <a:pt x="875" y="709"/>
                  </a:cubicBezTo>
                  <a:cubicBezTo>
                    <a:pt x="919" y="775"/>
                    <a:pt x="979" y="802"/>
                    <a:pt x="1038" y="802"/>
                  </a:cubicBezTo>
                  <a:cubicBezTo>
                    <a:pt x="1182" y="802"/>
                    <a:pt x="1321" y="639"/>
                    <a:pt x="1215" y="479"/>
                  </a:cubicBezTo>
                  <a:cubicBezTo>
                    <a:pt x="1153" y="392"/>
                    <a:pt x="1067" y="320"/>
                    <a:pt x="966" y="282"/>
                  </a:cubicBezTo>
                  <a:lnTo>
                    <a:pt x="966" y="205"/>
                  </a:lnTo>
                  <a:cubicBezTo>
                    <a:pt x="966" y="68"/>
                    <a:pt x="864" y="0"/>
                    <a:pt x="76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6990;p92">
              <a:extLst>
                <a:ext uri="{FF2B5EF4-FFF2-40B4-BE49-F238E27FC236}">
                  <a16:creationId xmlns:a16="http://schemas.microsoft.com/office/drawing/2014/main" id="{70A884C9-592B-5F98-31AB-9E16B40510BF}"/>
                </a:ext>
              </a:extLst>
            </p:cNvPr>
            <p:cNvSpPr/>
            <p:nvPr/>
          </p:nvSpPr>
          <p:spPr>
            <a:xfrm>
              <a:off x="1912214" y="4493660"/>
              <a:ext cx="19442" cy="14909"/>
            </a:xfrm>
            <a:custGeom>
              <a:avLst/>
              <a:gdLst/>
              <a:ahLst/>
              <a:cxnLst/>
              <a:rect l="l" t="t" r="r" b="b"/>
              <a:pathLst>
                <a:path w="742" h="569" extrusionOk="0">
                  <a:moveTo>
                    <a:pt x="293" y="1"/>
                  </a:moveTo>
                  <a:cubicBezTo>
                    <a:pt x="135" y="1"/>
                    <a:pt x="0" y="205"/>
                    <a:pt x="147" y="352"/>
                  </a:cubicBezTo>
                  <a:lnTo>
                    <a:pt x="306" y="506"/>
                  </a:lnTo>
                  <a:cubicBezTo>
                    <a:pt x="350" y="550"/>
                    <a:pt x="400" y="569"/>
                    <a:pt x="448" y="569"/>
                  </a:cubicBezTo>
                  <a:cubicBezTo>
                    <a:pt x="606" y="569"/>
                    <a:pt x="741" y="365"/>
                    <a:pt x="594" y="218"/>
                  </a:cubicBezTo>
                  <a:lnTo>
                    <a:pt x="435" y="64"/>
                  </a:ln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6991;p92">
              <a:extLst>
                <a:ext uri="{FF2B5EF4-FFF2-40B4-BE49-F238E27FC236}">
                  <a16:creationId xmlns:a16="http://schemas.microsoft.com/office/drawing/2014/main" id="{14B721D2-A1D6-D535-9FCE-5856E5C02481}"/>
                </a:ext>
              </a:extLst>
            </p:cNvPr>
            <p:cNvSpPr/>
            <p:nvPr/>
          </p:nvSpPr>
          <p:spPr>
            <a:xfrm>
              <a:off x="1903148" y="4507757"/>
              <a:ext cx="20700" cy="12184"/>
            </a:xfrm>
            <a:custGeom>
              <a:avLst/>
              <a:gdLst/>
              <a:ahLst/>
              <a:cxnLst/>
              <a:rect l="l" t="t" r="r" b="b"/>
              <a:pathLst>
                <a:path w="790" h="465" extrusionOk="0">
                  <a:moveTo>
                    <a:pt x="287" y="1"/>
                  </a:moveTo>
                  <a:cubicBezTo>
                    <a:pt x="73" y="1"/>
                    <a:pt x="1" y="323"/>
                    <a:pt x="229" y="400"/>
                  </a:cubicBezTo>
                  <a:lnTo>
                    <a:pt x="441" y="457"/>
                  </a:lnTo>
                  <a:cubicBezTo>
                    <a:pt x="461" y="462"/>
                    <a:pt x="481" y="465"/>
                    <a:pt x="499" y="465"/>
                  </a:cubicBezTo>
                  <a:cubicBezTo>
                    <a:pt x="719" y="465"/>
                    <a:pt x="790" y="126"/>
                    <a:pt x="546" y="64"/>
                  </a:cubicBezTo>
                  <a:lnTo>
                    <a:pt x="335" y="6"/>
                  </a:lnTo>
                  <a:cubicBezTo>
                    <a:pt x="318" y="2"/>
                    <a:pt x="302" y="1"/>
                    <a:pt x="2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6992;p92">
              <a:extLst>
                <a:ext uri="{FF2B5EF4-FFF2-40B4-BE49-F238E27FC236}">
                  <a16:creationId xmlns:a16="http://schemas.microsoft.com/office/drawing/2014/main" id="{9CD9E51F-592B-C39B-200E-1A7E10164619}"/>
                </a:ext>
              </a:extLst>
            </p:cNvPr>
            <p:cNvSpPr/>
            <p:nvPr/>
          </p:nvSpPr>
          <p:spPr>
            <a:xfrm>
              <a:off x="1927516" y="4484358"/>
              <a:ext cx="13861" cy="16272"/>
            </a:xfrm>
            <a:custGeom>
              <a:avLst/>
              <a:gdLst/>
              <a:ahLst/>
              <a:cxnLst/>
              <a:rect l="l" t="t" r="r" b="b"/>
              <a:pathLst>
                <a:path w="529" h="621" extrusionOk="0">
                  <a:moveTo>
                    <a:pt x="246" y="1"/>
                  </a:moveTo>
                  <a:cubicBezTo>
                    <a:pt x="124" y="1"/>
                    <a:pt x="0" y="102"/>
                    <a:pt x="43" y="261"/>
                  </a:cubicBezTo>
                  <a:lnTo>
                    <a:pt x="101" y="467"/>
                  </a:lnTo>
                  <a:cubicBezTo>
                    <a:pt x="125" y="558"/>
                    <a:pt x="202" y="621"/>
                    <a:pt x="298" y="621"/>
                  </a:cubicBezTo>
                  <a:cubicBezTo>
                    <a:pt x="432" y="621"/>
                    <a:pt x="528" y="491"/>
                    <a:pt x="495" y="361"/>
                  </a:cubicBezTo>
                  <a:lnTo>
                    <a:pt x="437" y="150"/>
                  </a:lnTo>
                  <a:cubicBezTo>
                    <a:pt x="408" y="46"/>
                    <a:pt x="328" y="1"/>
                    <a:pt x="2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플랫폼 구성 요소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3074" name="Picture 2" descr="OracleDB연동 CRUD 구현💢">
            <a:extLst>
              <a:ext uri="{FF2B5EF4-FFF2-40B4-BE49-F238E27FC236}">
                <a16:creationId xmlns:a16="http://schemas.microsoft.com/office/drawing/2014/main" id="{1BDCE384-115D-8221-F9AE-6D492764D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33" y="2995034"/>
            <a:ext cx="795201" cy="7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12;p45">
            <a:extLst>
              <a:ext uri="{FF2B5EF4-FFF2-40B4-BE49-F238E27FC236}">
                <a16:creationId xmlns:a16="http://schemas.microsoft.com/office/drawing/2014/main" id="{17EC14BB-81F4-7D00-3E50-392D00BFE9C9}"/>
              </a:ext>
            </a:extLst>
          </p:cNvPr>
          <p:cNvSpPr txBox="1">
            <a:spLocks/>
          </p:cNvSpPr>
          <p:nvPr/>
        </p:nvSpPr>
        <p:spPr>
          <a:xfrm>
            <a:off x="2008775" y="3688805"/>
            <a:ext cx="1987699" cy="107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ko-KR" altLang="en-US" sz="18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외부 </a:t>
            </a:r>
            <a:r>
              <a:rPr lang="en-US" altLang="ko-KR" sz="1800" b="1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OracleDB</a:t>
            </a:r>
            <a:r>
              <a:rPr lang="en-US" altLang="ko-KR" sz="18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</a:p>
          <a:p>
            <a:pPr marL="0" indent="0"/>
            <a:r>
              <a:rPr lang="ko-KR" altLang="en-US" sz="18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데이터베이스 서버</a:t>
            </a:r>
            <a:endParaRPr lang="en-US" altLang="ko-KR" sz="18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indent="0"/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고객 데이터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데이터 저장</a:t>
            </a:r>
            <a:endParaRPr 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3076" name="Picture 4" descr="전자정부 프레임워크는 무엇?">
            <a:extLst>
              <a:ext uri="{FF2B5EF4-FFF2-40B4-BE49-F238E27FC236}">
                <a16:creationId xmlns:a16="http://schemas.microsoft.com/office/drawing/2014/main" id="{693CE860-18C0-59EA-5B39-1B03F8598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751" y="3077903"/>
            <a:ext cx="1197613" cy="7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12;p45">
            <a:extLst>
              <a:ext uri="{FF2B5EF4-FFF2-40B4-BE49-F238E27FC236}">
                <a16:creationId xmlns:a16="http://schemas.microsoft.com/office/drawing/2014/main" id="{864055AC-EE74-52B7-0684-9AFA60D2D08C}"/>
              </a:ext>
            </a:extLst>
          </p:cNvPr>
          <p:cNvSpPr txBox="1">
            <a:spLocks/>
          </p:cNvSpPr>
          <p:nvPr/>
        </p:nvSpPr>
        <p:spPr>
          <a:xfrm>
            <a:off x="7065839" y="3718790"/>
            <a:ext cx="2025155" cy="69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en-US" sz="18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Spring </a:t>
            </a:r>
            <a:r>
              <a:rPr lang="ko-KR" altLang="en-US" sz="18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프레임워크</a:t>
            </a:r>
            <a:endParaRPr lang="en-US" altLang="ko-KR" sz="18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indent="0"/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사이트 개발 도구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/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데이터베이스 연결</a:t>
            </a:r>
            <a:endParaRPr 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3080" name="Picture 8" descr="Spring] 01-1. Spring이란?">
            <a:extLst>
              <a:ext uri="{FF2B5EF4-FFF2-40B4-BE49-F238E27FC236}">
                <a16:creationId xmlns:a16="http://schemas.microsoft.com/office/drawing/2014/main" id="{24C618B8-7DBD-9550-A9EB-A6F228CFF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t="32164" r="9639" b="33113"/>
          <a:stretch/>
        </p:blipFill>
        <p:spPr bwMode="auto">
          <a:xfrm>
            <a:off x="7156945" y="3190205"/>
            <a:ext cx="1842945" cy="52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212;p45">
            <a:extLst>
              <a:ext uri="{FF2B5EF4-FFF2-40B4-BE49-F238E27FC236}">
                <a16:creationId xmlns:a16="http://schemas.microsoft.com/office/drawing/2014/main" id="{47AE55C0-FC98-230A-C59E-DC92ADA02F64}"/>
              </a:ext>
            </a:extLst>
          </p:cNvPr>
          <p:cNvSpPr txBox="1">
            <a:spLocks/>
          </p:cNvSpPr>
          <p:nvPr/>
        </p:nvSpPr>
        <p:spPr>
          <a:xfrm>
            <a:off x="5019889" y="3920197"/>
            <a:ext cx="2115336" cy="46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ko-KR" altLang="en-US" sz="18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전자정부 프레임워크</a:t>
            </a:r>
            <a:endParaRPr lang="en-US" altLang="ko-KR" sz="18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indent="0"/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각 구성요소들을 연결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3082" name="Picture 10" descr="cafe24설명서 Blog | UsingU">
            <a:extLst>
              <a:ext uri="{FF2B5EF4-FFF2-40B4-BE49-F238E27FC236}">
                <a16:creationId xmlns:a16="http://schemas.microsoft.com/office/drawing/2014/main" id="{987A3AFE-4063-FCC5-A692-4A334ED28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4" t="32196" r="15223" b="31892"/>
          <a:stretch/>
        </p:blipFill>
        <p:spPr bwMode="auto">
          <a:xfrm>
            <a:off x="417466" y="3260449"/>
            <a:ext cx="1459150" cy="41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212;p45">
            <a:extLst>
              <a:ext uri="{FF2B5EF4-FFF2-40B4-BE49-F238E27FC236}">
                <a16:creationId xmlns:a16="http://schemas.microsoft.com/office/drawing/2014/main" id="{0E432E87-D9D7-407F-8CCB-1C9D9731DFD3}"/>
              </a:ext>
            </a:extLst>
          </p:cNvPr>
          <p:cNvSpPr txBox="1">
            <a:spLocks/>
          </p:cNvSpPr>
          <p:nvPr/>
        </p:nvSpPr>
        <p:spPr>
          <a:xfrm>
            <a:off x="355936" y="3679955"/>
            <a:ext cx="1582209" cy="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ko-KR" altLang="en-US" sz="18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웹 호스팅 서버</a:t>
            </a:r>
            <a:endParaRPr lang="en-US" altLang="ko-KR" sz="18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indent="0"/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도메인 연결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서버 구동</a:t>
            </a:r>
            <a:endParaRPr 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16" name="그림 15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E0D112C8-32B2-9005-675C-0EF2888254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544" y="911592"/>
            <a:ext cx="1224615" cy="1224615"/>
          </a:xfrm>
          <a:prstGeom prst="rect">
            <a:avLst/>
          </a:prstGeom>
        </p:spPr>
      </p:pic>
      <p:sp>
        <p:nvSpPr>
          <p:cNvPr id="19" name="Google Shape;1212;p45">
            <a:extLst>
              <a:ext uri="{FF2B5EF4-FFF2-40B4-BE49-F238E27FC236}">
                <a16:creationId xmlns:a16="http://schemas.microsoft.com/office/drawing/2014/main" id="{F26E437C-1D7B-1EF8-D882-313984E558FD}"/>
              </a:ext>
            </a:extLst>
          </p:cNvPr>
          <p:cNvSpPr txBox="1">
            <a:spLocks/>
          </p:cNvSpPr>
          <p:nvPr/>
        </p:nvSpPr>
        <p:spPr>
          <a:xfrm>
            <a:off x="4006419" y="1887836"/>
            <a:ext cx="1260865" cy="26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en-US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DroneToYou</a:t>
            </a:r>
            <a:endParaRPr lang="en-US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23398F-97BA-97EC-D992-9233C03A9768}"/>
              </a:ext>
            </a:extLst>
          </p:cNvPr>
          <p:cNvCxnSpPr>
            <a:cxnSpLocks/>
            <a:stCxn id="3082" idx="0"/>
            <a:endCxn id="16" idx="1"/>
          </p:cNvCxnSpPr>
          <p:nvPr/>
        </p:nvCxnSpPr>
        <p:spPr>
          <a:xfrm flipV="1">
            <a:off x="1147041" y="1523900"/>
            <a:ext cx="2877503" cy="1736549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자바의 정석 1장 - 자바를 시작하기 전에">
            <a:extLst>
              <a:ext uri="{FF2B5EF4-FFF2-40B4-BE49-F238E27FC236}">
                <a16:creationId xmlns:a16="http://schemas.microsoft.com/office/drawing/2014/main" id="{17879184-940C-E66A-7CE9-1501E9C29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950" y="2995034"/>
            <a:ext cx="1627799" cy="9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1212;p45">
            <a:extLst>
              <a:ext uri="{FF2B5EF4-FFF2-40B4-BE49-F238E27FC236}">
                <a16:creationId xmlns:a16="http://schemas.microsoft.com/office/drawing/2014/main" id="{7BC2FDE4-20D7-34A6-5F23-940B68F93BF1}"/>
              </a:ext>
            </a:extLst>
          </p:cNvPr>
          <p:cNvSpPr txBox="1">
            <a:spLocks/>
          </p:cNvSpPr>
          <p:nvPr/>
        </p:nvSpPr>
        <p:spPr>
          <a:xfrm>
            <a:off x="3782678" y="3884754"/>
            <a:ext cx="1688095" cy="69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en-US" sz="18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Java</a:t>
            </a:r>
            <a:br>
              <a:rPr 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플랫폼 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/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메인 개발 언어</a:t>
            </a:r>
            <a:endParaRPr 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01C3A9B-8278-E20F-3EE9-665285418BC2}"/>
              </a:ext>
            </a:extLst>
          </p:cNvPr>
          <p:cNvCxnSpPr>
            <a:cxnSpLocks/>
            <a:stCxn id="3074" idx="0"/>
            <a:endCxn id="19" idx="1"/>
          </p:cNvCxnSpPr>
          <p:nvPr/>
        </p:nvCxnSpPr>
        <p:spPr>
          <a:xfrm flipV="1">
            <a:off x="3000634" y="2018152"/>
            <a:ext cx="1005785" cy="976882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2E2C1B1-1D2A-281B-2E35-CE7286D68C94}"/>
              </a:ext>
            </a:extLst>
          </p:cNvPr>
          <p:cNvCxnSpPr>
            <a:cxnSpLocks/>
            <a:stCxn id="3084" idx="0"/>
            <a:endCxn id="19" idx="2"/>
          </p:cNvCxnSpPr>
          <p:nvPr/>
        </p:nvCxnSpPr>
        <p:spPr>
          <a:xfrm flipH="1" flipV="1">
            <a:off x="4636852" y="2148467"/>
            <a:ext cx="998" cy="846567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0F2A34C-49D3-C97A-D054-1C3F77AB0D10}"/>
              </a:ext>
            </a:extLst>
          </p:cNvPr>
          <p:cNvCxnSpPr>
            <a:cxnSpLocks/>
            <a:stCxn id="3076" idx="0"/>
            <a:endCxn id="19" idx="3"/>
          </p:cNvCxnSpPr>
          <p:nvPr/>
        </p:nvCxnSpPr>
        <p:spPr>
          <a:xfrm flipH="1" flipV="1">
            <a:off x="5267284" y="2018152"/>
            <a:ext cx="810274" cy="1059751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736ADED-AEA1-1350-D19A-42B2E6ACD5A8}"/>
              </a:ext>
            </a:extLst>
          </p:cNvPr>
          <p:cNvCxnSpPr>
            <a:cxnSpLocks/>
            <a:stCxn id="3080" idx="0"/>
            <a:endCxn id="16" idx="3"/>
          </p:cNvCxnSpPr>
          <p:nvPr/>
        </p:nvCxnSpPr>
        <p:spPr>
          <a:xfrm flipH="1" flipV="1">
            <a:off x="5249159" y="1523900"/>
            <a:ext cx="2829259" cy="1666305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>
          <a:extLst>
            <a:ext uri="{FF2B5EF4-FFF2-40B4-BE49-F238E27FC236}">
              <a16:creationId xmlns:a16="http://schemas.microsoft.com/office/drawing/2014/main" id="{D64D5B40-090C-A680-2B05-A4D5F1B7E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6">
            <a:extLst>
              <a:ext uri="{FF2B5EF4-FFF2-40B4-BE49-F238E27FC236}">
                <a16:creationId xmlns:a16="http://schemas.microsoft.com/office/drawing/2014/main" id="{7DA76504-97AC-4DE6-8B07-8F7DB346C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주요 기능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228" name="Google Shape;1228;p46">
            <a:extLst>
              <a:ext uri="{FF2B5EF4-FFF2-40B4-BE49-F238E27FC236}">
                <a16:creationId xmlns:a16="http://schemas.microsoft.com/office/drawing/2014/main" id="{F6DAB13A-8793-0D11-FB6C-908E92439E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695000" cy="21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거래를 원하는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등록</a:t>
            </a:r>
            <a:r>
              <a:rPr 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구매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판매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>
                <a:highlight>
                  <a:srgbClr val="FFFF00"/>
                </a:highlight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개인 간의 </a:t>
            </a:r>
            <a:r>
              <a:rPr lang="ko-KR" altLang="en-US" dirty="0" err="1">
                <a:highlight>
                  <a:srgbClr val="FFFF00"/>
                </a:highlight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dirty="0">
                <a:highlight>
                  <a:srgbClr val="FFFF00"/>
                </a:highlight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대여</a:t>
            </a:r>
            <a:endParaRPr lang="en-US" altLang="ko-KR" dirty="0">
              <a:highlight>
                <a:srgbClr val="FFFF00"/>
              </a:highlight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>
                <a:highlight>
                  <a:srgbClr val="FFFF00"/>
                </a:highlight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맞춤 </a:t>
            </a:r>
            <a:r>
              <a:rPr lang="ko-KR" altLang="en-US" dirty="0" err="1">
                <a:highlight>
                  <a:srgbClr val="FFFF00"/>
                </a:highlight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dirty="0">
                <a:highlight>
                  <a:srgbClr val="FFFF00"/>
                </a:highlight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제작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기존 시장에서 도입하지 않은 개인 간의 공유 시스템과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개인화된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맞춤 제작을 도입하여 차별성을 확보하기 위함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grpSp>
        <p:nvGrpSpPr>
          <p:cNvPr id="1229" name="Google Shape;1229;p46">
            <a:extLst>
              <a:ext uri="{FF2B5EF4-FFF2-40B4-BE49-F238E27FC236}">
                <a16:creationId xmlns:a16="http://schemas.microsoft.com/office/drawing/2014/main" id="{EF8D635B-D163-33FC-E408-0897F51ED348}"/>
              </a:ext>
            </a:extLst>
          </p:cNvPr>
          <p:cNvGrpSpPr/>
          <p:nvPr/>
        </p:nvGrpSpPr>
        <p:grpSpPr>
          <a:xfrm>
            <a:off x="7339603" y="2128773"/>
            <a:ext cx="1484459" cy="3907172"/>
            <a:chOff x="2562382" y="1842098"/>
            <a:chExt cx="1090552" cy="2870388"/>
          </a:xfrm>
        </p:grpSpPr>
        <p:sp>
          <p:nvSpPr>
            <p:cNvPr id="1230" name="Google Shape;1230;p46">
              <a:extLst>
                <a:ext uri="{FF2B5EF4-FFF2-40B4-BE49-F238E27FC236}">
                  <a16:creationId xmlns:a16="http://schemas.microsoft.com/office/drawing/2014/main" id="{6290DA7C-08FA-ABE4-7484-2E773C6C197D}"/>
                </a:ext>
              </a:extLst>
            </p:cNvPr>
            <p:cNvSpPr/>
            <p:nvPr/>
          </p:nvSpPr>
          <p:spPr>
            <a:xfrm>
              <a:off x="2798912" y="2469605"/>
              <a:ext cx="301364" cy="210451"/>
            </a:xfrm>
            <a:custGeom>
              <a:avLst/>
              <a:gdLst/>
              <a:ahLst/>
              <a:cxnLst/>
              <a:rect l="l" t="t" r="r" b="b"/>
              <a:pathLst>
                <a:path w="6043" h="4220" extrusionOk="0">
                  <a:moveTo>
                    <a:pt x="1074" y="1"/>
                  </a:moveTo>
                  <a:cubicBezTo>
                    <a:pt x="1046" y="1"/>
                    <a:pt x="1018" y="6"/>
                    <a:pt x="993" y="18"/>
                  </a:cubicBezTo>
                  <a:cubicBezTo>
                    <a:pt x="913" y="52"/>
                    <a:pt x="819" y="177"/>
                    <a:pt x="778" y="352"/>
                  </a:cubicBezTo>
                  <a:cubicBezTo>
                    <a:pt x="754" y="443"/>
                    <a:pt x="747" y="546"/>
                    <a:pt x="761" y="660"/>
                  </a:cubicBezTo>
                  <a:cubicBezTo>
                    <a:pt x="801" y="992"/>
                    <a:pt x="1027" y="1147"/>
                    <a:pt x="1027" y="1147"/>
                  </a:cubicBezTo>
                  <a:lnTo>
                    <a:pt x="1" y="1904"/>
                  </a:lnTo>
                  <a:cubicBezTo>
                    <a:pt x="1" y="1904"/>
                    <a:pt x="433" y="2838"/>
                    <a:pt x="624" y="3115"/>
                  </a:cubicBezTo>
                  <a:cubicBezTo>
                    <a:pt x="813" y="3391"/>
                    <a:pt x="1004" y="3668"/>
                    <a:pt x="1431" y="3785"/>
                  </a:cubicBezTo>
                  <a:cubicBezTo>
                    <a:pt x="1565" y="3822"/>
                    <a:pt x="1681" y="3833"/>
                    <a:pt x="1785" y="3833"/>
                  </a:cubicBezTo>
                  <a:cubicBezTo>
                    <a:pt x="1930" y="3833"/>
                    <a:pt x="2050" y="3812"/>
                    <a:pt x="2156" y="3812"/>
                  </a:cubicBezTo>
                  <a:cubicBezTo>
                    <a:pt x="2215" y="3812"/>
                    <a:pt x="2270" y="3818"/>
                    <a:pt x="2323" y="3839"/>
                  </a:cubicBezTo>
                  <a:cubicBezTo>
                    <a:pt x="2505" y="3912"/>
                    <a:pt x="3627" y="4220"/>
                    <a:pt x="4254" y="4220"/>
                  </a:cubicBezTo>
                  <a:cubicBezTo>
                    <a:pt x="4369" y="4220"/>
                    <a:pt x="4467" y="4209"/>
                    <a:pt x="4540" y="4185"/>
                  </a:cubicBezTo>
                  <a:cubicBezTo>
                    <a:pt x="4618" y="4159"/>
                    <a:pt x="4714" y="4084"/>
                    <a:pt x="4817" y="3974"/>
                  </a:cubicBezTo>
                  <a:cubicBezTo>
                    <a:pt x="5332" y="3428"/>
                    <a:pt x="6043" y="2058"/>
                    <a:pt x="5757" y="2050"/>
                  </a:cubicBezTo>
                  <a:cubicBezTo>
                    <a:pt x="5732" y="2049"/>
                    <a:pt x="5699" y="2049"/>
                    <a:pt x="5658" y="2049"/>
                  </a:cubicBezTo>
                  <a:cubicBezTo>
                    <a:pt x="5358" y="2049"/>
                    <a:pt x="4654" y="2067"/>
                    <a:pt x="4076" y="2067"/>
                  </a:cubicBezTo>
                  <a:cubicBezTo>
                    <a:pt x="3629" y="2067"/>
                    <a:pt x="3257" y="2056"/>
                    <a:pt x="3202" y="2018"/>
                  </a:cubicBezTo>
                  <a:cubicBezTo>
                    <a:pt x="3068" y="1919"/>
                    <a:pt x="2407" y="1043"/>
                    <a:pt x="2231" y="867"/>
                  </a:cubicBezTo>
                  <a:cubicBezTo>
                    <a:pt x="2057" y="690"/>
                    <a:pt x="1427" y="660"/>
                    <a:pt x="1427" y="660"/>
                  </a:cubicBezTo>
                  <a:cubicBezTo>
                    <a:pt x="1427" y="660"/>
                    <a:pt x="1297" y="441"/>
                    <a:pt x="1291" y="240"/>
                  </a:cubicBezTo>
                  <a:cubicBezTo>
                    <a:pt x="1286" y="81"/>
                    <a:pt x="1178" y="1"/>
                    <a:pt x="107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6">
              <a:extLst>
                <a:ext uri="{FF2B5EF4-FFF2-40B4-BE49-F238E27FC236}">
                  <a16:creationId xmlns:a16="http://schemas.microsoft.com/office/drawing/2014/main" id="{E13932A7-3B08-562F-05C5-6FBD919BD089}"/>
                </a:ext>
              </a:extLst>
            </p:cNvPr>
            <p:cNvSpPr/>
            <p:nvPr/>
          </p:nvSpPr>
          <p:spPr>
            <a:xfrm>
              <a:off x="2911168" y="4497895"/>
              <a:ext cx="394222" cy="214591"/>
            </a:xfrm>
            <a:custGeom>
              <a:avLst/>
              <a:gdLst/>
              <a:ahLst/>
              <a:cxnLst/>
              <a:rect l="l" t="t" r="r" b="b"/>
              <a:pathLst>
                <a:path w="7905" h="4303" extrusionOk="0">
                  <a:moveTo>
                    <a:pt x="716" y="0"/>
                  </a:moveTo>
                  <a:cubicBezTo>
                    <a:pt x="703" y="0"/>
                    <a:pt x="690" y="1"/>
                    <a:pt x="680" y="2"/>
                  </a:cubicBezTo>
                  <a:cubicBezTo>
                    <a:pt x="171" y="73"/>
                    <a:pt x="89" y="452"/>
                    <a:pt x="89" y="452"/>
                  </a:cubicBezTo>
                  <a:cubicBezTo>
                    <a:pt x="89" y="452"/>
                    <a:pt x="0" y="1073"/>
                    <a:pt x="32" y="1221"/>
                  </a:cubicBezTo>
                  <a:cubicBezTo>
                    <a:pt x="63" y="1367"/>
                    <a:pt x="168" y="2131"/>
                    <a:pt x="1465" y="2750"/>
                  </a:cubicBezTo>
                  <a:cubicBezTo>
                    <a:pt x="2229" y="3115"/>
                    <a:pt x="2807" y="3182"/>
                    <a:pt x="3200" y="3182"/>
                  </a:cubicBezTo>
                  <a:cubicBezTo>
                    <a:pt x="3424" y="3182"/>
                    <a:pt x="3588" y="3160"/>
                    <a:pt x="3692" y="3160"/>
                  </a:cubicBezTo>
                  <a:cubicBezTo>
                    <a:pt x="3714" y="3160"/>
                    <a:pt x="3734" y="3161"/>
                    <a:pt x="3750" y="3163"/>
                  </a:cubicBezTo>
                  <a:cubicBezTo>
                    <a:pt x="3980" y="3197"/>
                    <a:pt x="4455" y="3343"/>
                    <a:pt x="4472" y="3451"/>
                  </a:cubicBezTo>
                  <a:cubicBezTo>
                    <a:pt x="4489" y="3557"/>
                    <a:pt x="4573" y="3703"/>
                    <a:pt x="4573" y="3703"/>
                  </a:cubicBezTo>
                  <a:cubicBezTo>
                    <a:pt x="4573" y="3703"/>
                    <a:pt x="5395" y="4162"/>
                    <a:pt x="5936" y="4266"/>
                  </a:cubicBezTo>
                  <a:cubicBezTo>
                    <a:pt x="6064" y="4291"/>
                    <a:pt x="6191" y="4302"/>
                    <a:pt x="6315" y="4302"/>
                  </a:cubicBezTo>
                  <a:cubicBezTo>
                    <a:pt x="6721" y="4302"/>
                    <a:pt x="7102" y="4184"/>
                    <a:pt x="7394" y="4020"/>
                  </a:cubicBezTo>
                  <a:cubicBezTo>
                    <a:pt x="7777" y="3806"/>
                    <a:pt x="7903" y="3546"/>
                    <a:pt x="7897" y="3305"/>
                  </a:cubicBezTo>
                  <a:cubicBezTo>
                    <a:pt x="7890" y="3063"/>
                    <a:pt x="7876" y="2607"/>
                    <a:pt x="7876" y="2607"/>
                  </a:cubicBezTo>
                  <a:cubicBezTo>
                    <a:pt x="7876" y="2607"/>
                    <a:pt x="7905" y="2256"/>
                    <a:pt x="7074" y="1931"/>
                  </a:cubicBezTo>
                  <a:cubicBezTo>
                    <a:pt x="6261" y="1613"/>
                    <a:pt x="1392" y="0"/>
                    <a:pt x="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>
              <a:extLst>
                <a:ext uri="{FF2B5EF4-FFF2-40B4-BE49-F238E27FC236}">
                  <a16:creationId xmlns:a16="http://schemas.microsoft.com/office/drawing/2014/main" id="{2E1808E0-C0D3-30F9-63A9-FC8CE170F6B2}"/>
                </a:ext>
              </a:extLst>
            </p:cNvPr>
            <p:cNvSpPr/>
            <p:nvPr/>
          </p:nvSpPr>
          <p:spPr>
            <a:xfrm>
              <a:off x="3180413" y="4323153"/>
              <a:ext cx="345300" cy="227607"/>
            </a:xfrm>
            <a:custGeom>
              <a:avLst/>
              <a:gdLst/>
              <a:ahLst/>
              <a:cxnLst/>
              <a:rect l="l" t="t" r="r" b="b"/>
              <a:pathLst>
                <a:path w="6924" h="4564" extrusionOk="0">
                  <a:moveTo>
                    <a:pt x="1482" y="0"/>
                  </a:moveTo>
                  <a:cubicBezTo>
                    <a:pt x="1451" y="0"/>
                    <a:pt x="1421" y="3"/>
                    <a:pt x="1392" y="9"/>
                  </a:cubicBezTo>
                  <a:cubicBezTo>
                    <a:pt x="1371" y="12"/>
                    <a:pt x="1351" y="18"/>
                    <a:pt x="1329" y="22"/>
                  </a:cubicBezTo>
                  <a:cubicBezTo>
                    <a:pt x="882" y="141"/>
                    <a:pt x="351" y="648"/>
                    <a:pt x="305" y="707"/>
                  </a:cubicBezTo>
                  <a:cubicBezTo>
                    <a:pt x="274" y="745"/>
                    <a:pt x="94" y="1155"/>
                    <a:pt x="34" y="1490"/>
                  </a:cubicBezTo>
                  <a:cubicBezTo>
                    <a:pt x="0" y="1674"/>
                    <a:pt x="3" y="1839"/>
                    <a:pt x="88" y="1904"/>
                  </a:cubicBezTo>
                  <a:cubicBezTo>
                    <a:pt x="326" y="2088"/>
                    <a:pt x="1402" y="2600"/>
                    <a:pt x="1857" y="2687"/>
                  </a:cubicBezTo>
                  <a:cubicBezTo>
                    <a:pt x="2315" y="2773"/>
                    <a:pt x="3086" y="2890"/>
                    <a:pt x="3280" y="2945"/>
                  </a:cubicBezTo>
                  <a:cubicBezTo>
                    <a:pt x="3354" y="2968"/>
                    <a:pt x="3426" y="3020"/>
                    <a:pt x="3501" y="3086"/>
                  </a:cubicBezTo>
                  <a:cubicBezTo>
                    <a:pt x="3618" y="3196"/>
                    <a:pt x="3740" y="3339"/>
                    <a:pt x="3880" y="3451"/>
                  </a:cubicBezTo>
                  <a:cubicBezTo>
                    <a:pt x="4107" y="3637"/>
                    <a:pt x="4424" y="4434"/>
                    <a:pt x="5366" y="4546"/>
                  </a:cubicBezTo>
                  <a:cubicBezTo>
                    <a:pt x="5467" y="4558"/>
                    <a:pt x="5563" y="4564"/>
                    <a:pt x="5654" y="4564"/>
                  </a:cubicBezTo>
                  <a:cubicBezTo>
                    <a:pt x="6404" y="4564"/>
                    <a:pt x="6784" y="4183"/>
                    <a:pt x="6850" y="3966"/>
                  </a:cubicBezTo>
                  <a:cubicBezTo>
                    <a:pt x="6924" y="3722"/>
                    <a:pt x="6910" y="3277"/>
                    <a:pt x="6821" y="3008"/>
                  </a:cubicBezTo>
                  <a:cubicBezTo>
                    <a:pt x="6807" y="2965"/>
                    <a:pt x="6787" y="2923"/>
                    <a:pt x="6765" y="2885"/>
                  </a:cubicBezTo>
                  <a:cubicBezTo>
                    <a:pt x="6647" y="2682"/>
                    <a:pt x="6442" y="2545"/>
                    <a:pt x="6442" y="2545"/>
                  </a:cubicBezTo>
                  <a:cubicBezTo>
                    <a:pt x="6442" y="2545"/>
                    <a:pt x="4996" y="1781"/>
                    <a:pt x="3898" y="1213"/>
                  </a:cubicBezTo>
                  <a:cubicBezTo>
                    <a:pt x="3281" y="891"/>
                    <a:pt x="2775" y="630"/>
                    <a:pt x="2701" y="604"/>
                  </a:cubicBezTo>
                  <a:cubicBezTo>
                    <a:pt x="2531" y="541"/>
                    <a:pt x="2041" y="98"/>
                    <a:pt x="1617" y="15"/>
                  </a:cubicBezTo>
                  <a:cubicBezTo>
                    <a:pt x="1571" y="6"/>
                    <a:pt x="1525" y="0"/>
                    <a:pt x="1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>
              <a:extLst>
                <a:ext uri="{FF2B5EF4-FFF2-40B4-BE49-F238E27FC236}">
                  <a16:creationId xmlns:a16="http://schemas.microsoft.com/office/drawing/2014/main" id="{0B8BCB05-F5E3-8324-43A9-5E280B902DB6}"/>
                </a:ext>
              </a:extLst>
            </p:cNvPr>
            <p:cNvSpPr/>
            <p:nvPr/>
          </p:nvSpPr>
          <p:spPr>
            <a:xfrm>
              <a:off x="2915607" y="4476102"/>
              <a:ext cx="387191" cy="199530"/>
            </a:xfrm>
            <a:custGeom>
              <a:avLst/>
              <a:gdLst/>
              <a:ahLst/>
              <a:cxnLst/>
              <a:rect l="l" t="t" r="r" b="b"/>
              <a:pathLst>
                <a:path w="7764" h="4001" extrusionOk="0">
                  <a:moveTo>
                    <a:pt x="5293" y="1"/>
                  </a:moveTo>
                  <a:cubicBezTo>
                    <a:pt x="5113" y="1"/>
                    <a:pt x="4934" y="14"/>
                    <a:pt x="4763" y="46"/>
                  </a:cubicBezTo>
                  <a:cubicBezTo>
                    <a:pt x="4106" y="167"/>
                    <a:pt x="3364" y="292"/>
                    <a:pt x="2773" y="292"/>
                  </a:cubicBezTo>
                  <a:cubicBezTo>
                    <a:pt x="2592" y="292"/>
                    <a:pt x="2426" y="280"/>
                    <a:pt x="2280" y="253"/>
                  </a:cubicBezTo>
                  <a:cubicBezTo>
                    <a:pt x="2280" y="253"/>
                    <a:pt x="1352" y="167"/>
                    <a:pt x="876" y="167"/>
                  </a:cubicBezTo>
                  <a:cubicBezTo>
                    <a:pt x="767" y="167"/>
                    <a:pt x="682" y="171"/>
                    <a:pt x="637" y="183"/>
                  </a:cubicBezTo>
                  <a:cubicBezTo>
                    <a:pt x="397" y="244"/>
                    <a:pt x="0" y="441"/>
                    <a:pt x="53" y="1278"/>
                  </a:cubicBezTo>
                  <a:cubicBezTo>
                    <a:pt x="105" y="2113"/>
                    <a:pt x="751" y="2561"/>
                    <a:pt x="1451" y="2833"/>
                  </a:cubicBezTo>
                  <a:cubicBezTo>
                    <a:pt x="1982" y="3041"/>
                    <a:pt x="2072" y="3097"/>
                    <a:pt x="3180" y="3265"/>
                  </a:cubicBezTo>
                  <a:cubicBezTo>
                    <a:pt x="3574" y="3325"/>
                    <a:pt x="4132" y="3405"/>
                    <a:pt x="4480" y="3522"/>
                  </a:cubicBezTo>
                  <a:cubicBezTo>
                    <a:pt x="5100" y="3730"/>
                    <a:pt x="5460" y="3988"/>
                    <a:pt x="5904" y="3988"/>
                  </a:cubicBezTo>
                  <a:cubicBezTo>
                    <a:pt x="5909" y="3988"/>
                    <a:pt x="5914" y="3988"/>
                    <a:pt x="5919" y="3988"/>
                  </a:cubicBezTo>
                  <a:cubicBezTo>
                    <a:pt x="6499" y="3982"/>
                    <a:pt x="7136" y="4000"/>
                    <a:pt x="7450" y="3471"/>
                  </a:cubicBezTo>
                  <a:cubicBezTo>
                    <a:pt x="7764" y="2941"/>
                    <a:pt x="7641" y="2779"/>
                    <a:pt x="7625" y="2187"/>
                  </a:cubicBezTo>
                  <a:cubicBezTo>
                    <a:pt x="7593" y="870"/>
                    <a:pt x="7493" y="682"/>
                    <a:pt x="7039" y="403"/>
                  </a:cubicBezTo>
                  <a:cubicBezTo>
                    <a:pt x="6742" y="219"/>
                    <a:pt x="6011" y="1"/>
                    <a:pt x="5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>
              <a:extLst>
                <a:ext uri="{FF2B5EF4-FFF2-40B4-BE49-F238E27FC236}">
                  <a16:creationId xmlns:a16="http://schemas.microsoft.com/office/drawing/2014/main" id="{B5FEFCB6-C690-511D-45DF-BC67B5671D96}"/>
                </a:ext>
              </a:extLst>
            </p:cNvPr>
            <p:cNvSpPr/>
            <p:nvPr/>
          </p:nvSpPr>
          <p:spPr>
            <a:xfrm>
              <a:off x="3175725" y="4319562"/>
              <a:ext cx="342806" cy="197236"/>
            </a:xfrm>
            <a:custGeom>
              <a:avLst/>
              <a:gdLst/>
              <a:ahLst/>
              <a:cxnLst/>
              <a:rect l="l" t="t" r="r" b="b"/>
              <a:pathLst>
                <a:path w="6874" h="3955" extrusionOk="0">
                  <a:moveTo>
                    <a:pt x="4144" y="0"/>
                  </a:moveTo>
                  <a:cubicBezTo>
                    <a:pt x="4140" y="0"/>
                    <a:pt x="4136" y="0"/>
                    <a:pt x="4132" y="1"/>
                  </a:cubicBezTo>
                  <a:cubicBezTo>
                    <a:pt x="4127" y="0"/>
                    <a:pt x="4122" y="0"/>
                    <a:pt x="4117" y="0"/>
                  </a:cubicBezTo>
                  <a:cubicBezTo>
                    <a:pt x="3892" y="0"/>
                    <a:pt x="3754" y="164"/>
                    <a:pt x="3472" y="181"/>
                  </a:cubicBezTo>
                  <a:cubicBezTo>
                    <a:pt x="3456" y="181"/>
                    <a:pt x="3435" y="181"/>
                    <a:pt x="3409" y="181"/>
                  </a:cubicBezTo>
                  <a:cubicBezTo>
                    <a:pt x="3396" y="181"/>
                    <a:pt x="3381" y="181"/>
                    <a:pt x="3366" y="181"/>
                  </a:cubicBezTo>
                  <a:cubicBezTo>
                    <a:pt x="3069" y="165"/>
                    <a:pt x="2366" y="85"/>
                    <a:pt x="1729" y="85"/>
                  </a:cubicBezTo>
                  <a:cubicBezTo>
                    <a:pt x="1723" y="85"/>
                    <a:pt x="1717" y="85"/>
                    <a:pt x="1711" y="85"/>
                  </a:cubicBezTo>
                  <a:cubicBezTo>
                    <a:pt x="1612" y="87"/>
                    <a:pt x="1516" y="88"/>
                    <a:pt x="1423" y="94"/>
                  </a:cubicBezTo>
                  <a:cubicBezTo>
                    <a:pt x="1088" y="111"/>
                    <a:pt x="797" y="161"/>
                    <a:pt x="625" y="268"/>
                  </a:cubicBezTo>
                  <a:cubicBezTo>
                    <a:pt x="171" y="548"/>
                    <a:pt x="0" y="1147"/>
                    <a:pt x="128" y="1562"/>
                  </a:cubicBezTo>
                  <a:cubicBezTo>
                    <a:pt x="164" y="1682"/>
                    <a:pt x="223" y="1785"/>
                    <a:pt x="310" y="1862"/>
                  </a:cubicBezTo>
                  <a:cubicBezTo>
                    <a:pt x="694" y="2203"/>
                    <a:pt x="2580" y="2517"/>
                    <a:pt x="3261" y="2689"/>
                  </a:cubicBezTo>
                  <a:cubicBezTo>
                    <a:pt x="3375" y="2717"/>
                    <a:pt x="3481" y="2762"/>
                    <a:pt x="3583" y="2817"/>
                  </a:cubicBezTo>
                  <a:cubicBezTo>
                    <a:pt x="4087" y="3086"/>
                    <a:pt x="4478" y="3623"/>
                    <a:pt x="5175" y="3869"/>
                  </a:cubicBezTo>
                  <a:cubicBezTo>
                    <a:pt x="5345" y="3930"/>
                    <a:pt x="5512" y="3955"/>
                    <a:pt x="5670" y="3955"/>
                  </a:cubicBezTo>
                  <a:cubicBezTo>
                    <a:pt x="6287" y="3955"/>
                    <a:pt x="6773" y="3574"/>
                    <a:pt x="6825" y="3435"/>
                  </a:cubicBezTo>
                  <a:cubicBezTo>
                    <a:pt x="6862" y="3334"/>
                    <a:pt x="6873" y="3198"/>
                    <a:pt x="6859" y="2957"/>
                  </a:cubicBezTo>
                  <a:cubicBezTo>
                    <a:pt x="6849" y="2785"/>
                    <a:pt x="6824" y="2560"/>
                    <a:pt x="6789" y="2257"/>
                  </a:cubicBezTo>
                  <a:cubicBezTo>
                    <a:pt x="6718" y="1650"/>
                    <a:pt x="6710" y="1483"/>
                    <a:pt x="6536" y="1125"/>
                  </a:cubicBezTo>
                  <a:cubicBezTo>
                    <a:pt x="6502" y="1056"/>
                    <a:pt x="6461" y="977"/>
                    <a:pt x="6413" y="887"/>
                  </a:cubicBezTo>
                  <a:cubicBezTo>
                    <a:pt x="6221" y="528"/>
                    <a:pt x="4492" y="59"/>
                    <a:pt x="4207" y="8"/>
                  </a:cubicBezTo>
                  <a:cubicBezTo>
                    <a:pt x="4186" y="3"/>
                    <a:pt x="4164" y="0"/>
                    <a:pt x="4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>
              <a:extLst>
                <a:ext uri="{FF2B5EF4-FFF2-40B4-BE49-F238E27FC236}">
                  <a16:creationId xmlns:a16="http://schemas.microsoft.com/office/drawing/2014/main" id="{8C9D3D5F-F552-E7ED-44A9-F5C1738EBAF9}"/>
                </a:ext>
              </a:extLst>
            </p:cNvPr>
            <p:cNvSpPr/>
            <p:nvPr/>
          </p:nvSpPr>
          <p:spPr>
            <a:xfrm>
              <a:off x="3087107" y="4476551"/>
              <a:ext cx="207659" cy="102283"/>
            </a:xfrm>
            <a:custGeom>
              <a:avLst/>
              <a:gdLst/>
              <a:ahLst/>
              <a:cxnLst/>
              <a:rect l="l" t="t" r="r" b="b"/>
              <a:pathLst>
                <a:path w="4164" h="2051" extrusionOk="0">
                  <a:moveTo>
                    <a:pt x="1952" y="1"/>
                  </a:moveTo>
                  <a:cubicBezTo>
                    <a:pt x="1502" y="1"/>
                    <a:pt x="1028" y="92"/>
                    <a:pt x="579" y="324"/>
                  </a:cubicBezTo>
                  <a:cubicBezTo>
                    <a:pt x="579" y="324"/>
                    <a:pt x="1" y="927"/>
                    <a:pt x="921" y="1469"/>
                  </a:cubicBezTo>
                  <a:cubicBezTo>
                    <a:pt x="1595" y="1865"/>
                    <a:pt x="2262" y="2050"/>
                    <a:pt x="2801" y="2050"/>
                  </a:cubicBezTo>
                  <a:cubicBezTo>
                    <a:pt x="2997" y="2050"/>
                    <a:pt x="3176" y="2026"/>
                    <a:pt x="3333" y="1978"/>
                  </a:cubicBezTo>
                  <a:cubicBezTo>
                    <a:pt x="3920" y="1796"/>
                    <a:pt x="4163" y="1598"/>
                    <a:pt x="4063" y="930"/>
                  </a:cubicBezTo>
                  <a:cubicBezTo>
                    <a:pt x="4005" y="551"/>
                    <a:pt x="3053" y="1"/>
                    <a:pt x="1952" y="1"/>
                  </a:cubicBezTo>
                  <a:close/>
                </a:path>
              </a:pathLst>
            </a:custGeom>
            <a:solidFill>
              <a:srgbClr val="31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>
              <a:extLst>
                <a:ext uri="{FF2B5EF4-FFF2-40B4-BE49-F238E27FC236}">
                  <a16:creationId xmlns:a16="http://schemas.microsoft.com/office/drawing/2014/main" id="{61FE86D5-8E26-8A7D-D225-BEDB7B0F226B}"/>
                </a:ext>
              </a:extLst>
            </p:cNvPr>
            <p:cNvSpPr/>
            <p:nvPr/>
          </p:nvSpPr>
          <p:spPr>
            <a:xfrm>
              <a:off x="3334360" y="4326793"/>
              <a:ext cx="170406" cy="98094"/>
            </a:xfrm>
            <a:custGeom>
              <a:avLst/>
              <a:gdLst/>
              <a:ahLst/>
              <a:cxnLst/>
              <a:rect l="l" t="t" r="r" b="b"/>
              <a:pathLst>
                <a:path w="3417" h="1967" extrusionOk="0">
                  <a:moveTo>
                    <a:pt x="789" y="1"/>
                  </a:moveTo>
                  <a:cubicBezTo>
                    <a:pt x="665" y="1"/>
                    <a:pt x="617" y="16"/>
                    <a:pt x="617" y="16"/>
                  </a:cubicBezTo>
                  <a:cubicBezTo>
                    <a:pt x="142" y="154"/>
                    <a:pt x="0" y="619"/>
                    <a:pt x="257" y="851"/>
                  </a:cubicBezTo>
                  <a:cubicBezTo>
                    <a:pt x="514" y="1083"/>
                    <a:pt x="842" y="1391"/>
                    <a:pt x="1751" y="1775"/>
                  </a:cubicBezTo>
                  <a:cubicBezTo>
                    <a:pt x="2070" y="1911"/>
                    <a:pt x="2344" y="1967"/>
                    <a:pt x="2569" y="1967"/>
                  </a:cubicBezTo>
                  <a:cubicBezTo>
                    <a:pt x="2986" y="1967"/>
                    <a:pt x="3237" y="1774"/>
                    <a:pt x="3308" y="1537"/>
                  </a:cubicBezTo>
                  <a:cubicBezTo>
                    <a:pt x="3417" y="1169"/>
                    <a:pt x="3334" y="934"/>
                    <a:pt x="3101" y="715"/>
                  </a:cubicBezTo>
                  <a:cubicBezTo>
                    <a:pt x="2869" y="497"/>
                    <a:pt x="2539" y="325"/>
                    <a:pt x="1700" y="132"/>
                  </a:cubicBezTo>
                  <a:cubicBezTo>
                    <a:pt x="1231" y="25"/>
                    <a:pt x="948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>
              <a:extLst>
                <a:ext uri="{FF2B5EF4-FFF2-40B4-BE49-F238E27FC236}">
                  <a16:creationId xmlns:a16="http://schemas.microsoft.com/office/drawing/2014/main" id="{2A17DF09-5333-D1E0-0D09-CD29FCBA5482}"/>
                </a:ext>
              </a:extLst>
            </p:cNvPr>
            <p:cNvSpPr/>
            <p:nvPr/>
          </p:nvSpPr>
          <p:spPr>
            <a:xfrm>
              <a:off x="3277658" y="3096813"/>
              <a:ext cx="285256" cy="1314424"/>
            </a:xfrm>
            <a:custGeom>
              <a:avLst/>
              <a:gdLst/>
              <a:ahLst/>
              <a:cxnLst/>
              <a:rect l="l" t="t" r="r" b="b"/>
              <a:pathLst>
                <a:path w="5720" h="26357" extrusionOk="0">
                  <a:moveTo>
                    <a:pt x="953" y="14730"/>
                  </a:moveTo>
                  <a:cubicBezTo>
                    <a:pt x="1479" y="16678"/>
                    <a:pt x="1364" y="24533"/>
                    <a:pt x="1364" y="24533"/>
                  </a:cubicBezTo>
                  <a:cubicBezTo>
                    <a:pt x="1364" y="24533"/>
                    <a:pt x="1325" y="24593"/>
                    <a:pt x="1322" y="24700"/>
                  </a:cubicBezTo>
                  <a:cubicBezTo>
                    <a:pt x="1314" y="24890"/>
                    <a:pt x="1416" y="25235"/>
                    <a:pt x="2036" y="25672"/>
                  </a:cubicBezTo>
                  <a:cubicBezTo>
                    <a:pt x="3006" y="26356"/>
                    <a:pt x="4162" y="26098"/>
                    <a:pt x="4489" y="25807"/>
                  </a:cubicBezTo>
                  <a:cubicBezTo>
                    <a:pt x="4488" y="25756"/>
                    <a:pt x="4489" y="25702"/>
                    <a:pt x="4492" y="25646"/>
                  </a:cubicBezTo>
                  <a:cubicBezTo>
                    <a:pt x="4534" y="24536"/>
                    <a:pt x="5049" y="20105"/>
                    <a:pt x="5057" y="17267"/>
                  </a:cubicBezTo>
                  <a:cubicBezTo>
                    <a:pt x="5065" y="14281"/>
                    <a:pt x="3912" y="13551"/>
                    <a:pt x="4566" y="9877"/>
                  </a:cubicBezTo>
                  <a:cubicBezTo>
                    <a:pt x="4635" y="9490"/>
                    <a:pt x="4655" y="9121"/>
                    <a:pt x="4765" y="8799"/>
                  </a:cubicBezTo>
                  <a:cubicBezTo>
                    <a:pt x="5200" y="7499"/>
                    <a:pt x="5720" y="6683"/>
                    <a:pt x="5663" y="4592"/>
                  </a:cubicBezTo>
                  <a:cubicBezTo>
                    <a:pt x="5661" y="4531"/>
                    <a:pt x="5658" y="4468"/>
                    <a:pt x="5655" y="4403"/>
                  </a:cubicBezTo>
                  <a:cubicBezTo>
                    <a:pt x="5643" y="4114"/>
                    <a:pt x="5620" y="3801"/>
                    <a:pt x="5586" y="3460"/>
                  </a:cubicBezTo>
                  <a:cubicBezTo>
                    <a:pt x="5578" y="3389"/>
                    <a:pt x="5571" y="3319"/>
                    <a:pt x="5561" y="3245"/>
                  </a:cubicBezTo>
                  <a:cubicBezTo>
                    <a:pt x="5543" y="3082"/>
                    <a:pt x="5521" y="2911"/>
                    <a:pt x="5497" y="2734"/>
                  </a:cubicBezTo>
                  <a:cubicBezTo>
                    <a:pt x="5125" y="39"/>
                    <a:pt x="3226" y="1"/>
                    <a:pt x="3226" y="1"/>
                  </a:cubicBezTo>
                  <a:cubicBezTo>
                    <a:pt x="3226" y="1"/>
                    <a:pt x="195" y="1566"/>
                    <a:pt x="22" y="4857"/>
                  </a:cubicBezTo>
                  <a:cubicBezTo>
                    <a:pt x="19" y="4894"/>
                    <a:pt x="18" y="4931"/>
                    <a:pt x="16" y="4967"/>
                  </a:cubicBezTo>
                  <a:cubicBezTo>
                    <a:pt x="8" y="5192"/>
                    <a:pt x="5" y="5421"/>
                    <a:pt x="4" y="5655"/>
                  </a:cubicBezTo>
                  <a:cubicBezTo>
                    <a:pt x="2" y="5712"/>
                    <a:pt x="2" y="5769"/>
                    <a:pt x="2" y="5826"/>
                  </a:cubicBezTo>
                  <a:cubicBezTo>
                    <a:pt x="1" y="6038"/>
                    <a:pt x="2" y="6252"/>
                    <a:pt x="5" y="6469"/>
                  </a:cubicBezTo>
                  <a:lnTo>
                    <a:pt x="10" y="6630"/>
                  </a:lnTo>
                  <a:cubicBezTo>
                    <a:pt x="70" y="9676"/>
                    <a:pt x="510" y="13089"/>
                    <a:pt x="953" y="147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>
              <a:extLst>
                <a:ext uri="{FF2B5EF4-FFF2-40B4-BE49-F238E27FC236}">
                  <a16:creationId xmlns:a16="http://schemas.microsoft.com/office/drawing/2014/main" id="{B867DF41-4DDD-F8D2-3F15-9AE2DB286BE7}"/>
                </a:ext>
              </a:extLst>
            </p:cNvPr>
            <p:cNvSpPr/>
            <p:nvPr/>
          </p:nvSpPr>
          <p:spPr>
            <a:xfrm>
              <a:off x="3035443" y="3228918"/>
              <a:ext cx="374773" cy="1355666"/>
            </a:xfrm>
            <a:custGeom>
              <a:avLst/>
              <a:gdLst/>
              <a:ahLst/>
              <a:cxnLst/>
              <a:rect l="l" t="t" r="r" b="b"/>
              <a:pathLst>
                <a:path w="7515" h="27184" extrusionOk="0">
                  <a:moveTo>
                    <a:pt x="7511" y="3357"/>
                  </a:moveTo>
                  <a:cubicBezTo>
                    <a:pt x="7511" y="3406"/>
                    <a:pt x="7508" y="3454"/>
                    <a:pt x="7507" y="3501"/>
                  </a:cubicBezTo>
                  <a:cubicBezTo>
                    <a:pt x="7500" y="3791"/>
                    <a:pt x="7479" y="4092"/>
                    <a:pt x="7439" y="4404"/>
                  </a:cubicBezTo>
                  <a:cubicBezTo>
                    <a:pt x="7148" y="6753"/>
                    <a:pt x="5898" y="7056"/>
                    <a:pt x="5716" y="8937"/>
                  </a:cubicBezTo>
                  <a:cubicBezTo>
                    <a:pt x="5531" y="10819"/>
                    <a:pt x="4844" y="13200"/>
                    <a:pt x="5213" y="15369"/>
                  </a:cubicBezTo>
                  <a:cubicBezTo>
                    <a:pt x="5585" y="17536"/>
                    <a:pt x="5333" y="26427"/>
                    <a:pt x="5333" y="26427"/>
                  </a:cubicBezTo>
                  <a:cubicBezTo>
                    <a:pt x="5333" y="26427"/>
                    <a:pt x="5079" y="27184"/>
                    <a:pt x="3307" y="26930"/>
                  </a:cubicBezTo>
                  <a:cubicBezTo>
                    <a:pt x="2586" y="26828"/>
                    <a:pt x="2154" y="26636"/>
                    <a:pt x="1886" y="26419"/>
                  </a:cubicBezTo>
                  <a:cubicBezTo>
                    <a:pt x="1821" y="26368"/>
                    <a:pt x="1769" y="26314"/>
                    <a:pt x="1723" y="26261"/>
                  </a:cubicBezTo>
                  <a:cubicBezTo>
                    <a:pt x="1488" y="25991"/>
                    <a:pt x="1461" y="25713"/>
                    <a:pt x="1426" y="25550"/>
                  </a:cubicBezTo>
                  <a:cubicBezTo>
                    <a:pt x="1360" y="25222"/>
                    <a:pt x="1258" y="13675"/>
                    <a:pt x="1009" y="11960"/>
                  </a:cubicBezTo>
                  <a:cubicBezTo>
                    <a:pt x="769" y="10302"/>
                    <a:pt x="0" y="5981"/>
                    <a:pt x="309" y="3112"/>
                  </a:cubicBezTo>
                  <a:cubicBezTo>
                    <a:pt x="315" y="3055"/>
                    <a:pt x="323" y="3000"/>
                    <a:pt x="331" y="2946"/>
                  </a:cubicBezTo>
                  <a:cubicBezTo>
                    <a:pt x="334" y="2908"/>
                    <a:pt x="338" y="2871"/>
                    <a:pt x="345" y="2834"/>
                  </a:cubicBezTo>
                  <a:cubicBezTo>
                    <a:pt x="374" y="2625"/>
                    <a:pt x="432" y="2432"/>
                    <a:pt x="515" y="2254"/>
                  </a:cubicBezTo>
                  <a:cubicBezTo>
                    <a:pt x="534" y="2214"/>
                    <a:pt x="555" y="2174"/>
                    <a:pt x="577" y="2134"/>
                  </a:cubicBezTo>
                  <a:cubicBezTo>
                    <a:pt x="1752" y="0"/>
                    <a:pt x="6659" y="156"/>
                    <a:pt x="7051" y="300"/>
                  </a:cubicBezTo>
                  <a:cubicBezTo>
                    <a:pt x="7051" y="300"/>
                    <a:pt x="7388" y="1174"/>
                    <a:pt x="7485" y="2515"/>
                  </a:cubicBezTo>
                  <a:cubicBezTo>
                    <a:pt x="7490" y="2563"/>
                    <a:pt x="7493" y="2612"/>
                    <a:pt x="7496" y="2663"/>
                  </a:cubicBezTo>
                  <a:cubicBezTo>
                    <a:pt x="7508" y="2881"/>
                    <a:pt x="7514" y="3114"/>
                    <a:pt x="7511" y="3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>
              <a:extLst>
                <a:ext uri="{FF2B5EF4-FFF2-40B4-BE49-F238E27FC236}">
                  <a16:creationId xmlns:a16="http://schemas.microsoft.com/office/drawing/2014/main" id="{FB025E9B-4D95-4363-04C7-F896D6F90D51}"/>
                </a:ext>
              </a:extLst>
            </p:cNvPr>
            <p:cNvSpPr/>
            <p:nvPr/>
          </p:nvSpPr>
          <p:spPr>
            <a:xfrm>
              <a:off x="3444721" y="3363864"/>
              <a:ext cx="110711" cy="75802"/>
            </a:xfrm>
            <a:custGeom>
              <a:avLst/>
              <a:gdLst/>
              <a:ahLst/>
              <a:cxnLst/>
              <a:rect l="l" t="t" r="r" b="b"/>
              <a:pathLst>
                <a:path w="2220" h="1520" extrusionOk="0">
                  <a:moveTo>
                    <a:pt x="2207" y="0"/>
                  </a:moveTo>
                  <a:lnTo>
                    <a:pt x="1108" y="666"/>
                  </a:lnTo>
                  <a:lnTo>
                    <a:pt x="1" y="1065"/>
                  </a:lnTo>
                  <a:lnTo>
                    <a:pt x="15" y="1520"/>
                  </a:lnTo>
                  <a:lnTo>
                    <a:pt x="1079" y="1146"/>
                  </a:lnTo>
                  <a:lnTo>
                    <a:pt x="2219" y="383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>
              <a:extLst>
                <a:ext uri="{FF2B5EF4-FFF2-40B4-BE49-F238E27FC236}">
                  <a16:creationId xmlns:a16="http://schemas.microsoft.com/office/drawing/2014/main" id="{529FEC6A-F7F7-F880-6A10-FA3636B873D0}"/>
                </a:ext>
              </a:extLst>
            </p:cNvPr>
            <p:cNvSpPr/>
            <p:nvPr/>
          </p:nvSpPr>
          <p:spPr>
            <a:xfrm>
              <a:off x="3205547" y="3442159"/>
              <a:ext cx="160332" cy="42190"/>
            </a:xfrm>
            <a:custGeom>
              <a:avLst/>
              <a:gdLst/>
              <a:ahLst/>
              <a:cxnLst/>
              <a:rect l="l" t="t" r="r" b="b"/>
              <a:pathLst>
                <a:path w="3215" h="846" extrusionOk="0">
                  <a:moveTo>
                    <a:pt x="3177" y="1"/>
                  </a:moveTo>
                  <a:cubicBezTo>
                    <a:pt x="2599" y="221"/>
                    <a:pt x="482" y="325"/>
                    <a:pt x="482" y="325"/>
                  </a:cubicBezTo>
                  <a:lnTo>
                    <a:pt x="1" y="341"/>
                  </a:lnTo>
                  <a:lnTo>
                    <a:pt x="16" y="845"/>
                  </a:lnTo>
                  <a:cubicBezTo>
                    <a:pt x="16" y="845"/>
                    <a:pt x="387" y="815"/>
                    <a:pt x="832" y="815"/>
                  </a:cubicBezTo>
                  <a:cubicBezTo>
                    <a:pt x="862" y="815"/>
                    <a:pt x="893" y="816"/>
                    <a:pt x="924" y="816"/>
                  </a:cubicBezTo>
                  <a:cubicBezTo>
                    <a:pt x="928" y="816"/>
                    <a:pt x="933" y="816"/>
                    <a:pt x="938" y="816"/>
                  </a:cubicBezTo>
                  <a:cubicBezTo>
                    <a:pt x="1443" y="816"/>
                    <a:pt x="3214" y="504"/>
                    <a:pt x="3214" y="504"/>
                  </a:cubicBezTo>
                  <a:lnTo>
                    <a:pt x="3205" y="242"/>
                  </a:lnTo>
                  <a:lnTo>
                    <a:pt x="31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>
              <a:extLst>
                <a:ext uri="{FF2B5EF4-FFF2-40B4-BE49-F238E27FC236}">
                  <a16:creationId xmlns:a16="http://schemas.microsoft.com/office/drawing/2014/main" id="{D6674BAA-F660-1BA2-6EF5-0FEA1201024B}"/>
                </a:ext>
              </a:extLst>
            </p:cNvPr>
            <p:cNvSpPr/>
            <p:nvPr/>
          </p:nvSpPr>
          <p:spPr>
            <a:xfrm>
              <a:off x="3035792" y="2349719"/>
              <a:ext cx="617141" cy="1059937"/>
            </a:xfrm>
            <a:custGeom>
              <a:avLst/>
              <a:gdLst/>
              <a:ahLst/>
              <a:cxnLst/>
              <a:rect l="l" t="t" r="r" b="b"/>
              <a:pathLst>
                <a:path w="12375" h="21254" extrusionOk="0">
                  <a:moveTo>
                    <a:pt x="9596" y="1"/>
                  </a:moveTo>
                  <a:cubicBezTo>
                    <a:pt x="9113" y="1"/>
                    <a:pt x="8693" y="46"/>
                    <a:pt x="8693" y="46"/>
                  </a:cubicBezTo>
                  <a:lnTo>
                    <a:pt x="5472" y="930"/>
                  </a:lnTo>
                  <a:cubicBezTo>
                    <a:pt x="5472" y="930"/>
                    <a:pt x="1476" y="2433"/>
                    <a:pt x="911" y="3311"/>
                  </a:cubicBezTo>
                  <a:cubicBezTo>
                    <a:pt x="522" y="3917"/>
                    <a:pt x="570" y="6243"/>
                    <a:pt x="604" y="8856"/>
                  </a:cubicBezTo>
                  <a:cubicBezTo>
                    <a:pt x="610" y="9433"/>
                    <a:pt x="616" y="10024"/>
                    <a:pt x="618" y="10613"/>
                  </a:cubicBezTo>
                  <a:cubicBezTo>
                    <a:pt x="619" y="10630"/>
                    <a:pt x="618" y="10648"/>
                    <a:pt x="618" y="10665"/>
                  </a:cubicBezTo>
                  <a:cubicBezTo>
                    <a:pt x="618" y="10932"/>
                    <a:pt x="619" y="11196"/>
                    <a:pt x="616" y="11461"/>
                  </a:cubicBezTo>
                  <a:cubicBezTo>
                    <a:pt x="616" y="11473"/>
                    <a:pt x="615" y="11487"/>
                    <a:pt x="615" y="11501"/>
                  </a:cubicBezTo>
                  <a:cubicBezTo>
                    <a:pt x="615" y="11647"/>
                    <a:pt x="613" y="11794"/>
                    <a:pt x="610" y="11939"/>
                  </a:cubicBezTo>
                  <a:cubicBezTo>
                    <a:pt x="608" y="12097"/>
                    <a:pt x="602" y="12256"/>
                    <a:pt x="599" y="12413"/>
                  </a:cubicBezTo>
                  <a:cubicBezTo>
                    <a:pt x="591" y="12724"/>
                    <a:pt x="579" y="13034"/>
                    <a:pt x="562" y="13346"/>
                  </a:cubicBezTo>
                  <a:cubicBezTo>
                    <a:pt x="538" y="13782"/>
                    <a:pt x="508" y="14217"/>
                    <a:pt x="473" y="14648"/>
                  </a:cubicBezTo>
                  <a:cubicBezTo>
                    <a:pt x="465" y="14749"/>
                    <a:pt x="456" y="14851"/>
                    <a:pt x="447" y="14952"/>
                  </a:cubicBezTo>
                  <a:cubicBezTo>
                    <a:pt x="438" y="15059"/>
                    <a:pt x="427" y="15163"/>
                    <a:pt x="418" y="15269"/>
                  </a:cubicBezTo>
                  <a:cubicBezTo>
                    <a:pt x="408" y="15372"/>
                    <a:pt x="399" y="15475"/>
                    <a:pt x="387" y="15580"/>
                  </a:cubicBezTo>
                  <a:cubicBezTo>
                    <a:pt x="319" y="16264"/>
                    <a:pt x="242" y="16921"/>
                    <a:pt x="164" y="17524"/>
                  </a:cubicBezTo>
                  <a:cubicBezTo>
                    <a:pt x="133" y="17753"/>
                    <a:pt x="98" y="17989"/>
                    <a:pt x="73" y="18223"/>
                  </a:cubicBezTo>
                  <a:cubicBezTo>
                    <a:pt x="8" y="18824"/>
                    <a:pt x="1" y="19435"/>
                    <a:pt x="244" y="19992"/>
                  </a:cubicBezTo>
                  <a:cubicBezTo>
                    <a:pt x="275" y="20062"/>
                    <a:pt x="310" y="20125"/>
                    <a:pt x="347" y="20182"/>
                  </a:cubicBezTo>
                  <a:cubicBezTo>
                    <a:pt x="376" y="20225"/>
                    <a:pt x="405" y="20264"/>
                    <a:pt x="439" y="20301"/>
                  </a:cubicBezTo>
                  <a:cubicBezTo>
                    <a:pt x="708" y="20601"/>
                    <a:pt x="1096" y="20688"/>
                    <a:pt x="1508" y="20845"/>
                  </a:cubicBezTo>
                  <a:cubicBezTo>
                    <a:pt x="2428" y="21196"/>
                    <a:pt x="3386" y="21154"/>
                    <a:pt x="4354" y="21217"/>
                  </a:cubicBezTo>
                  <a:cubicBezTo>
                    <a:pt x="4689" y="21241"/>
                    <a:pt x="5026" y="21253"/>
                    <a:pt x="5364" y="21253"/>
                  </a:cubicBezTo>
                  <a:cubicBezTo>
                    <a:pt x="6175" y="21253"/>
                    <a:pt x="6989" y="21181"/>
                    <a:pt x="7779" y="21008"/>
                  </a:cubicBezTo>
                  <a:cubicBezTo>
                    <a:pt x="8676" y="20811"/>
                    <a:pt x="9710" y="19975"/>
                    <a:pt x="10261" y="19186"/>
                  </a:cubicBezTo>
                  <a:cubicBezTo>
                    <a:pt x="10537" y="18399"/>
                    <a:pt x="10504" y="16037"/>
                    <a:pt x="10494" y="14008"/>
                  </a:cubicBezTo>
                  <a:cubicBezTo>
                    <a:pt x="10485" y="11979"/>
                    <a:pt x="10707" y="10393"/>
                    <a:pt x="11540" y="7341"/>
                  </a:cubicBezTo>
                  <a:cubicBezTo>
                    <a:pt x="12374" y="4290"/>
                    <a:pt x="12220" y="3891"/>
                    <a:pt x="12179" y="2542"/>
                  </a:cubicBezTo>
                  <a:cubicBezTo>
                    <a:pt x="12137" y="1190"/>
                    <a:pt x="11357" y="418"/>
                    <a:pt x="10744" y="153"/>
                  </a:cubicBezTo>
                  <a:cubicBezTo>
                    <a:pt x="10462" y="33"/>
                    <a:pt x="10007" y="1"/>
                    <a:pt x="9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>
              <a:extLst>
                <a:ext uri="{FF2B5EF4-FFF2-40B4-BE49-F238E27FC236}">
                  <a16:creationId xmlns:a16="http://schemas.microsoft.com/office/drawing/2014/main" id="{348E55C4-1802-5B2C-DF6A-03C48FE2382B}"/>
                </a:ext>
              </a:extLst>
            </p:cNvPr>
            <p:cNvSpPr/>
            <p:nvPr/>
          </p:nvSpPr>
          <p:spPr>
            <a:xfrm>
              <a:off x="3035792" y="2675417"/>
              <a:ext cx="184220" cy="686710"/>
            </a:xfrm>
            <a:custGeom>
              <a:avLst/>
              <a:gdLst/>
              <a:ahLst/>
              <a:cxnLst/>
              <a:rect l="l" t="t" r="r" b="b"/>
              <a:pathLst>
                <a:path w="3694" h="13770" extrusionOk="0">
                  <a:moveTo>
                    <a:pt x="2653" y="0"/>
                  </a:moveTo>
                  <a:cubicBezTo>
                    <a:pt x="2171" y="0"/>
                    <a:pt x="1867" y="652"/>
                    <a:pt x="1867" y="652"/>
                  </a:cubicBezTo>
                  <a:cubicBezTo>
                    <a:pt x="1867" y="652"/>
                    <a:pt x="1157" y="1478"/>
                    <a:pt x="604" y="2325"/>
                  </a:cubicBezTo>
                  <a:cubicBezTo>
                    <a:pt x="610" y="2902"/>
                    <a:pt x="616" y="3491"/>
                    <a:pt x="619" y="4081"/>
                  </a:cubicBezTo>
                  <a:cubicBezTo>
                    <a:pt x="619" y="4099"/>
                    <a:pt x="618" y="4117"/>
                    <a:pt x="619" y="4134"/>
                  </a:cubicBezTo>
                  <a:cubicBezTo>
                    <a:pt x="618" y="4205"/>
                    <a:pt x="618" y="4274"/>
                    <a:pt x="618" y="4347"/>
                  </a:cubicBezTo>
                  <a:cubicBezTo>
                    <a:pt x="616" y="4542"/>
                    <a:pt x="618" y="4734"/>
                    <a:pt x="616" y="4928"/>
                  </a:cubicBezTo>
                  <a:cubicBezTo>
                    <a:pt x="616" y="4942"/>
                    <a:pt x="615" y="4956"/>
                    <a:pt x="615" y="4970"/>
                  </a:cubicBezTo>
                  <a:cubicBezTo>
                    <a:pt x="615" y="5116"/>
                    <a:pt x="613" y="5263"/>
                    <a:pt x="610" y="5408"/>
                  </a:cubicBezTo>
                  <a:cubicBezTo>
                    <a:pt x="608" y="5566"/>
                    <a:pt x="605" y="5725"/>
                    <a:pt x="599" y="5882"/>
                  </a:cubicBezTo>
                  <a:cubicBezTo>
                    <a:pt x="591" y="6191"/>
                    <a:pt x="579" y="6503"/>
                    <a:pt x="562" y="6815"/>
                  </a:cubicBezTo>
                  <a:cubicBezTo>
                    <a:pt x="539" y="7251"/>
                    <a:pt x="508" y="7686"/>
                    <a:pt x="473" y="8115"/>
                  </a:cubicBezTo>
                  <a:cubicBezTo>
                    <a:pt x="465" y="8218"/>
                    <a:pt x="456" y="8320"/>
                    <a:pt x="447" y="8421"/>
                  </a:cubicBezTo>
                  <a:cubicBezTo>
                    <a:pt x="438" y="8528"/>
                    <a:pt x="428" y="8632"/>
                    <a:pt x="418" y="8737"/>
                  </a:cubicBezTo>
                  <a:cubicBezTo>
                    <a:pt x="408" y="8841"/>
                    <a:pt x="399" y="8944"/>
                    <a:pt x="387" y="9049"/>
                  </a:cubicBezTo>
                  <a:cubicBezTo>
                    <a:pt x="319" y="9733"/>
                    <a:pt x="244" y="10390"/>
                    <a:pt x="165" y="10993"/>
                  </a:cubicBezTo>
                  <a:cubicBezTo>
                    <a:pt x="135" y="11235"/>
                    <a:pt x="104" y="11469"/>
                    <a:pt x="73" y="11692"/>
                  </a:cubicBezTo>
                  <a:cubicBezTo>
                    <a:pt x="10" y="12293"/>
                    <a:pt x="1" y="12904"/>
                    <a:pt x="244" y="13461"/>
                  </a:cubicBezTo>
                  <a:cubicBezTo>
                    <a:pt x="275" y="13531"/>
                    <a:pt x="308" y="13594"/>
                    <a:pt x="347" y="13651"/>
                  </a:cubicBezTo>
                  <a:cubicBezTo>
                    <a:pt x="375" y="13694"/>
                    <a:pt x="405" y="13733"/>
                    <a:pt x="439" y="13770"/>
                  </a:cubicBezTo>
                  <a:lnTo>
                    <a:pt x="1347" y="4837"/>
                  </a:lnTo>
                  <a:cubicBezTo>
                    <a:pt x="1877" y="3771"/>
                    <a:pt x="3694" y="1006"/>
                    <a:pt x="3694" y="1006"/>
                  </a:cubicBezTo>
                  <a:cubicBezTo>
                    <a:pt x="3301" y="239"/>
                    <a:pt x="2944" y="0"/>
                    <a:pt x="2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>
              <a:extLst>
                <a:ext uri="{FF2B5EF4-FFF2-40B4-BE49-F238E27FC236}">
                  <a16:creationId xmlns:a16="http://schemas.microsoft.com/office/drawing/2014/main" id="{360A81E6-DDC0-609B-0AEA-121887E77E3D}"/>
                </a:ext>
              </a:extLst>
            </p:cNvPr>
            <p:cNvSpPr/>
            <p:nvPr/>
          </p:nvSpPr>
          <p:spPr>
            <a:xfrm>
              <a:off x="3051900" y="3258590"/>
              <a:ext cx="507826" cy="161778"/>
            </a:xfrm>
            <a:custGeom>
              <a:avLst/>
              <a:gdLst/>
              <a:ahLst/>
              <a:cxnLst/>
              <a:rect l="l" t="t" r="r" b="b"/>
              <a:pathLst>
                <a:path w="10183" h="3244" extrusionOk="0">
                  <a:moveTo>
                    <a:pt x="10088" y="1"/>
                  </a:moveTo>
                  <a:cubicBezTo>
                    <a:pt x="9602" y="836"/>
                    <a:pt x="8486" y="1497"/>
                    <a:pt x="7155" y="1920"/>
                  </a:cubicBezTo>
                  <a:cubicBezTo>
                    <a:pt x="6329" y="2180"/>
                    <a:pt x="5421" y="2351"/>
                    <a:pt x="4531" y="2411"/>
                  </a:cubicBezTo>
                  <a:cubicBezTo>
                    <a:pt x="4299" y="2426"/>
                    <a:pt x="4068" y="2434"/>
                    <a:pt x="3839" y="2434"/>
                  </a:cubicBezTo>
                  <a:cubicBezTo>
                    <a:pt x="3268" y="2434"/>
                    <a:pt x="2714" y="2386"/>
                    <a:pt x="2207" y="2283"/>
                  </a:cubicBezTo>
                  <a:cubicBezTo>
                    <a:pt x="1084" y="2059"/>
                    <a:pt x="525" y="1771"/>
                    <a:pt x="247" y="1539"/>
                  </a:cubicBezTo>
                  <a:cubicBezTo>
                    <a:pt x="225" y="1577"/>
                    <a:pt x="204" y="1619"/>
                    <a:pt x="185" y="1660"/>
                  </a:cubicBezTo>
                  <a:cubicBezTo>
                    <a:pt x="102" y="1837"/>
                    <a:pt x="44" y="2031"/>
                    <a:pt x="15" y="2240"/>
                  </a:cubicBezTo>
                  <a:cubicBezTo>
                    <a:pt x="10" y="2276"/>
                    <a:pt x="4" y="2313"/>
                    <a:pt x="1" y="2350"/>
                  </a:cubicBezTo>
                  <a:cubicBezTo>
                    <a:pt x="482" y="2656"/>
                    <a:pt x="1167" y="2899"/>
                    <a:pt x="2048" y="3074"/>
                  </a:cubicBezTo>
                  <a:cubicBezTo>
                    <a:pt x="2620" y="3189"/>
                    <a:pt x="3236" y="3244"/>
                    <a:pt x="3868" y="3244"/>
                  </a:cubicBezTo>
                  <a:cubicBezTo>
                    <a:pt x="3982" y="3244"/>
                    <a:pt x="4095" y="3242"/>
                    <a:pt x="4209" y="3239"/>
                  </a:cubicBezTo>
                  <a:cubicBezTo>
                    <a:pt x="4315" y="3236"/>
                    <a:pt x="4423" y="3231"/>
                    <a:pt x="4532" y="3223"/>
                  </a:cubicBezTo>
                  <a:cubicBezTo>
                    <a:pt x="5428" y="3172"/>
                    <a:pt x="6337" y="3014"/>
                    <a:pt x="7181" y="2762"/>
                  </a:cubicBezTo>
                  <a:cubicBezTo>
                    <a:pt x="8382" y="2405"/>
                    <a:pt x="9456" y="1859"/>
                    <a:pt x="10182" y="1159"/>
                  </a:cubicBezTo>
                  <a:cubicBezTo>
                    <a:pt x="10170" y="870"/>
                    <a:pt x="10147" y="557"/>
                    <a:pt x="10113" y="216"/>
                  </a:cubicBezTo>
                  <a:cubicBezTo>
                    <a:pt x="10105" y="145"/>
                    <a:pt x="10098" y="75"/>
                    <a:pt x="10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>
              <a:extLst>
                <a:ext uri="{FF2B5EF4-FFF2-40B4-BE49-F238E27FC236}">
                  <a16:creationId xmlns:a16="http://schemas.microsoft.com/office/drawing/2014/main" id="{C70694D0-3E12-E6B1-8300-2526053FFFBC}"/>
                </a:ext>
              </a:extLst>
            </p:cNvPr>
            <p:cNvSpPr/>
            <p:nvPr/>
          </p:nvSpPr>
          <p:spPr>
            <a:xfrm>
              <a:off x="3050852" y="3269362"/>
              <a:ext cx="509223" cy="159385"/>
            </a:xfrm>
            <a:custGeom>
              <a:avLst/>
              <a:gdLst/>
              <a:ahLst/>
              <a:cxnLst/>
              <a:rect l="l" t="t" r="r" b="b"/>
              <a:pathLst>
                <a:path w="10211" h="3196" extrusionOk="0">
                  <a:moveTo>
                    <a:pt x="10134" y="0"/>
                  </a:moveTo>
                  <a:cubicBezTo>
                    <a:pt x="9637" y="758"/>
                    <a:pt x="8523" y="1417"/>
                    <a:pt x="7185" y="1850"/>
                  </a:cubicBezTo>
                  <a:cubicBezTo>
                    <a:pt x="6361" y="2117"/>
                    <a:pt x="5452" y="2300"/>
                    <a:pt x="4550" y="2366"/>
                  </a:cubicBezTo>
                  <a:cubicBezTo>
                    <a:pt x="4301" y="2384"/>
                    <a:pt x="4052" y="2393"/>
                    <a:pt x="3806" y="2393"/>
                  </a:cubicBezTo>
                  <a:cubicBezTo>
                    <a:pt x="3261" y="2393"/>
                    <a:pt x="2729" y="2347"/>
                    <a:pt x="2232" y="2249"/>
                  </a:cubicBezTo>
                  <a:cubicBezTo>
                    <a:pt x="1014" y="2004"/>
                    <a:pt x="457" y="1684"/>
                    <a:pt x="206" y="1444"/>
                  </a:cubicBezTo>
                  <a:cubicBezTo>
                    <a:pt x="123" y="1621"/>
                    <a:pt x="65" y="1815"/>
                    <a:pt x="36" y="2024"/>
                  </a:cubicBezTo>
                  <a:cubicBezTo>
                    <a:pt x="31" y="2060"/>
                    <a:pt x="25" y="2097"/>
                    <a:pt x="22" y="2134"/>
                  </a:cubicBezTo>
                  <a:cubicBezTo>
                    <a:pt x="14" y="2189"/>
                    <a:pt x="6" y="2244"/>
                    <a:pt x="0" y="2300"/>
                  </a:cubicBezTo>
                  <a:cubicBezTo>
                    <a:pt x="483" y="2612"/>
                    <a:pt x="1177" y="2861"/>
                    <a:pt x="2075" y="3040"/>
                  </a:cubicBezTo>
                  <a:cubicBezTo>
                    <a:pt x="2600" y="3145"/>
                    <a:pt x="3174" y="3196"/>
                    <a:pt x="3770" y="3196"/>
                  </a:cubicBezTo>
                  <a:cubicBezTo>
                    <a:pt x="3884" y="3196"/>
                    <a:pt x="4000" y="3194"/>
                    <a:pt x="4116" y="3190"/>
                  </a:cubicBezTo>
                  <a:cubicBezTo>
                    <a:pt x="4263" y="3187"/>
                    <a:pt x="4410" y="3179"/>
                    <a:pt x="4558" y="3169"/>
                  </a:cubicBezTo>
                  <a:cubicBezTo>
                    <a:pt x="5442" y="3107"/>
                    <a:pt x="6350" y="2944"/>
                    <a:pt x="7198" y="2692"/>
                  </a:cubicBezTo>
                  <a:cubicBezTo>
                    <a:pt x="8393" y="2337"/>
                    <a:pt x="9473" y="1804"/>
                    <a:pt x="10211" y="1131"/>
                  </a:cubicBezTo>
                  <a:cubicBezTo>
                    <a:pt x="10208" y="1071"/>
                    <a:pt x="10206" y="1008"/>
                    <a:pt x="10203" y="943"/>
                  </a:cubicBezTo>
                  <a:cubicBezTo>
                    <a:pt x="10191" y="654"/>
                    <a:pt x="10168" y="341"/>
                    <a:pt x="10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>
              <a:extLst>
                <a:ext uri="{FF2B5EF4-FFF2-40B4-BE49-F238E27FC236}">
                  <a16:creationId xmlns:a16="http://schemas.microsoft.com/office/drawing/2014/main" id="{A6FE5D79-A435-8973-85D5-138E9911EB15}"/>
                </a:ext>
              </a:extLst>
            </p:cNvPr>
            <p:cNvSpPr/>
            <p:nvPr/>
          </p:nvSpPr>
          <p:spPr>
            <a:xfrm>
              <a:off x="3535184" y="3278687"/>
              <a:ext cx="18402" cy="74256"/>
            </a:xfrm>
            <a:custGeom>
              <a:avLst/>
              <a:gdLst/>
              <a:ahLst/>
              <a:cxnLst/>
              <a:rect l="l" t="t" r="r" b="b"/>
              <a:pathLst>
                <a:path w="369" h="1489" extrusionOk="0">
                  <a:moveTo>
                    <a:pt x="262" y="1"/>
                  </a:moveTo>
                  <a:lnTo>
                    <a:pt x="1" y="25"/>
                  </a:lnTo>
                  <a:cubicBezTo>
                    <a:pt x="30" y="324"/>
                    <a:pt x="88" y="1157"/>
                    <a:pt x="25" y="1428"/>
                  </a:cubicBezTo>
                  <a:lnTo>
                    <a:pt x="280" y="1488"/>
                  </a:lnTo>
                  <a:cubicBezTo>
                    <a:pt x="368" y="1120"/>
                    <a:pt x="267" y="45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>
              <a:extLst>
                <a:ext uri="{FF2B5EF4-FFF2-40B4-BE49-F238E27FC236}">
                  <a16:creationId xmlns:a16="http://schemas.microsoft.com/office/drawing/2014/main" id="{5BABA85C-C644-7EBD-FC1D-BAB816259840}"/>
                </a:ext>
              </a:extLst>
            </p:cNvPr>
            <p:cNvSpPr/>
            <p:nvPr/>
          </p:nvSpPr>
          <p:spPr>
            <a:xfrm>
              <a:off x="3417742" y="3350100"/>
              <a:ext cx="18402" cy="74306"/>
            </a:xfrm>
            <a:custGeom>
              <a:avLst/>
              <a:gdLst/>
              <a:ahLst/>
              <a:cxnLst/>
              <a:rect l="l" t="t" r="r" b="b"/>
              <a:pathLst>
                <a:path w="369" h="1490" extrusionOk="0">
                  <a:moveTo>
                    <a:pt x="262" y="1"/>
                  </a:moveTo>
                  <a:lnTo>
                    <a:pt x="1" y="27"/>
                  </a:lnTo>
                  <a:cubicBezTo>
                    <a:pt x="30" y="325"/>
                    <a:pt x="88" y="1159"/>
                    <a:pt x="25" y="1430"/>
                  </a:cubicBezTo>
                  <a:lnTo>
                    <a:pt x="280" y="1490"/>
                  </a:lnTo>
                  <a:cubicBezTo>
                    <a:pt x="368" y="1122"/>
                    <a:pt x="267" y="47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>
              <a:extLst>
                <a:ext uri="{FF2B5EF4-FFF2-40B4-BE49-F238E27FC236}">
                  <a16:creationId xmlns:a16="http://schemas.microsoft.com/office/drawing/2014/main" id="{94D9AE82-39CE-28B3-B693-0D295F4E7DD8}"/>
                </a:ext>
              </a:extLst>
            </p:cNvPr>
            <p:cNvSpPr/>
            <p:nvPr/>
          </p:nvSpPr>
          <p:spPr>
            <a:xfrm>
              <a:off x="3217167" y="3381269"/>
              <a:ext cx="22940" cy="64332"/>
            </a:xfrm>
            <a:custGeom>
              <a:avLst/>
              <a:gdLst/>
              <a:ahLst/>
              <a:cxnLst/>
              <a:rect l="l" t="t" r="r" b="b"/>
              <a:pathLst>
                <a:path w="460" h="1290" extrusionOk="0">
                  <a:moveTo>
                    <a:pt x="79" y="0"/>
                  </a:moveTo>
                  <a:lnTo>
                    <a:pt x="79" y="0"/>
                  </a:lnTo>
                  <a:cubicBezTo>
                    <a:pt x="71" y="93"/>
                    <a:pt x="0" y="917"/>
                    <a:pt x="165" y="1289"/>
                  </a:cubicBezTo>
                  <a:lnTo>
                    <a:pt x="460" y="1159"/>
                  </a:lnTo>
                  <a:cubicBezTo>
                    <a:pt x="349" y="908"/>
                    <a:pt x="380" y="259"/>
                    <a:pt x="400" y="29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>
              <a:extLst>
                <a:ext uri="{FF2B5EF4-FFF2-40B4-BE49-F238E27FC236}">
                  <a16:creationId xmlns:a16="http://schemas.microsoft.com/office/drawing/2014/main" id="{C7F8844D-8153-60DE-24B0-9B11FC8106AE}"/>
                </a:ext>
              </a:extLst>
            </p:cNvPr>
            <p:cNvSpPr/>
            <p:nvPr/>
          </p:nvSpPr>
          <p:spPr>
            <a:xfrm>
              <a:off x="3071648" y="3352394"/>
              <a:ext cx="26431" cy="64183"/>
            </a:xfrm>
            <a:custGeom>
              <a:avLst/>
              <a:gdLst/>
              <a:ahLst/>
              <a:cxnLst/>
              <a:rect l="l" t="t" r="r" b="b"/>
              <a:pathLst>
                <a:path w="530" h="1287" extrusionOk="0">
                  <a:moveTo>
                    <a:pt x="215" y="1"/>
                  </a:moveTo>
                  <a:cubicBezTo>
                    <a:pt x="192" y="92"/>
                    <a:pt x="0" y="896"/>
                    <a:pt x="106" y="1287"/>
                  </a:cubicBezTo>
                  <a:lnTo>
                    <a:pt x="108" y="1287"/>
                  </a:lnTo>
                  <a:lnTo>
                    <a:pt x="418" y="1202"/>
                  </a:lnTo>
                  <a:cubicBezTo>
                    <a:pt x="346" y="939"/>
                    <a:pt x="474" y="302"/>
                    <a:pt x="529" y="78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>
              <a:extLst>
                <a:ext uri="{FF2B5EF4-FFF2-40B4-BE49-F238E27FC236}">
                  <a16:creationId xmlns:a16="http://schemas.microsoft.com/office/drawing/2014/main" id="{B8691883-CD18-F76D-C85F-B8DA27E20B1A}"/>
                </a:ext>
              </a:extLst>
            </p:cNvPr>
            <p:cNvSpPr/>
            <p:nvPr/>
          </p:nvSpPr>
          <p:spPr>
            <a:xfrm>
              <a:off x="3159219" y="1918448"/>
              <a:ext cx="339515" cy="488826"/>
            </a:xfrm>
            <a:custGeom>
              <a:avLst/>
              <a:gdLst/>
              <a:ahLst/>
              <a:cxnLst/>
              <a:rect l="l" t="t" r="r" b="b"/>
              <a:pathLst>
                <a:path w="6808" h="9802" extrusionOk="0">
                  <a:moveTo>
                    <a:pt x="1506" y="0"/>
                  </a:moveTo>
                  <a:cubicBezTo>
                    <a:pt x="979" y="0"/>
                    <a:pt x="610" y="67"/>
                    <a:pt x="547" y="103"/>
                  </a:cubicBezTo>
                  <a:cubicBezTo>
                    <a:pt x="299" y="241"/>
                    <a:pt x="82" y="741"/>
                    <a:pt x="42" y="1732"/>
                  </a:cubicBezTo>
                  <a:cubicBezTo>
                    <a:pt x="1" y="2721"/>
                    <a:pt x="113" y="3362"/>
                    <a:pt x="210" y="3582"/>
                  </a:cubicBezTo>
                  <a:cubicBezTo>
                    <a:pt x="307" y="3801"/>
                    <a:pt x="296" y="4437"/>
                    <a:pt x="321" y="4548"/>
                  </a:cubicBezTo>
                  <a:cubicBezTo>
                    <a:pt x="345" y="4656"/>
                    <a:pt x="515" y="5600"/>
                    <a:pt x="594" y="6243"/>
                  </a:cubicBezTo>
                  <a:cubicBezTo>
                    <a:pt x="650" y="6679"/>
                    <a:pt x="618" y="7172"/>
                    <a:pt x="759" y="7478"/>
                  </a:cubicBezTo>
                  <a:cubicBezTo>
                    <a:pt x="825" y="7625"/>
                    <a:pt x="930" y="7726"/>
                    <a:pt x="1102" y="7761"/>
                  </a:cubicBezTo>
                  <a:cubicBezTo>
                    <a:pt x="1637" y="7866"/>
                    <a:pt x="2239" y="7875"/>
                    <a:pt x="2239" y="7875"/>
                  </a:cubicBezTo>
                  <a:cubicBezTo>
                    <a:pt x="2239" y="7875"/>
                    <a:pt x="2351" y="8503"/>
                    <a:pt x="2431" y="9801"/>
                  </a:cubicBezTo>
                  <a:cubicBezTo>
                    <a:pt x="3094" y="9529"/>
                    <a:pt x="3909" y="9706"/>
                    <a:pt x="5234" y="9450"/>
                  </a:cubicBezTo>
                  <a:cubicBezTo>
                    <a:pt x="6557" y="9195"/>
                    <a:pt x="6806" y="8729"/>
                    <a:pt x="6807" y="8581"/>
                  </a:cubicBezTo>
                  <a:cubicBezTo>
                    <a:pt x="6807" y="8435"/>
                    <a:pt x="6230" y="7765"/>
                    <a:pt x="6192" y="6931"/>
                  </a:cubicBezTo>
                  <a:cubicBezTo>
                    <a:pt x="6181" y="6720"/>
                    <a:pt x="6195" y="6434"/>
                    <a:pt x="6221" y="6125"/>
                  </a:cubicBezTo>
                  <a:cubicBezTo>
                    <a:pt x="6298" y="5222"/>
                    <a:pt x="6481" y="4125"/>
                    <a:pt x="6481" y="4125"/>
                  </a:cubicBezTo>
                  <a:cubicBezTo>
                    <a:pt x="5921" y="568"/>
                    <a:pt x="3042" y="0"/>
                    <a:pt x="150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>
              <a:extLst>
                <a:ext uri="{FF2B5EF4-FFF2-40B4-BE49-F238E27FC236}">
                  <a16:creationId xmlns:a16="http://schemas.microsoft.com/office/drawing/2014/main" id="{9EBADEFC-D241-90F6-C151-0064BCD4B47F}"/>
                </a:ext>
              </a:extLst>
            </p:cNvPr>
            <p:cNvSpPr/>
            <p:nvPr/>
          </p:nvSpPr>
          <p:spPr>
            <a:xfrm>
              <a:off x="3120670" y="1842098"/>
              <a:ext cx="412425" cy="404845"/>
            </a:xfrm>
            <a:custGeom>
              <a:avLst/>
              <a:gdLst/>
              <a:ahLst/>
              <a:cxnLst/>
              <a:rect l="l" t="t" r="r" b="b"/>
              <a:pathLst>
                <a:path w="8270" h="8118" extrusionOk="0">
                  <a:moveTo>
                    <a:pt x="4496" y="1"/>
                  </a:moveTo>
                  <a:cubicBezTo>
                    <a:pt x="3628" y="1"/>
                    <a:pt x="2583" y="180"/>
                    <a:pt x="1727" y="597"/>
                  </a:cubicBezTo>
                  <a:cubicBezTo>
                    <a:pt x="1727" y="597"/>
                    <a:pt x="1547" y="684"/>
                    <a:pt x="1327" y="684"/>
                  </a:cubicBezTo>
                  <a:cubicBezTo>
                    <a:pt x="1231" y="684"/>
                    <a:pt x="1126" y="667"/>
                    <a:pt x="1026" y="619"/>
                  </a:cubicBezTo>
                  <a:cubicBezTo>
                    <a:pt x="984" y="599"/>
                    <a:pt x="943" y="590"/>
                    <a:pt x="903" y="590"/>
                  </a:cubicBezTo>
                  <a:cubicBezTo>
                    <a:pt x="625" y="590"/>
                    <a:pt x="388" y="1014"/>
                    <a:pt x="358" y="1218"/>
                  </a:cubicBezTo>
                  <a:lnTo>
                    <a:pt x="360" y="1218"/>
                  </a:lnTo>
                  <a:cubicBezTo>
                    <a:pt x="326" y="1451"/>
                    <a:pt x="0" y="1774"/>
                    <a:pt x="488" y="1972"/>
                  </a:cubicBezTo>
                  <a:cubicBezTo>
                    <a:pt x="585" y="2044"/>
                    <a:pt x="708" y="2129"/>
                    <a:pt x="812" y="2172"/>
                  </a:cubicBezTo>
                  <a:cubicBezTo>
                    <a:pt x="1017" y="2257"/>
                    <a:pt x="1129" y="2294"/>
                    <a:pt x="1129" y="2294"/>
                  </a:cubicBezTo>
                  <a:cubicBezTo>
                    <a:pt x="1129" y="2294"/>
                    <a:pt x="957" y="3257"/>
                    <a:pt x="969" y="3640"/>
                  </a:cubicBezTo>
                  <a:cubicBezTo>
                    <a:pt x="980" y="4023"/>
                    <a:pt x="931" y="4378"/>
                    <a:pt x="1089" y="4606"/>
                  </a:cubicBezTo>
                  <a:cubicBezTo>
                    <a:pt x="1248" y="4832"/>
                    <a:pt x="1481" y="4916"/>
                    <a:pt x="1538" y="5105"/>
                  </a:cubicBezTo>
                  <a:cubicBezTo>
                    <a:pt x="1592" y="5285"/>
                    <a:pt x="1629" y="5470"/>
                    <a:pt x="1672" y="5653"/>
                  </a:cubicBezTo>
                  <a:cubicBezTo>
                    <a:pt x="1698" y="5767"/>
                    <a:pt x="1724" y="5879"/>
                    <a:pt x="1751" y="5993"/>
                  </a:cubicBezTo>
                  <a:cubicBezTo>
                    <a:pt x="1760" y="6038"/>
                    <a:pt x="1763" y="6088"/>
                    <a:pt x="1797" y="6122"/>
                  </a:cubicBezTo>
                  <a:cubicBezTo>
                    <a:pt x="1834" y="6159"/>
                    <a:pt x="1895" y="6195"/>
                    <a:pt x="1940" y="6230"/>
                  </a:cubicBezTo>
                  <a:cubicBezTo>
                    <a:pt x="2007" y="6285"/>
                    <a:pt x="2095" y="6311"/>
                    <a:pt x="2178" y="6338"/>
                  </a:cubicBezTo>
                  <a:cubicBezTo>
                    <a:pt x="2186" y="6167"/>
                    <a:pt x="2167" y="5992"/>
                    <a:pt x="2230" y="5828"/>
                  </a:cubicBezTo>
                  <a:cubicBezTo>
                    <a:pt x="2297" y="5661"/>
                    <a:pt x="2438" y="5558"/>
                    <a:pt x="2610" y="5516"/>
                  </a:cubicBezTo>
                  <a:cubicBezTo>
                    <a:pt x="2642" y="5509"/>
                    <a:pt x="2674" y="5505"/>
                    <a:pt x="2706" y="5505"/>
                  </a:cubicBezTo>
                  <a:cubicBezTo>
                    <a:pt x="3310" y="5505"/>
                    <a:pt x="4034" y="6765"/>
                    <a:pt x="4107" y="6964"/>
                  </a:cubicBezTo>
                  <a:cubicBezTo>
                    <a:pt x="4184" y="7173"/>
                    <a:pt x="4492" y="7677"/>
                    <a:pt x="5025" y="7934"/>
                  </a:cubicBezTo>
                  <a:cubicBezTo>
                    <a:pt x="5310" y="8071"/>
                    <a:pt x="5616" y="8118"/>
                    <a:pt x="5885" y="8118"/>
                  </a:cubicBezTo>
                  <a:cubicBezTo>
                    <a:pt x="6120" y="8118"/>
                    <a:pt x="6327" y="8083"/>
                    <a:pt x="6471" y="8040"/>
                  </a:cubicBezTo>
                  <a:cubicBezTo>
                    <a:pt x="6780" y="7951"/>
                    <a:pt x="6982" y="7814"/>
                    <a:pt x="6982" y="7814"/>
                  </a:cubicBezTo>
                  <a:cubicBezTo>
                    <a:pt x="6982" y="7814"/>
                    <a:pt x="7706" y="6904"/>
                    <a:pt x="7988" y="6208"/>
                  </a:cubicBezTo>
                  <a:cubicBezTo>
                    <a:pt x="8269" y="5515"/>
                    <a:pt x="8125" y="2483"/>
                    <a:pt x="7857" y="1955"/>
                  </a:cubicBezTo>
                  <a:cubicBezTo>
                    <a:pt x="7588" y="1429"/>
                    <a:pt x="6767" y="316"/>
                    <a:pt x="5338" y="66"/>
                  </a:cubicBezTo>
                  <a:cubicBezTo>
                    <a:pt x="5090" y="24"/>
                    <a:pt x="4804" y="1"/>
                    <a:pt x="4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>
              <a:extLst>
                <a:ext uri="{FF2B5EF4-FFF2-40B4-BE49-F238E27FC236}">
                  <a16:creationId xmlns:a16="http://schemas.microsoft.com/office/drawing/2014/main" id="{6247AC64-56FF-07D9-B3CC-FBA7A63875D8}"/>
                </a:ext>
              </a:extLst>
            </p:cNvPr>
            <p:cNvSpPr/>
            <p:nvPr/>
          </p:nvSpPr>
          <p:spPr>
            <a:xfrm>
              <a:off x="3216992" y="2098869"/>
              <a:ext cx="43736" cy="103979"/>
            </a:xfrm>
            <a:custGeom>
              <a:avLst/>
              <a:gdLst/>
              <a:ahLst/>
              <a:cxnLst/>
              <a:rect l="l" t="t" r="r" b="b"/>
              <a:pathLst>
                <a:path w="877" h="2085" extrusionOk="0">
                  <a:moveTo>
                    <a:pt x="182" y="0"/>
                  </a:moveTo>
                  <a:cubicBezTo>
                    <a:pt x="16" y="0"/>
                    <a:pt x="1" y="232"/>
                    <a:pt x="1" y="232"/>
                  </a:cubicBezTo>
                  <a:cubicBezTo>
                    <a:pt x="1" y="232"/>
                    <a:pt x="133" y="591"/>
                    <a:pt x="136" y="701"/>
                  </a:cubicBezTo>
                  <a:cubicBezTo>
                    <a:pt x="139" y="814"/>
                    <a:pt x="155" y="1317"/>
                    <a:pt x="172" y="1518"/>
                  </a:cubicBezTo>
                  <a:cubicBezTo>
                    <a:pt x="187" y="1720"/>
                    <a:pt x="327" y="1967"/>
                    <a:pt x="472" y="2073"/>
                  </a:cubicBezTo>
                  <a:cubicBezTo>
                    <a:pt x="482" y="2081"/>
                    <a:pt x="493" y="2085"/>
                    <a:pt x="505" y="2085"/>
                  </a:cubicBezTo>
                  <a:cubicBezTo>
                    <a:pt x="653" y="2085"/>
                    <a:pt x="876" y="1495"/>
                    <a:pt x="858" y="1215"/>
                  </a:cubicBezTo>
                  <a:cubicBezTo>
                    <a:pt x="839" y="912"/>
                    <a:pt x="813" y="409"/>
                    <a:pt x="421" y="108"/>
                  </a:cubicBezTo>
                  <a:cubicBezTo>
                    <a:pt x="318" y="29"/>
                    <a:pt x="241" y="0"/>
                    <a:pt x="18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2" name="Google Shape;1252;p46">
              <a:extLst>
                <a:ext uri="{FF2B5EF4-FFF2-40B4-BE49-F238E27FC236}">
                  <a16:creationId xmlns:a16="http://schemas.microsoft.com/office/drawing/2014/main" id="{1491F1F0-DF9D-E7BC-59D7-063651192DBE}"/>
                </a:ext>
              </a:extLst>
            </p:cNvPr>
            <p:cNvGrpSpPr/>
            <p:nvPr/>
          </p:nvGrpSpPr>
          <p:grpSpPr>
            <a:xfrm>
              <a:off x="2562382" y="2497516"/>
              <a:ext cx="376455" cy="244409"/>
              <a:chOff x="537544" y="1962837"/>
              <a:chExt cx="1067050" cy="692768"/>
            </a:xfrm>
          </p:grpSpPr>
          <p:sp>
            <p:nvSpPr>
              <p:cNvPr id="1253" name="Google Shape;1253;p46">
                <a:extLst>
                  <a:ext uri="{FF2B5EF4-FFF2-40B4-BE49-F238E27FC236}">
                    <a16:creationId xmlns:a16="http://schemas.microsoft.com/office/drawing/2014/main" id="{0E3031B6-E79E-B9E4-5600-A6A018721159}"/>
                  </a:ext>
                </a:extLst>
              </p:cNvPr>
              <p:cNvSpPr/>
              <p:nvPr/>
            </p:nvSpPr>
            <p:spPr>
              <a:xfrm>
                <a:off x="537544" y="2178035"/>
                <a:ext cx="535521" cy="477570"/>
              </a:xfrm>
              <a:custGeom>
                <a:avLst/>
                <a:gdLst/>
                <a:ahLst/>
                <a:cxnLst/>
                <a:rect l="l" t="t" r="r" b="b"/>
                <a:pathLst>
                  <a:path w="15414" h="13746" extrusionOk="0">
                    <a:moveTo>
                      <a:pt x="7689" y="0"/>
                    </a:moveTo>
                    <a:cubicBezTo>
                      <a:pt x="7014" y="373"/>
                      <a:pt x="6580" y="625"/>
                      <a:pt x="6580" y="625"/>
                    </a:cubicBezTo>
                    <a:cubicBezTo>
                      <a:pt x="6580" y="625"/>
                      <a:pt x="2105" y="1017"/>
                      <a:pt x="1721" y="2386"/>
                    </a:cubicBezTo>
                    <a:cubicBezTo>
                      <a:pt x="1601" y="2812"/>
                      <a:pt x="429" y="2843"/>
                      <a:pt x="267" y="3151"/>
                    </a:cubicBezTo>
                    <a:cubicBezTo>
                      <a:pt x="76" y="3514"/>
                      <a:pt x="1" y="3938"/>
                      <a:pt x="6" y="4214"/>
                    </a:cubicBezTo>
                    <a:cubicBezTo>
                      <a:pt x="23" y="5204"/>
                      <a:pt x="250" y="5549"/>
                      <a:pt x="267" y="5595"/>
                    </a:cubicBezTo>
                    <a:cubicBezTo>
                      <a:pt x="667" y="6736"/>
                      <a:pt x="3808" y="10420"/>
                      <a:pt x="7012" y="12474"/>
                    </a:cubicBezTo>
                    <a:cubicBezTo>
                      <a:pt x="8546" y="13457"/>
                      <a:pt x="9950" y="13745"/>
                      <a:pt x="11070" y="13745"/>
                    </a:cubicBezTo>
                    <a:cubicBezTo>
                      <a:pt x="12290" y="13745"/>
                      <a:pt x="13172" y="13403"/>
                      <a:pt x="13519" y="13244"/>
                    </a:cubicBezTo>
                    <a:cubicBezTo>
                      <a:pt x="14269" y="12901"/>
                      <a:pt x="15414" y="11780"/>
                      <a:pt x="14352" y="9017"/>
                    </a:cubicBezTo>
                    <a:cubicBezTo>
                      <a:pt x="14276" y="8819"/>
                      <a:pt x="14186" y="8673"/>
                      <a:pt x="14091" y="8567"/>
                    </a:cubicBezTo>
                    <a:cubicBezTo>
                      <a:pt x="13754" y="8592"/>
                      <a:pt x="13390" y="8620"/>
                      <a:pt x="13027" y="8620"/>
                    </a:cubicBezTo>
                    <a:cubicBezTo>
                      <a:pt x="12366" y="8620"/>
                      <a:pt x="11704" y="8528"/>
                      <a:pt x="11198" y="8161"/>
                    </a:cubicBezTo>
                    <a:cubicBezTo>
                      <a:pt x="10344" y="7542"/>
                      <a:pt x="10299" y="6216"/>
                      <a:pt x="10059" y="5293"/>
                    </a:cubicBezTo>
                    <a:cubicBezTo>
                      <a:pt x="9866" y="4552"/>
                      <a:pt x="9587" y="3837"/>
                      <a:pt x="9296" y="3129"/>
                    </a:cubicBezTo>
                    <a:cubicBezTo>
                      <a:pt x="9016" y="2443"/>
                      <a:pt x="8773" y="1711"/>
                      <a:pt x="8423" y="1059"/>
                    </a:cubicBezTo>
                    <a:cubicBezTo>
                      <a:pt x="8218" y="679"/>
                      <a:pt x="7964" y="331"/>
                      <a:pt x="7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6">
                <a:extLst>
                  <a:ext uri="{FF2B5EF4-FFF2-40B4-BE49-F238E27FC236}">
                    <a16:creationId xmlns:a16="http://schemas.microsoft.com/office/drawing/2014/main" id="{E0C14A39-92B8-1F96-46C2-80225EFA9DBD}"/>
                  </a:ext>
                </a:extLst>
              </p:cNvPr>
              <p:cNvSpPr/>
              <p:nvPr/>
            </p:nvSpPr>
            <p:spPr>
              <a:xfrm>
                <a:off x="812049" y="2072729"/>
                <a:ext cx="792546" cy="396169"/>
              </a:xfrm>
              <a:custGeom>
                <a:avLst/>
                <a:gdLst/>
                <a:ahLst/>
                <a:cxnLst/>
                <a:rect l="l" t="t" r="r" b="b"/>
                <a:pathLst>
                  <a:path w="22812" h="11403" extrusionOk="0">
                    <a:moveTo>
                      <a:pt x="7103" y="1"/>
                    </a:moveTo>
                    <a:cubicBezTo>
                      <a:pt x="5559" y="1"/>
                      <a:pt x="1956" y="1846"/>
                      <a:pt x="0" y="2915"/>
                    </a:cubicBezTo>
                    <a:cubicBezTo>
                      <a:pt x="134" y="3075"/>
                      <a:pt x="263" y="3238"/>
                      <a:pt x="383" y="3408"/>
                    </a:cubicBezTo>
                    <a:cubicBezTo>
                      <a:pt x="1075" y="4390"/>
                      <a:pt x="1460" y="5626"/>
                      <a:pt x="1889" y="6740"/>
                    </a:cubicBezTo>
                    <a:cubicBezTo>
                      <a:pt x="2148" y="7406"/>
                      <a:pt x="2369" y="8084"/>
                      <a:pt x="2518" y="8784"/>
                    </a:cubicBezTo>
                    <a:cubicBezTo>
                      <a:pt x="2637" y="9337"/>
                      <a:pt x="2724" y="9936"/>
                      <a:pt x="2994" y="10443"/>
                    </a:cubicBezTo>
                    <a:cubicBezTo>
                      <a:pt x="3418" y="11236"/>
                      <a:pt x="4299" y="11403"/>
                      <a:pt x="5180" y="11403"/>
                    </a:cubicBezTo>
                    <a:cubicBezTo>
                      <a:pt x="5235" y="11403"/>
                      <a:pt x="5290" y="11402"/>
                      <a:pt x="5344" y="11401"/>
                    </a:cubicBezTo>
                    <a:cubicBezTo>
                      <a:pt x="6036" y="10990"/>
                      <a:pt x="8513" y="10304"/>
                      <a:pt x="9354" y="9820"/>
                    </a:cubicBezTo>
                    <a:cubicBezTo>
                      <a:pt x="10237" y="9309"/>
                      <a:pt x="11503" y="7757"/>
                      <a:pt x="12197" y="7449"/>
                    </a:cubicBezTo>
                    <a:cubicBezTo>
                      <a:pt x="12427" y="7348"/>
                      <a:pt x="12612" y="7302"/>
                      <a:pt x="12840" y="7302"/>
                    </a:cubicBezTo>
                    <a:cubicBezTo>
                      <a:pt x="13301" y="7302"/>
                      <a:pt x="13937" y="7487"/>
                      <a:pt x="15468" y="7772"/>
                    </a:cubicBezTo>
                    <a:cubicBezTo>
                      <a:pt x="16968" y="8051"/>
                      <a:pt x="18248" y="8231"/>
                      <a:pt x="19175" y="8231"/>
                    </a:cubicBezTo>
                    <a:cubicBezTo>
                      <a:pt x="19663" y="8231"/>
                      <a:pt x="20054" y="8181"/>
                      <a:pt x="20326" y="8069"/>
                    </a:cubicBezTo>
                    <a:cubicBezTo>
                      <a:pt x="21958" y="7395"/>
                      <a:pt x="22812" y="4165"/>
                      <a:pt x="19726" y="1184"/>
                    </a:cubicBezTo>
                    <a:cubicBezTo>
                      <a:pt x="19460" y="926"/>
                      <a:pt x="9265" y="243"/>
                      <a:pt x="7287" y="10"/>
                    </a:cubicBezTo>
                    <a:cubicBezTo>
                      <a:pt x="7229" y="4"/>
                      <a:pt x="7168" y="1"/>
                      <a:pt x="7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6">
                <a:extLst>
                  <a:ext uri="{FF2B5EF4-FFF2-40B4-BE49-F238E27FC236}">
                    <a16:creationId xmlns:a16="http://schemas.microsoft.com/office/drawing/2014/main" id="{AD37AF49-B88F-0841-F4B9-CAD12CF48376}"/>
                  </a:ext>
                </a:extLst>
              </p:cNvPr>
              <p:cNvSpPr/>
              <p:nvPr/>
            </p:nvSpPr>
            <p:spPr>
              <a:xfrm>
                <a:off x="545362" y="2122064"/>
                <a:ext cx="511027" cy="453251"/>
              </a:xfrm>
              <a:custGeom>
                <a:avLst/>
                <a:gdLst/>
                <a:ahLst/>
                <a:cxnLst/>
                <a:rect l="l" t="t" r="r" b="b"/>
                <a:pathLst>
                  <a:path w="14709" h="13046" extrusionOk="0">
                    <a:moveTo>
                      <a:pt x="13215" y="9041"/>
                    </a:moveTo>
                    <a:lnTo>
                      <a:pt x="13215" y="9041"/>
                    </a:lnTo>
                    <a:cubicBezTo>
                      <a:pt x="13216" y="9042"/>
                      <a:pt x="13216" y="9042"/>
                      <a:pt x="13216" y="9043"/>
                    </a:cubicBezTo>
                    <a:lnTo>
                      <a:pt x="13216" y="9043"/>
                    </a:lnTo>
                    <a:cubicBezTo>
                      <a:pt x="13217" y="9043"/>
                      <a:pt x="13217" y="9043"/>
                      <a:pt x="13217" y="9043"/>
                    </a:cubicBezTo>
                    <a:lnTo>
                      <a:pt x="13215" y="9041"/>
                    </a:lnTo>
                    <a:close/>
                    <a:moveTo>
                      <a:pt x="5866" y="1"/>
                    </a:moveTo>
                    <a:cubicBezTo>
                      <a:pt x="4637" y="535"/>
                      <a:pt x="1476" y="1998"/>
                      <a:pt x="820" y="3167"/>
                    </a:cubicBezTo>
                    <a:cubicBezTo>
                      <a:pt x="728" y="3333"/>
                      <a:pt x="1" y="4645"/>
                      <a:pt x="42" y="4762"/>
                    </a:cubicBezTo>
                    <a:cubicBezTo>
                      <a:pt x="442" y="5905"/>
                      <a:pt x="3583" y="9587"/>
                      <a:pt x="6787" y="11641"/>
                    </a:cubicBezTo>
                    <a:cubicBezTo>
                      <a:pt x="8528" y="12757"/>
                      <a:pt x="10118" y="13046"/>
                      <a:pt x="11321" y="13046"/>
                    </a:cubicBezTo>
                    <a:cubicBezTo>
                      <a:pt x="12331" y="13046"/>
                      <a:pt x="13067" y="12842"/>
                      <a:pt x="13389" y="12756"/>
                    </a:cubicBezTo>
                    <a:cubicBezTo>
                      <a:pt x="14095" y="12567"/>
                      <a:pt x="14709" y="11627"/>
                      <a:pt x="13969" y="10304"/>
                    </a:cubicBezTo>
                    <a:cubicBezTo>
                      <a:pt x="13709" y="9839"/>
                      <a:pt x="13438" y="9415"/>
                      <a:pt x="13216" y="9043"/>
                    </a:cubicBezTo>
                    <a:lnTo>
                      <a:pt x="13216" y="9043"/>
                    </a:lnTo>
                    <a:cubicBezTo>
                      <a:pt x="13056" y="9128"/>
                      <a:pt x="12876" y="9164"/>
                      <a:pt x="12686" y="9164"/>
                    </a:cubicBezTo>
                    <a:cubicBezTo>
                      <a:pt x="12093" y="9164"/>
                      <a:pt x="11412" y="8811"/>
                      <a:pt x="10977" y="8520"/>
                    </a:cubicBezTo>
                    <a:cubicBezTo>
                      <a:pt x="10457" y="8173"/>
                      <a:pt x="10144" y="7732"/>
                      <a:pt x="9880" y="7174"/>
                    </a:cubicBezTo>
                    <a:cubicBezTo>
                      <a:pt x="9594" y="6572"/>
                      <a:pt x="9118" y="6069"/>
                      <a:pt x="8888" y="5446"/>
                    </a:cubicBezTo>
                    <a:cubicBezTo>
                      <a:pt x="8873" y="5405"/>
                      <a:pt x="8882" y="5369"/>
                      <a:pt x="8904" y="5345"/>
                    </a:cubicBezTo>
                    <a:cubicBezTo>
                      <a:pt x="8047" y="3917"/>
                      <a:pt x="7187" y="2491"/>
                      <a:pt x="6410" y="1021"/>
                    </a:cubicBezTo>
                    <a:cubicBezTo>
                      <a:pt x="6232" y="682"/>
                      <a:pt x="6047" y="342"/>
                      <a:pt x="58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6">
                <a:extLst>
                  <a:ext uri="{FF2B5EF4-FFF2-40B4-BE49-F238E27FC236}">
                    <a16:creationId xmlns:a16="http://schemas.microsoft.com/office/drawing/2014/main" id="{0F0D1D0F-F7D4-3B40-9A97-C109A648889B}"/>
                  </a:ext>
                </a:extLst>
              </p:cNvPr>
              <p:cNvSpPr/>
              <p:nvPr/>
            </p:nvSpPr>
            <p:spPr>
              <a:xfrm>
                <a:off x="756738" y="1987852"/>
                <a:ext cx="800641" cy="444600"/>
              </a:xfrm>
              <a:custGeom>
                <a:avLst/>
                <a:gdLst/>
                <a:ahLst/>
                <a:cxnLst/>
                <a:rect l="l" t="t" r="r" b="b"/>
                <a:pathLst>
                  <a:path w="23045" h="12797" extrusionOk="0">
                    <a:moveTo>
                      <a:pt x="8696" y="1"/>
                    </a:moveTo>
                    <a:cubicBezTo>
                      <a:pt x="6521" y="1"/>
                      <a:pt x="271" y="3656"/>
                      <a:pt x="271" y="3656"/>
                    </a:cubicBezTo>
                    <a:cubicBezTo>
                      <a:pt x="271" y="3656"/>
                      <a:pt x="171" y="3698"/>
                      <a:pt x="0" y="3770"/>
                    </a:cubicBezTo>
                    <a:cubicBezTo>
                      <a:pt x="216" y="4173"/>
                      <a:pt x="435" y="4572"/>
                      <a:pt x="648" y="4967"/>
                    </a:cubicBezTo>
                    <a:cubicBezTo>
                      <a:pt x="1466" y="6494"/>
                      <a:pt x="2366" y="7976"/>
                      <a:pt x="3257" y="9460"/>
                    </a:cubicBezTo>
                    <a:cubicBezTo>
                      <a:pt x="3295" y="9523"/>
                      <a:pt x="3269" y="9581"/>
                      <a:pt x="3223" y="9615"/>
                    </a:cubicBezTo>
                    <a:cubicBezTo>
                      <a:pt x="3392" y="9897"/>
                      <a:pt x="3606" y="10151"/>
                      <a:pt x="3770" y="10438"/>
                    </a:cubicBezTo>
                    <a:cubicBezTo>
                      <a:pt x="3993" y="10831"/>
                      <a:pt x="4127" y="11263"/>
                      <a:pt x="4412" y="11618"/>
                    </a:cubicBezTo>
                    <a:cubicBezTo>
                      <a:pt x="4736" y="12025"/>
                      <a:pt x="5808" y="12797"/>
                      <a:pt x="6593" y="12797"/>
                    </a:cubicBezTo>
                    <a:cubicBezTo>
                      <a:pt x="6746" y="12797"/>
                      <a:pt x="6889" y="12767"/>
                      <a:pt x="7013" y="12699"/>
                    </a:cubicBezTo>
                    <a:cubicBezTo>
                      <a:pt x="6687" y="12123"/>
                      <a:pt x="6534" y="11692"/>
                      <a:pt x="6842" y="11460"/>
                    </a:cubicBezTo>
                    <a:cubicBezTo>
                      <a:pt x="7373" y="11060"/>
                      <a:pt x="10063" y="10329"/>
                      <a:pt x="10946" y="9818"/>
                    </a:cubicBezTo>
                    <a:cubicBezTo>
                      <a:pt x="11829" y="9309"/>
                      <a:pt x="13095" y="7756"/>
                      <a:pt x="13789" y="7450"/>
                    </a:cubicBezTo>
                    <a:cubicBezTo>
                      <a:pt x="13941" y="7382"/>
                      <a:pt x="14143" y="7353"/>
                      <a:pt x="14390" y="7353"/>
                    </a:cubicBezTo>
                    <a:cubicBezTo>
                      <a:pt x="15262" y="7353"/>
                      <a:pt x="16693" y="7719"/>
                      <a:pt x="18479" y="8053"/>
                    </a:cubicBezTo>
                    <a:cubicBezTo>
                      <a:pt x="19166" y="8180"/>
                      <a:pt x="19740" y="8233"/>
                      <a:pt x="20216" y="8233"/>
                    </a:cubicBezTo>
                    <a:cubicBezTo>
                      <a:pt x="21325" y="8233"/>
                      <a:pt x="21900" y="7947"/>
                      <a:pt x="22129" y="7662"/>
                    </a:cubicBezTo>
                    <a:cubicBezTo>
                      <a:pt x="22375" y="7356"/>
                      <a:pt x="23044" y="5645"/>
                      <a:pt x="22087" y="4422"/>
                    </a:cubicBezTo>
                    <a:lnTo>
                      <a:pt x="22089" y="4422"/>
                    </a:lnTo>
                    <a:cubicBezTo>
                      <a:pt x="21770" y="4016"/>
                      <a:pt x="21681" y="4367"/>
                      <a:pt x="20794" y="3906"/>
                    </a:cubicBezTo>
                    <a:cubicBezTo>
                      <a:pt x="17236" y="2055"/>
                      <a:pt x="10857" y="242"/>
                      <a:pt x="8879" y="11"/>
                    </a:cubicBezTo>
                    <a:cubicBezTo>
                      <a:pt x="8822" y="4"/>
                      <a:pt x="8760" y="1"/>
                      <a:pt x="86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6">
                <a:extLst>
                  <a:ext uri="{FF2B5EF4-FFF2-40B4-BE49-F238E27FC236}">
                    <a16:creationId xmlns:a16="http://schemas.microsoft.com/office/drawing/2014/main" id="{51FC4C39-9D17-5E21-91BA-A60037D5B879}"/>
                  </a:ext>
                </a:extLst>
              </p:cNvPr>
              <p:cNvSpPr/>
              <p:nvPr/>
            </p:nvSpPr>
            <p:spPr>
              <a:xfrm>
                <a:off x="573851" y="1962837"/>
                <a:ext cx="954585" cy="528503"/>
              </a:xfrm>
              <a:custGeom>
                <a:avLst/>
                <a:gdLst/>
                <a:ahLst/>
                <a:cxnLst/>
                <a:rect l="l" t="t" r="r" b="b"/>
                <a:pathLst>
                  <a:path w="27476" h="15212" extrusionOk="0">
                    <a:moveTo>
                      <a:pt x="13958" y="0"/>
                    </a:moveTo>
                    <a:cubicBezTo>
                      <a:pt x="12526" y="0"/>
                      <a:pt x="8268" y="2178"/>
                      <a:pt x="5913" y="3555"/>
                    </a:cubicBezTo>
                    <a:cubicBezTo>
                      <a:pt x="3346" y="5018"/>
                      <a:pt x="453" y="6996"/>
                      <a:pt x="0" y="7750"/>
                    </a:cubicBezTo>
                    <a:cubicBezTo>
                      <a:pt x="533" y="8840"/>
                      <a:pt x="3417" y="12203"/>
                      <a:pt x="6378" y="14101"/>
                    </a:cubicBezTo>
                    <a:cubicBezTo>
                      <a:pt x="7527" y="14838"/>
                      <a:pt x="8721" y="15211"/>
                      <a:pt x="9922" y="15211"/>
                    </a:cubicBezTo>
                    <a:cubicBezTo>
                      <a:pt x="10859" y="15211"/>
                      <a:pt x="11695" y="15151"/>
                      <a:pt x="12131" y="15018"/>
                    </a:cubicBezTo>
                    <a:cubicBezTo>
                      <a:pt x="12232" y="14987"/>
                      <a:pt x="12318" y="14961"/>
                      <a:pt x="12388" y="14942"/>
                    </a:cubicBezTo>
                    <a:cubicBezTo>
                      <a:pt x="12594" y="14887"/>
                      <a:pt x="12638" y="14624"/>
                      <a:pt x="12681" y="14524"/>
                    </a:cubicBezTo>
                    <a:cubicBezTo>
                      <a:pt x="12703" y="14472"/>
                      <a:pt x="12755" y="14261"/>
                      <a:pt x="12485" y="13776"/>
                    </a:cubicBezTo>
                    <a:cubicBezTo>
                      <a:pt x="12321" y="13484"/>
                      <a:pt x="12152" y="13209"/>
                      <a:pt x="11991" y="12943"/>
                    </a:cubicBezTo>
                    <a:cubicBezTo>
                      <a:pt x="11380" y="11944"/>
                      <a:pt x="10688" y="10814"/>
                      <a:pt x="11648" y="10089"/>
                    </a:cubicBezTo>
                    <a:cubicBezTo>
                      <a:pt x="11995" y="9828"/>
                      <a:pt x="12698" y="9575"/>
                      <a:pt x="13817" y="9185"/>
                    </a:cubicBezTo>
                    <a:cubicBezTo>
                      <a:pt x="14584" y="8916"/>
                      <a:pt x="15456" y="8611"/>
                      <a:pt x="15829" y="8397"/>
                    </a:cubicBezTo>
                    <a:cubicBezTo>
                      <a:pt x="16184" y="8191"/>
                      <a:pt x="16698" y="7700"/>
                      <a:pt x="17151" y="7268"/>
                    </a:cubicBezTo>
                    <a:cubicBezTo>
                      <a:pt x="17751" y="6694"/>
                      <a:pt x="18270" y="6201"/>
                      <a:pt x="18745" y="5990"/>
                    </a:cubicBezTo>
                    <a:cubicBezTo>
                      <a:pt x="18991" y="5881"/>
                      <a:pt x="19288" y="5828"/>
                      <a:pt x="19654" y="5828"/>
                    </a:cubicBezTo>
                    <a:cubicBezTo>
                      <a:pt x="20345" y="5828"/>
                      <a:pt x="21255" y="6015"/>
                      <a:pt x="22408" y="6248"/>
                    </a:cubicBezTo>
                    <a:cubicBezTo>
                      <a:pt x="22864" y="6342"/>
                      <a:pt x="23358" y="6444"/>
                      <a:pt x="23883" y="6541"/>
                    </a:cubicBezTo>
                    <a:cubicBezTo>
                      <a:pt x="24481" y="6651"/>
                      <a:pt x="25019" y="6708"/>
                      <a:pt x="25481" y="6708"/>
                    </a:cubicBezTo>
                    <a:cubicBezTo>
                      <a:pt x="26535" y="6708"/>
                      <a:pt x="26798" y="6425"/>
                      <a:pt x="26801" y="6422"/>
                    </a:cubicBezTo>
                    <a:cubicBezTo>
                      <a:pt x="26838" y="6376"/>
                      <a:pt x="26890" y="6318"/>
                      <a:pt x="26953" y="6250"/>
                    </a:cubicBezTo>
                    <a:cubicBezTo>
                      <a:pt x="27219" y="5961"/>
                      <a:pt x="27476" y="5652"/>
                      <a:pt x="27421" y="5335"/>
                    </a:cubicBezTo>
                    <a:cubicBezTo>
                      <a:pt x="27384" y="5129"/>
                      <a:pt x="27145" y="4566"/>
                      <a:pt x="25707" y="3818"/>
                    </a:cubicBezTo>
                    <a:cubicBezTo>
                      <a:pt x="22254" y="2023"/>
                      <a:pt x="15912" y="222"/>
                      <a:pt x="14054" y="5"/>
                    </a:cubicBezTo>
                    <a:cubicBezTo>
                      <a:pt x="14024" y="2"/>
                      <a:pt x="13992" y="0"/>
                      <a:pt x="13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6">
                <a:extLst>
                  <a:ext uri="{FF2B5EF4-FFF2-40B4-BE49-F238E27FC236}">
                    <a16:creationId xmlns:a16="http://schemas.microsoft.com/office/drawing/2014/main" id="{0F1A40EB-9787-800F-D6D1-F90C23B78376}"/>
                  </a:ext>
                </a:extLst>
              </p:cNvPr>
              <p:cNvSpPr/>
              <p:nvPr/>
            </p:nvSpPr>
            <p:spPr>
              <a:xfrm>
                <a:off x="1008381" y="2022561"/>
                <a:ext cx="268490" cy="147447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4244" extrusionOk="0">
                    <a:moveTo>
                      <a:pt x="3562" y="1"/>
                    </a:moveTo>
                    <a:cubicBezTo>
                      <a:pt x="2746" y="1"/>
                      <a:pt x="1951" y="174"/>
                      <a:pt x="1339" y="527"/>
                    </a:cubicBezTo>
                    <a:cubicBezTo>
                      <a:pt x="1" y="1301"/>
                      <a:pt x="47" y="2640"/>
                      <a:pt x="1442" y="3522"/>
                    </a:cubicBezTo>
                    <a:cubicBezTo>
                      <a:pt x="2198" y="3999"/>
                      <a:pt x="3197" y="4244"/>
                      <a:pt x="4165" y="4244"/>
                    </a:cubicBezTo>
                    <a:cubicBezTo>
                      <a:pt x="4982" y="4244"/>
                      <a:pt x="5777" y="4070"/>
                      <a:pt x="6389" y="3717"/>
                    </a:cubicBezTo>
                    <a:cubicBezTo>
                      <a:pt x="7727" y="2943"/>
                      <a:pt x="7682" y="1604"/>
                      <a:pt x="6287" y="722"/>
                    </a:cubicBezTo>
                    <a:cubicBezTo>
                      <a:pt x="5530" y="245"/>
                      <a:pt x="4531" y="1"/>
                      <a:pt x="35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6">
                <a:extLst>
                  <a:ext uri="{FF2B5EF4-FFF2-40B4-BE49-F238E27FC236}">
                    <a16:creationId xmlns:a16="http://schemas.microsoft.com/office/drawing/2014/main" id="{8C0617CB-A007-5610-09ED-559327DCA1E4}"/>
                  </a:ext>
                </a:extLst>
              </p:cNvPr>
              <p:cNvSpPr/>
              <p:nvPr/>
            </p:nvSpPr>
            <p:spPr>
              <a:xfrm>
                <a:off x="1053860" y="2052926"/>
                <a:ext cx="185004" cy="101622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2925" extrusionOk="0">
                    <a:moveTo>
                      <a:pt x="2456" y="1"/>
                    </a:moveTo>
                    <a:cubicBezTo>
                      <a:pt x="1893" y="1"/>
                      <a:pt x="1344" y="120"/>
                      <a:pt x="922" y="364"/>
                    </a:cubicBezTo>
                    <a:cubicBezTo>
                      <a:pt x="1" y="896"/>
                      <a:pt x="31" y="1820"/>
                      <a:pt x="993" y="2426"/>
                    </a:cubicBezTo>
                    <a:cubicBezTo>
                      <a:pt x="1515" y="2756"/>
                      <a:pt x="2203" y="2925"/>
                      <a:pt x="2870" y="2925"/>
                    </a:cubicBezTo>
                    <a:cubicBezTo>
                      <a:pt x="3433" y="2925"/>
                      <a:pt x="3981" y="2805"/>
                      <a:pt x="4403" y="2562"/>
                    </a:cubicBezTo>
                    <a:cubicBezTo>
                      <a:pt x="5324" y="2028"/>
                      <a:pt x="5294" y="1105"/>
                      <a:pt x="4332" y="497"/>
                    </a:cubicBezTo>
                    <a:cubicBezTo>
                      <a:pt x="3811" y="169"/>
                      <a:pt x="3123" y="1"/>
                      <a:pt x="24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6">
                <a:extLst>
                  <a:ext uri="{FF2B5EF4-FFF2-40B4-BE49-F238E27FC236}">
                    <a16:creationId xmlns:a16="http://schemas.microsoft.com/office/drawing/2014/main" id="{A167DEA8-B500-7C9B-591E-170122366979}"/>
                  </a:ext>
                </a:extLst>
              </p:cNvPr>
              <p:cNvSpPr/>
              <p:nvPr/>
            </p:nvSpPr>
            <p:spPr>
              <a:xfrm>
                <a:off x="1103195" y="2074328"/>
                <a:ext cx="69277" cy="3804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095" extrusionOk="0">
                    <a:moveTo>
                      <a:pt x="920" y="0"/>
                    </a:moveTo>
                    <a:cubicBezTo>
                      <a:pt x="710" y="0"/>
                      <a:pt x="504" y="45"/>
                      <a:pt x="346" y="137"/>
                    </a:cubicBezTo>
                    <a:cubicBezTo>
                      <a:pt x="0" y="335"/>
                      <a:pt x="13" y="681"/>
                      <a:pt x="373" y="909"/>
                    </a:cubicBezTo>
                    <a:cubicBezTo>
                      <a:pt x="568" y="1032"/>
                      <a:pt x="825" y="1094"/>
                      <a:pt x="1075" y="1094"/>
                    </a:cubicBezTo>
                    <a:cubicBezTo>
                      <a:pt x="1286" y="1094"/>
                      <a:pt x="1491" y="1050"/>
                      <a:pt x="1649" y="958"/>
                    </a:cubicBezTo>
                    <a:cubicBezTo>
                      <a:pt x="1994" y="760"/>
                      <a:pt x="1982" y="414"/>
                      <a:pt x="1622" y="186"/>
                    </a:cubicBezTo>
                    <a:cubicBezTo>
                      <a:pt x="1427" y="63"/>
                      <a:pt x="1170" y="0"/>
                      <a:pt x="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6">
                <a:extLst>
                  <a:ext uri="{FF2B5EF4-FFF2-40B4-BE49-F238E27FC236}">
                    <a16:creationId xmlns:a16="http://schemas.microsoft.com/office/drawing/2014/main" id="{ED471DE0-6A46-A728-786D-2C93FAC75BDF}"/>
                  </a:ext>
                </a:extLst>
              </p:cNvPr>
              <p:cNvSpPr/>
              <p:nvPr/>
            </p:nvSpPr>
            <p:spPr>
              <a:xfrm>
                <a:off x="878964" y="2100385"/>
                <a:ext cx="67296" cy="3536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018" extrusionOk="0">
                    <a:moveTo>
                      <a:pt x="975" y="0"/>
                    </a:moveTo>
                    <a:cubicBezTo>
                      <a:pt x="748" y="0"/>
                      <a:pt x="521" y="51"/>
                      <a:pt x="348" y="151"/>
                    </a:cubicBezTo>
                    <a:cubicBezTo>
                      <a:pt x="2" y="350"/>
                      <a:pt x="0" y="671"/>
                      <a:pt x="343" y="870"/>
                    </a:cubicBezTo>
                    <a:cubicBezTo>
                      <a:pt x="514" y="968"/>
                      <a:pt x="738" y="1018"/>
                      <a:pt x="963" y="1018"/>
                    </a:cubicBezTo>
                    <a:cubicBezTo>
                      <a:pt x="1189" y="1018"/>
                      <a:pt x="1416" y="968"/>
                      <a:pt x="1589" y="868"/>
                    </a:cubicBezTo>
                    <a:cubicBezTo>
                      <a:pt x="1934" y="668"/>
                      <a:pt x="1937" y="347"/>
                      <a:pt x="1594" y="148"/>
                    </a:cubicBezTo>
                    <a:cubicBezTo>
                      <a:pt x="1423" y="50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6">
                <a:extLst>
                  <a:ext uri="{FF2B5EF4-FFF2-40B4-BE49-F238E27FC236}">
                    <a16:creationId xmlns:a16="http://schemas.microsoft.com/office/drawing/2014/main" id="{D481E6F4-4AB6-7C2E-0BED-ADE4EC9B8344}"/>
                  </a:ext>
                </a:extLst>
              </p:cNvPr>
              <p:cNvSpPr/>
              <p:nvPr/>
            </p:nvSpPr>
            <p:spPr>
              <a:xfrm>
                <a:off x="733738" y="2177201"/>
                <a:ext cx="260742" cy="159746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4598" extrusionOk="0">
                    <a:moveTo>
                      <a:pt x="3773" y="0"/>
                    </a:moveTo>
                    <a:cubicBezTo>
                      <a:pt x="2896" y="0"/>
                      <a:pt x="2017" y="227"/>
                      <a:pt x="1345" y="678"/>
                    </a:cubicBezTo>
                    <a:cubicBezTo>
                      <a:pt x="8" y="1580"/>
                      <a:pt x="1" y="3035"/>
                      <a:pt x="1331" y="3928"/>
                    </a:cubicBezTo>
                    <a:cubicBezTo>
                      <a:pt x="1993" y="4374"/>
                      <a:pt x="2862" y="4597"/>
                      <a:pt x="3732" y="4597"/>
                    </a:cubicBezTo>
                    <a:cubicBezTo>
                      <a:pt x="4609" y="4597"/>
                      <a:pt x="5488" y="4371"/>
                      <a:pt x="6160" y="3919"/>
                    </a:cubicBezTo>
                    <a:cubicBezTo>
                      <a:pt x="7498" y="3019"/>
                      <a:pt x="7504" y="1564"/>
                      <a:pt x="6175" y="669"/>
                    </a:cubicBezTo>
                    <a:cubicBezTo>
                      <a:pt x="5512" y="223"/>
                      <a:pt x="4644" y="0"/>
                      <a:pt x="3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6">
                <a:extLst>
                  <a:ext uri="{FF2B5EF4-FFF2-40B4-BE49-F238E27FC236}">
                    <a16:creationId xmlns:a16="http://schemas.microsoft.com/office/drawing/2014/main" id="{CC362C10-79A0-C360-17BC-7C9E6F6B5E33}"/>
                  </a:ext>
                </a:extLst>
              </p:cNvPr>
              <p:cNvSpPr/>
              <p:nvPr/>
            </p:nvSpPr>
            <p:spPr>
              <a:xfrm>
                <a:off x="778001" y="2209478"/>
                <a:ext cx="179653" cy="110064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3168" extrusionOk="0">
                    <a:moveTo>
                      <a:pt x="2600" y="1"/>
                    </a:moveTo>
                    <a:cubicBezTo>
                      <a:pt x="1995" y="1"/>
                      <a:pt x="1390" y="156"/>
                      <a:pt x="926" y="468"/>
                    </a:cubicBezTo>
                    <a:cubicBezTo>
                      <a:pt x="5" y="1087"/>
                      <a:pt x="0" y="2090"/>
                      <a:pt x="917" y="2707"/>
                    </a:cubicBezTo>
                    <a:cubicBezTo>
                      <a:pt x="1373" y="3014"/>
                      <a:pt x="1972" y="3168"/>
                      <a:pt x="2572" y="3168"/>
                    </a:cubicBezTo>
                    <a:cubicBezTo>
                      <a:pt x="3176" y="3168"/>
                      <a:pt x="3782" y="3012"/>
                      <a:pt x="4244" y="2701"/>
                    </a:cubicBezTo>
                    <a:cubicBezTo>
                      <a:pt x="5166" y="2080"/>
                      <a:pt x="5170" y="1077"/>
                      <a:pt x="4255" y="461"/>
                    </a:cubicBezTo>
                    <a:cubicBezTo>
                      <a:pt x="3798" y="154"/>
                      <a:pt x="3200" y="1"/>
                      <a:pt x="2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6">
                <a:extLst>
                  <a:ext uri="{FF2B5EF4-FFF2-40B4-BE49-F238E27FC236}">
                    <a16:creationId xmlns:a16="http://schemas.microsoft.com/office/drawing/2014/main" id="{8D3A9AF1-3011-EFEF-F63D-142361468EC8}"/>
                  </a:ext>
                </a:extLst>
              </p:cNvPr>
              <p:cNvSpPr/>
              <p:nvPr/>
            </p:nvSpPr>
            <p:spPr>
              <a:xfrm>
                <a:off x="830115" y="2236716"/>
                <a:ext cx="67296" cy="41239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187" extrusionOk="0">
                    <a:moveTo>
                      <a:pt x="975" y="1"/>
                    </a:moveTo>
                    <a:cubicBezTo>
                      <a:pt x="748" y="1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1"/>
                      <a:pt x="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6">
                <a:extLst>
                  <a:ext uri="{FF2B5EF4-FFF2-40B4-BE49-F238E27FC236}">
                    <a16:creationId xmlns:a16="http://schemas.microsoft.com/office/drawing/2014/main" id="{49730E67-7B1D-4AC9-807C-F853BBDAD1D9}"/>
                  </a:ext>
                </a:extLst>
              </p:cNvPr>
              <p:cNvSpPr/>
              <p:nvPr/>
            </p:nvSpPr>
            <p:spPr>
              <a:xfrm>
                <a:off x="848807" y="2210034"/>
                <a:ext cx="29913" cy="54233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561" extrusionOk="0">
                    <a:moveTo>
                      <a:pt x="1" y="1"/>
                    </a:moveTo>
                    <a:lnTo>
                      <a:pt x="1" y="1271"/>
                    </a:lnTo>
                    <a:cubicBezTo>
                      <a:pt x="1" y="1345"/>
                      <a:pt x="42" y="1419"/>
                      <a:pt x="125" y="1476"/>
                    </a:cubicBezTo>
                    <a:cubicBezTo>
                      <a:pt x="209" y="1532"/>
                      <a:pt x="318" y="1560"/>
                      <a:pt x="428" y="1560"/>
                    </a:cubicBezTo>
                    <a:cubicBezTo>
                      <a:pt x="539" y="1560"/>
                      <a:pt x="649" y="1532"/>
                      <a:pt x="734" y="1474"/>
                    </a:cubicBezTo>
                    <a:cubicBezTo>
                      <a:pt x="817" y="1419"/>
                      <a:pt x="859" y="1345"/>
                      <a:pt x="860" y="1271"/>
                    </a:cubicBezTo>
                    <a:lnTo>
                      <a:pt x="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6">
                <a:extLst>
                  <a:ext uri="{FF2B5EF4-FFF2-40B4-BE49-F238E27FC236}">
                    <a16:creationId xmlns:a16="http://schemas.microsoft.com/office/drawing/2014/main" id="{A45FA9FF-F3E3-B95E-E805-0CB65F852A30}"/>
                  </a:ext>
                </a:extLst>
              </p:cNvPr>
              <p:cNvSpPr/>
              <p:nvPr/>
            </p:nvSpPr>
            <p:spPr>
              <a:xfrm>
                <a:off x="1123762" y="2041878"/>
                <a:ext cx="33596" cy="5534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593" extrusionOk="0">
                    <a:moveTo>
                      <a:pt x="110" y="0"/>
                    </a:moveTo>
                    <a:lnTo>
                      <a:pt x="8" y="1268"/>
                    </a:lnTo>
                    <a:cubicBezTo>
                      <a:pt x="1" y="1341"/>
                      <a:pt x="36" y="1418"/>
                      <a:pt x="116" y="1481"/>
                    </a:cubicBezTo>
                    <a:cubicBezTo>
                      <a:pt x="207" y="1554"/>
                      <a:pt x="336" y="1592"/>
                      <a:pt x="462" y="1592"/>
                    </a:cubicBezTo>
                    <a:cubicBezTo>
                      <a:pt x="555" y="1592"/>
                      <a:pt x="647" y="1572"/>
                      <a:pt x="722" y="1529"/>
                    </a:cubicBezTo>
                    <a:cubicBezTo>
                      <a:pt x="810" y="1480"/>
                      <a:pt x="857" y="1409"/>
                      <a:pt x="865" y="1335"/>
                    </a:cubicBezTo>
                    <a:lnTo>
                      <a:pt x="967" y="6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6">
                <a:extLst>
                  <a:ext uri="{FF2B5EF4-FFF2-40B4-BE49-F238E27FC236}">
                    <a16:creationId xmlns:a16="http://schemas.microsoft.com/office/drawing/2014/main" id="{D3D82449-C84B-BFB0-2843-AF48E5BEA0D4}"/>
                  </a:ext>
                </a:extLst>
              </p:cNvPr>
              <p:cNvSpPr/>
              <p:nvPr/>
            </p:nvSpPr>
            <p:spPr>
              <a:xfrm>
                <a:off x="1109657" y="2012520"/>
                <a:ext cx="65941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691" extrusionOk="0">
                    <a:moveTo>
                      <a:pt x="94" y="1"/>
                    </a:moveTo>
                    <a:lnTo>
                      <a:pt x="1" y="1100"/>
                    </a:lnTo>
                    <a:lnTo>
                      <a:pt x="7" y="1102"/>
                    </a:lnTo>
                    <a:cubicBezTo>
                      <a:pt x="21" y="1231"/>
                      <a:pt x="102" y="1362"/>
                      <a:pt x="262" y="1473"/>
                    </a:cubicBezTo>
                    <a:cubicBezTo>
                      <a:pt x="467" y="1616"/>
                      <a:pt x="749" y="1690"/>
                      <a:pt x="1018" y="1690"/>
                    </a:cubicBezTo>
                    <a:cubicBezTo>
                      <a:pt x="1207" y="1690"/>
                      <a:pt x="1390" y="1653"/>
                      <a:pt x="1536" y="1577"/>
                    </a:cubicBezTo>
                    <a:cubicBezTo>
                      <a:pt x="1723" y="1479"/>
                      <a:pt x="1809" y="1334"/>
                      <a:pt x="1797" y="1184"/>
                    </a:cubicBezTo>
                    <a:lnTo>
                      <a:pt x="1803" y="1182"/>
                    </a:lnTo>
                    <a:lnTo>
                      <a:pt x="1897" y="102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6">
                <a:extLst>
                  <a:ext uri="{FF2B5EF4-FFF2-40B4-BE49-F238E27FC236}">
                    <a16:creationId xmlns:a16="http://schemas.microsoft.com/office/drawing/2014/main" id="{C2604BE4-FDC8-714A-E0FF-0D104E8ECCF4}"/>
                  </a:ext>
                </a:extLst>
              </p:cNvPr>
              <p:cNvSpPr/>
              <p:nvPr/>
            </p:nvSpPr>
            <p:spPr>
              <a:xfrm>
                <a:off x="833103" y="2176020"/>
                <a:ext cx="61286" cy="56387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623" extrusionOk="0">
                    <a:moveTo>
                      <a:pt x="2" y="0"/>
                    </a:moveTo>
                    <a:lnTo>
                      <a:pt x="2" y="1031"/>
                    </a:lnTo>
                    <a:cubicBezTo>
                      <a:pt x="0" y="1183"/>
                      <a:pt x="85" y="1335"/>
                      <a:pt x="257" y="1451"/>
                    </a:cubicBezTo>
                    <a:cubicBezTo>
                      <a:pt x="428" y="1565"/>
                      <a:pt x="652" y="1623"/>
                      <a:pt x="876" y="1623"/>
                    </a:cubicBezTo>
                    <a:cubicBezTo>
                      <a:pt x="1103" y="1623"/>
                      <a:pt x="1330" y="1564"/>
                      <a:pt x="1503" y="1447"/>
                    </a:cubicBezTo>
                    <a:cubicBezTo>
                      <a:pt x="1675" y="1332"/>
                      <a:pt x="1762" y="1181"/>
                      <a:pt x="1763" y="1031"/>
                    </a:cubicBez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6">
                <a:extLst>
                  <a:ext uri="{FF2B5EF4-FFF2-40B4-BE49-F238E27FC236}">
                    <a16:creationId xmlns:a16="http://schemas.microsoft.com/office/drawing/2014/main" id="{04A6771A-ED03-966B-908C-D9B128720A94}"/>
                  </a:ext>
                </a:extLst>
              </p:cNvPr>
              <p:cNvSpPr/>
              <p:nvPr/>
            </p:nvSpPr>
            <p:spPr>
              <a:xfrm>
                <a:off x="1109587" y="1995947"/>
                <a:ext cx="69242" cy="3807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1096" extrusionOk="0">
                    <a:moveTo>
                      <a:pt x="919" y="1"/>
                    </a:moveTo>
                    <a:cubicBezTo>
                      <a:pt x="709" y="1"/>
                      <a:pt x="503" y="45"/>
                      <a:pt x="346" y="136"/>
                    </a:cubicBezTo>
                    <a:cubicBezTo>
                      <a:pt x="1" y="336"/>
                      <a:pt x="12" y="682"/>
                      <a:pt x="372" y="908"/>
                    </a:cubicBezTo>
                    <a:cubicBezTo>
                      <a:pt x="567" y="1032"/>
                      <a:pt x="825" y="1095"/>
                      <a:pt x="1075" y="1095"/>
                    </a:cubicBezTo>
                    <a:cubicBezTo>
                      <a:pt x="1286" y="1095"/>
                      <a:pt x="1491" y="1051"/>
                      <a:pt x="1648" y="959"/>
                    </a:cubicBezTo>
                    <a:cubicBezTo>
                      <a:pt x="1993" y="759"/>
                      <a:pt x="1982" y="415"/>
                      <a:pt x="1622" y="187"/>
                    </a:cubicBezTo>
                    <a:cubicBezTo>
                      <a:pt x="1427" y="63"/>
                      <a:pt x="1169" y="1"/>
                      <a:pt x="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6">
                <a:extLst>
                  <a:ext uri="{FF2B5EF4-FFF2-40B4-BE49-F238E27FC236}">
                    <a16:creationId xmlns:a16="http://schemas.microsoft.com/office/drawing/2014/main" id="{DDCB60FA-834F-ABE6-A202-9DCC7038A2CE}"/>
                  </a:ext>
                </a:extLst>
              </p:cNvPr>
              <p:cNvSpPr/>
              <p:nvPr/>
            </p:nvSpPr>
            <p:spPr>
              <a:xfrm>
                <a:off x="830115" y="2155383"/>
                <a:ext cx="67296" cy="41239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187" extrusionOk="0">
                    <a:moveTo>
                      <a:pt x="975" y="0"/>
                    </a:moveTo>
                    <a:cubicBezTo>
                      <a:pt x="748" y="0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1" name="Google Shape;1271;p46">
              <a:extLst>
                <a:ext uri="{FF2B5EF4-FFF2-40B4-BE49-F238E27FC236}">
                  <a16:creationId xmlns:a16="http://schemas.microsoft.com/office/drawing/2014/main" id="{A074DF87-63B0-32C4-2AAE-235D44B1577D}"/>
                </a:ext>
              </a:extLst>
            </p:cNvPr>
            <p:cNvSpPr/>
            <p:nvPr/>
          </p:nvSpPr>
          <p:spPr>
            <a:xfrm>
              <a:off x="2583825" y="2641954"/>
              <a:ext cx="558843" cy="389784"/>
            </a:xfrm>
            <a:custGeom>
              <a:avLst/>
              <a:gdLst/>
              <a:ahLst/>
              <a:cxnLst/>
              <a:rect l="l" t="t" r="r" b="b"/>
              <a:pathLst>
                <a:path w="11206" h="7816" extrusionOk="0">
                  <a:moveTo>
                    <a:pt x="356" y="0"/>
                  </a:moveTo>
                  <a:cubicBezTo>
                    <a:pt x="356" y="0"/>
                    <a:pt x="148" y="157"/>
                    <a:pt x="139" y="200"/>
                  </a:cubicBezTo>
                  <a:cubicBezTo>
                    <a:pt x="130" y="238"/>
                    <a:pt x="1" y="608"/>
                    <a:pt x="47" y="817"/>
                  </a:cubicBezTo>
                  <a:cubicBezTo>
                    <a:pt x="93" y="1028"/>
                    <a:pt x="338" y="1392"/>
                    <a:pt x="338" y="1392"/>
                  </a:cubicBezTo>
                  <a:cubicBezTo>
                    <a:pt x="338" y="1392"/>
                    <a:pt x="227" y="1718"/>
                    <a:pt x="231" y="1910"/>
                  </a:cubicBezTo>
                  <a:cubicBezTo>
                    <a:pt x="238" y="2103"/>
                    <a:pt x="436" y="2298"/>
                    <a:pt x="436" y="2298"/>
                  </a:cubicBezTo>
                  <a:cubicBezTo>
                    <a:pt x="436" y="2298"/>
                    <a:pt x="433" y="2489"/>
                    <a:pt x="547" y="2627"/>
                  </a:cubicBezTo>
                  <a:cubicBezTo>
                    <a:pt x="662" y="2766"/>
                    <a:pt x="1287" y="3089"/>
                    <a:pt x="1645" y="3249"/>
                  </a:cubicBezTo>
                  <a:cubicBezTo>
                    <a:pt x="1819" y="3326"/>
                    <a:pt x="1996" y="3346"/>
                    <a:pt x="2132" y="3346"/>
                  </a:cubicBezTo>
                  <a:cubicBezTo>
                    <a:pt x="2276" y="3346"/>
                    <a:pt x="2374" y="3324"/>
                    <a:pt x="2374" y="3324"/>
                  </a:cubicBezTo>
                  <a:cubicBezTo>
                    <a:pt x="2374" y="3324"/>
                    <a:pt x="4541" y="6907"/>
                    <a:pt x="5054" y="7385"/>
                  </a:cubicBezTo>
                  <a:cubicBezTo>
                    <a:pt x="5198" y="7519"/>
                    <a:pt x="5616" y="7815"/>
                    <a:pt x="6203" y="7815"/>
                  </a:cubicBezTo>
                  <a:cubicBezTo>
                    <a:pt x="6309" y="7815"/>
                    <a:pt x="6421" y="7806"/>
                    <a:pt x="6538" y="7783"/>
                  </a:cubicBezTo>
                  <a:cubicBezTo>
                    <a:pt x="7301" y="7639"/>
                    <a:pt x="10041" y="4459"/>
                    <a:pt x="10041" y="4459"/>
                  </a:cubicBezTo>
                  <a:cubicBezTo>
                    <a:pt x="11206" y="1562"/>
                    <a:pt x="9225" y="1095"/>
                    <a:pt x="8541" y="1095"/>
                  </a:cubicBezTo>
                  <a:cubicBezTo>
                    <a:pt x="8431" y="1095"/>
                    <a:pt x="8355" y="1107"/>
                    <a:pt x="8330" y="1123"/>
                  </a:cubicBezTo>
                  <a:cubicBezTo>
                    <a:pt x="8289" y="1149"/>
                    <a:pt x="8178" y="1232"/>
                    <a:pt x="8035" y="1344"/>
                  </a:cubicBezTo>
                  <a:lnTo>
                    <a:pt x="8035" y="1346"/>
                  </a:lnTo>
                  <a:cubicBezTo>
                    <a:pt x="7569" y="1709"/>
                    <a:pt x="5887" y="4678"/>
                    <a:pt x="5887" y="4678"/>
                  </a:cubicBezTo>
                  <a:cubicBezTo>
                    <a:pt x="5887" y="4678"/>
                    <a:pt x="3346" y="2118"/>
                    <a:pt x="3271" y="1989"/>
                  </a:cubicBezTo>
                  <a:cubicBezTo>
                    <a:pt x="3254" y="1960"/>
                    <a:pt x="3240" y="1907"/>
                    <a:pt x="3229" y="1840"/>
                  </a:cubicBezTo>
                  <a:cubicBezTo>
                    <a:pt x="3186" y="1614"/>
                    <a:pt x="3148" y="1229"/>
                    <a:pt x="2940" y="1040"/>
                  </a:cubicBezTo>
                  <a:cubicBezTo>
                    <a:pt x="2669" y="797"/>
                    <a:pt x="2073" y="402"/>
                    <a:pt x="1750" y="380"/>
                  </a:cubicBezTo>
                  <a:cubicBezTo>
                    <a:pt x="1425" y="360"/>
                    <a:pt x="1199" y="248"/>
                    <a:pt x="937" y="214"/>
                  </a:cubicBezTo>
                  <a:cubicBezTo>
                    <a:pt x="902" y="210"/>
                    <a:pt x="871" y="208"/>
                    <a:pt x="844" y="208"/>
                  </a:cubicBezTo>
                  <a:cubicBezTo>
                    <a:pt x="669" y="208"/>
                    <a:pt x="656" y="283"/>
                    <a:pt x="656" y="283"/>
                  </a:cubicBezTo>
                  <a:lnTo>
                    <a:pt x="568" y="408"/>
                  </a:lnTo>
                  <a:lnTo>
                    <a:pt x="562" y="397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>
              <a:extLst>
                <a:ext uri="{FF2B5EF4-FFF2-40B4-BE49-F238E27FC236}">
                  <a16:creationId xmlns:a16="http://schemas.microsoft.com/office/drawing/2014/main" id="{937EA214-3EE5-9722-5284-407E8DDC1882}"/>
                </a:ext>
              </a:extLst>
            </p:cNvPr>
            <p:cNvSpPr/>
            <p:nvPr/>
          </p:nvSpPr>
          <p:spPr>
            <a:xfrm>
              <a:off x="2925331" y="2508653"/>
              <a:ext cx="325103" cy="378713"/>
            </a:xfrm>
            <a:custGeom>
              <a:avLst/>
              <a:gdLst/>
              <a:ahLst/>
              <a:cxnLst/>
              <a:rect l="l" t="t" r="r" b="b"/>
              <a:pathLst>
                <a:path w="6519" h="7594" extrusionOk="0">
                  <a:moveTo>
                    <a:pt x="3459" y="0"/>
                  </a:moveTo>
                  <a:cubicBezTo>
                    <a:pt x="3266" y="0"/>
                    <a:pt x="3189" y="82"/>
                    <a:pt x="3126" y="124"/>
                  </a:cubicBezTo>
                  <a:cubicBezTo>
                    <a:pt x="2986" y="218"/>
                    <a:pt x="198" y="4613"/>
                    <a:pt x="198" y="4613"/>
                  </a:cubicBezTo>
                  <a:cubicBezTo>
                    <a:pt x="198" y="4613"/>
                    <a:pt x="1" y="5131"/>
                    <a:pt x="790" y="6234"/>
                  </a:cubicBezTo>
                  <a:cubicBezTo>
                    <a:pt x="1577" y="7337"/>
                    <a:pt x="2491" y="7592"/>
                    <a:pt x="2923" y="7594"/>
                  </a:cubicBezTo>
                  <a:cubicBezTo>
                    <a:pt x="2923" y="7594"/>
                    <a:pt x="2924" y="7594"/>
                    <a:pt x="2924" y="7594"/>
                  </a:cubicBezTo>
                  <a:cubicBezTo>
                    <a:pt x="3357" y="7594"/>
                    <a:pt x="5312" y="5340"/>
                    <a:pt x="5915" y="4691"/>
                  </a:cubicBezTo>
                  <a:cubicBezTo>
                    <a:pt x="6518" y="4044"/>
                    <a:pt x="6266" y="1435"/>
                    <a:pt x="4869" y="587"/>
                  </a:cubicBezTo>
                  <a:cubicBezTo>
                    <a:pt x="4102" y="122"/>
                    <a:pt x="3694" y="0"/>
                    <a:pt x="34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6">
            <a:extLst>
              <a:ext uri="{FF2B5EF4-FFF2-40B4-BE49-F238E27FC236}">
                <a16:creationId xmlns:a16="http://schemas.microsoft.com/office/drawing/2014/main" id="{5A40BD11-A52C-721F-8464-35EF7C13275D}"/>
              </a:ext>
            </a:extLst>
          </p:cNvPr>
          <p:cNvGrpSpPr/>
          <p:nvPr/>
        </p:nvGrpSpPr>
        <p:grpSpPr>
          <a:xfrm>
            <a:off x="5169155" y="3318479"/>
            <a:ext cx="1759022" cy="1225214"/>
            <a:chOff x="5047455" y="3327579"/>
            <a:chExt cx="1759022" cy="1225214"/>
          </a:xfrm>
        </p:grpSpPr>
        <p:sp>
          <p:nvSpPr>
            <p:cNvPr id="1274" name="Google Shape;1274;p46">
              <a:extLst>
                <a:ext uri="{FF2B5EF4-FFF2-40B4-BE49-F238E27FC236}">
                  <a16:creationId xmlns:a16="http://schemas.microsoft.com/office/drawing/2014/main" id="{AA65FE55-2EA6-6C19-0B30-5BC64F3B2CA9}"/>
                </a:ext>
              </a:extLst>
            </p:cNvPr>
            <p:cNvSpPr/>
            <p:nvPr/>
          </p:nvSpPr>
          <p:spPr>
            <a:xfrm>
              <a:off x="6050536" y="4425231"/>
              <a:ext cx="163075" cy="94228"/>
            </a:xfrm>
            <a:custGeom>
              <a:avLst/>
              <a:gdLst/>
              <a:ahLst/>
              <a:cxnLst/>
              <a:rect l="l" t="t" r="r" b="b"/>
              <a:pathLst>
                <a:path w="3309" h="1912" extrusionOk="0">
                  <a:moveTo>
                    <a:pt x="346" y="1"/>
                  </a:moveTo>
                  <a:lnTo>
                    <a:pt x="0" y="242"/>
                  </a:lnTo>
                  <a:lnTo>
                    <a:pt x="2920" y="1911"/>
                  </a:lnTo>
                  <a:lnTo>
                    <a:pt x="3309" y="1687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>
              <a:extLst>
                <a:ext uri="{FF2B5EF4-FFF2-40B4-BE49-F238E27FC236}">
                  <a16:creationId xmlns:a16="http://schemas.microsoft.com/office/drawing/2014/main" id="{BD6256B8-6D9A-2F86-CE18-A3C762D063CE}"/>
                </a:ext>
              </a:extLst>
            </p:cNvPr>
            <p:cNvSpPr/>
            <p:nvPr/>
          </p:nvSpPr>
          <p:spPr>
            <a:xfrm>
              <a:off x="5641842" y="4421979"/>
              <a:ext cx="163125" cy="94228"/>
            </a:xfrm>
            <a:custGeom>
              <a:avLst/>
              <a:gdLst/>
              <a:ahLst/>
              <a:cxnLst/>
              <a:rect l="l" t="t" r="r" b="b"/>
              <a:pathLst>
                <a:path w="3310" h="1912" extrusionOk="0">
                  <a:moveTo>
                    <a:pt x="2963" y="1"/>
                  </a:moveTo>
                  <a:lnTo>
                    <a:pt x="1" y="1685"/>
                  </a:lnTo>
                  <a:lnTo>
                    <a:pt x="390" y="1911"/>
                  </a:lnTo>
                  <a:lnTo>
                    <a:pt x="3309" y="242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46">
              <a:extLst>
                <a:ext uri="{FF2B5EF4-FFF2-40B4-BE49-F238E27FC236}">
                  <a16:creationId xmlns:a16="http://schemas.microsoft.com/office/drawing/2014/main" id="{4883A9EB-5980-A92B-3EEA-0189D587DD3D}"/>
                </a:ext>
              </a:extLst>
            </p:cNvPr>
            <p:cNvGrpSpPr/>
            <p:nvPr/>
          </p:nvGrpSpPr>
          <p:grpSpPr>
            <a:xfrm>
              <a:off x="5734554" y="4134667"/>
              <a:ext cx="380417" cy="418125"/>
              <a:chOff x="4930599" y="6239777"/>
              <a:chExt cx="907266" cy="997199"/>
            </a:xfrm>
          </p:grpSpPr>
          <p:sp>
            <p:nvSpPr>
              <p:cNvPr id="1277" name="Google Shape;1277;p46">
                <a:extLst>
                  <a:ext uri="{FF2B5EF4-FFF2-40B4-BE49-F238E27FC236}">
                    <a16:creationId xmlns:a16="http://schemas.microsoft.com/office/drawing/2014/main" id="{F44D2DAF-34C1-429A-5D6C-0D29ED935FD4}"/>
                  </a:ext>
                </a:extLst>
              </p:cNvPr>
              <p:cNvSpPr/>
              <p:nvPr/>
            </p:nvSpPr>
            <p:spPr>
              <a:xfrm>
                <a:off x="4930599" y="6501649"/>
                <a:ext cx="453629" cy="735327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8429" extrusionOk="0">
                    <a:moveTo>
                      <a:pt x="0" y="1"/>
                    </a:moveTo>
                    <a:lnTo>
                      <a:pt x="0" y="11865"/>
                    </a:lnTo>
                    <a:lnTo>
                      <a:pt x="11369" y="18429"/>
                    </a:lnTo>
                    <a:lnTo>
                      <a:pt x="11369" y="65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6">
                <a:extLst>
                  <a:ext uri="{FF2B5EF4-FFF2-40B4-BE49-F238E27FC236}">
                    <a16:creationId xmlns:a16="http://schemas.microsoft.com/office/drawing/2014/main" id="{9B199CAF-27F4-DF20-F072-579F8BC76E02}"/>
                  </a:ext>
                </a:extLst>
              </p:cNvPr>
              <p:cNvSpPr/>
              <p:nvPr/>
            </p:nvSpPr>
            <p:spPr>
              <a:xfrm>
                <a:off x="4930599" y="6239777"/>
                <a:ext cx="907258" cy="523814"/>
              </a:xfrm>
              <a:custGeom>
                <a:avLst/>
                <a:gdLst/>
                <a:ahLst/>
                <a:cxnLst/>
                <a:rect l="l" t="t" r="r" b="b"/>
                <a:pathLst>
                  <a:path w="22738" h="13128" extrusionOk="0">
                    <a:moveTo>
                      <a:pt x="11369" y="0"/>
                    </a:moveTo>
                    <a:lnTo>
                      <a:pt x="0" y="6564"/>
                    </a:lnTo>
                    <a:lnTo>
                      <a:pt x="11369" y="13127"/>
                    </a:lnTo>
                    <a:lnTo>
                      <a:pt x="22738" y="6564"/>
                    </a:lnTo>
                    <a:lnTo>
                      <a:pt x="113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6">
                <a:extLst>
                  <a:ext uri="{FF2B5EF4-FFF2-40B4-BE49-F238E27FC236}">
                    <a16:creationId xmlns:a16="http://schemas.microsoft.com/office/drawing/2014/main" id="{C3D83031-610F-4F00-D18C-D86C71558A3E}"/>
                  </a:ext>
                </a:extLst>
              </p:cNvPr>
              <p:cNvSpPr/>
              <p:nvPr/>
            </p:nvSpPr>
            <p:spPr>
              <a:xfrm>
                <a:off x="5135213" y="6342643"/>
                <a:ext cx="260151" cy="148151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3713" extrusionOk="0">
                    <a:moveTo>
                      <a:pt x="1805" y="0"/>
                    </a:moveTo>
                    <a:lnTo>
                      <a:pt x="0" y="1042"/>
                    </a:lnTo>
                    <a:lnTo>
                      <a:pt x="4647" y="3712"/>
                    </a:lnTo>
                    <a:lnTo>
                      <a:pt x="6519" y="2635"/>
                    </a:lnTo>
                    <a:lnTo>
                      <a:pt x="18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6">
                <a:extLst>
                  <a:ext uri="{FF2B5EF4-FFF2-40B4-BE49-F238E27FC236}">
                    <a16:creationId xmlns:a16="http://schemas.microsoft.com/office/drawing/2014/main" id="{8A4A676E-15E1-21DA-A899-0202AE5C2625}"/>
                  </a:ext>
                </a:extLst>
              </p:cNvPr>
              <p:cNvSpPr/>
              <p:nvPr/>
            </p:nvSpPr>
            <p:spPr>
              <a:xfrm>
                <a:off x="5396047" y="6491155"/>
                <a:ext cx="344980" cy="195154"/>
              </a:xfrm>
              <a:custGeom>
                <a:avLst/>
                <a:gdLst/>
                <a:ahLst/>
                <a:cxnLst/>
                <a:rect l="l" t="t" r="r" b="b"/>
                <a:pathLst>
                  <a:path w="8646" h="4891" extrusionOk="0">
                    <a:moveTo>
                      <a:pt x="1925" y="1"/>
                    </a:moveTo>
                    <a:lnTo>
                      <a:pt x="1" y="1073"/>
                    </a:lnTo>
                    <a:lnTo>
                      <a:pt x="6647" y="4891"/>
                    </a:lnTo>
                    <a:lnTo>
                      <a:pt x="8646" y="3759"/>
                    </a:lnTo>
                    <a:lnTo>
                      <a:pt x="19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6">
                <a:extLst>
                  <a:ext uri="{FF2B5EF4-FFF2-40B4-BE49-F238E27FC236}">
                    <a16:creationId xmlns:a16="http://schemas.microsoft.com/office/drawing/2014/main" id="{E734AB8D-7A60-CDF1-A9C2-0BEA15DF4821}"/>
                  </a:ext>
                </a:extLst>
              </p:cNvPr>
              <p:cNvSpPr/>
              <p:nvPr/>
            </p:nvSpPr>
            <p:spPr>
              <a:xfrm>
                <a:off x="5320634" y="6447783"/>
                <a:ext cx="152260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2161" extrusionOk="0">
                    <a:moveTo>
                      <a:pt x="1872" y="0"/>
                    </a:moveTo>
                    <a:lnTo>
                      <a:pt x="0" y="1077"/>
                    </a:lnTo>
                    <a:lnTo>
                      <a:pt x="1891" y="2160"/>
                    </a:lnTo>
                    <a:lnTo>
                      <a:pt x="3815" y="1088"/>
                    </a:lnTo>
                    <a:lnTo>
                      <a:pt x="18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>
                <a:extLst>
                  <a:ext uri="{FF2B5EF4-FFF2-40B4-BE49-F238E27FC236}">
                    <a16:creationId xmlns:a16="http://schemas.microsoft.com/office/drawing/2014/main" id="{9BE46BD6-E308-74F7-2EA7-F295AEA997A0}"/>
                  </a:ext>
                </a:extLst>
              </p:cNvPr>
              <p:cNvSpPr/>
              <p:nvPr/>
            </p:nvSpPr>
            <p:spPr>
              <a:xfrm>
                <a:off x="5114943" y="6490756"/>
                <a:ext cx="281139" cy="159802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4005" extrusionOk="0">
                    <a:moveTo>
                      <a:pt x="5155" y="0"/>
                    </a:moveTo>
                    <a:lnTo>
                      <a:pt x="1" y="2958"/>
                    </a:lnTo>
                    <a:lnTo>
                      <a:pt x="1807" y="4004"/>
                    </a:lnTo>
                    <a:lnTo>
                      <a:pt x="7046" y="1083"/>
                    </a:lnTo>
                    <a:lnTo>
                      <a:pt x="51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6">
                <a:extLst>
                  <a:ext uri="{FF2B5EF4-FFF2-40B4-BE49-F238E27FC236}">
                    <a16:creationId xmlns:a16="http://schemas.microsoft.com/office/drawing/2014/main" id="{517D7013-A31D-A319-68CF-4E797175A258}"/>
                  </a:ext>
                </a:extLst>
              </p:cNvPr>
              <p:cNvSpPr/>
              <p:nvPr/>
            </p:nvSpPr>
            <p:spPr>
              <a:xfrm>
                <a:off x="5395329" y="6348828"/>
                <a:ext cx="255603" cy="142365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3568" extrusionOk="0">
                    <a:moveTo>
                      <a:pt x="4406" y="1"/>
                    </a:moveTo>
                    <a:lnTo>
                      <a:pt x="0" y="2480"/>
                    </a:lnTo>
                    <a:lnTo>
                      <a:pt x="1943" y="3568"/>
                    </a:lnTo>
                    <a:lnTo>
                      <a:pt x="6405" y="1134"/>
                    </a:lnTo>
                    <a:lnTo>
                      <a:pt x="44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6">
                <a:extLst>
                  <a:ext uri="{FF2B5EF4-FFF2-40B4-BE49-F238E27FC236}">
                    <a16:creationId xmlns:a16="http://schemas.microsoft.com/office/drawing/2014/main" id="{2C9E601D-8DAF-703F-79C6-15552D907509}"/>
                  </a:ext>
                </a:extLst>
              </p:cNvPr>
              <p:cNvSpPr/>
              <p:nvPr/>
            </p:nvSpPr>
            <p:spPr>
              <a:xfrm>
                <a:off x="5115023" y="6608824"/>
                <a:ext cx="72100" cy="520622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3048" extrusionOk="0">
                    <a:moveTo>
                      <a:pt x="0" y="1"/>
                    </a:moveTo>
                    <a:lnTo>
                      <a:pt x="0" y="11903"/>
                    </a:lnTo>
                    <a:lnTo>
                      <a:pt x="1806" y="13048"/>
                    </a:lnTo>
                    <a:lnTo>
                      <a:pt x="1806" y="10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6F6F8">
                  <a:alpha val="46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6">
                <a:extLst>
                  <a:ext uri="{FF2B5EF4-FFF2-40B4-BE49-F238E27FC236}">
                    <a16:creationId xmlns:a16="http://schemas.microsoft.com/office/drawing/2014/main" id="{C369A55E-CF30-E5DC-F44D-635339940F32}"/>
                  </a:ext>
                </a:extLst>
              </p:cNvPr>
              <p:cNvSpPr/>
              <p:nvPr/>
            </p:nvSpPr>
            <p:spPr>
              <a:xfrm>
                <a:off x="5384196" y="6501649"/>
                <a:ext cx="453669" cy="735327"/>
              </a:xfrm>
              <a:custGeom>
                <a:avLst/>
                <a:gdLst/>
                <a:ahLst/>
                <a:cxnLst/>
                <a:rect l="l" t="t" r="r" b="b"/>
                <a:pathLst>
                  <a:path w="11370" h="18429" extrusionOk="0">
                    <a:moveTo>
                      <a:pt x="11370" y="1"/>
                    </a:moveTo>
                    <a:lnTo>
                      <a:pt x="1" y="6564"/>
                    </a:lnTo>
                    <a:lnTo>
                      <a:pt x="1" y="18429"/>
                    </a:lnTo>
                    <a:lnTo>
                      <a:pt x="11370" y="11865"/>
                    </a:lnTo>
                    <a:lnTo>
                      <a:pt x="11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6">
                <a:extLst>
                  <a:ext uri="{FF2B5EF4-FFF2-40B4-BE49-F238E27FC236}">
                    <a16:creationId xmlns:a16="http://schemas.microsoft.com/office/drawing/2014/main" id="{64855DC3-E790-BB92-571D-F95E6C0C9166}"/>
                  </a:ext>
                </a:extLst>
              </p:cNvPr>
              <p:cNvSpPr/>
              <p:nvPr/>
            </p:nvSpPr>
            <p:spPr>
              <a:xfrm>
                <a:off x="4961682" y="6549291"/>
                <a:ext cx="105417" cy="216021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5414" extrusionOk="0">
                    <a:moveTo>
                      <a:pt x="244" y="421"/>
                    </a:moveTo>
                    <a:lnTo>
                      <a:pt x="2399" y="1666"/>
                    </a:lnTo>
                    <a:lnTo>
                      <a:pt x="2399" y="4994"/>
                    </a:lnTo>
                    <a:lnTo>
                      <a:pt x="244" y="3748"/>
                    </a:lnTo>
                    <a:lnTo>
                      <a:pt x="244" y="421"/>
                    </a:lnTo>
                    <a:close/>
                    <a:moveTo>
                      <a:pt x="1" y="1"/>
                    </a:moveTo>
                    <a:lnTo>
                      <a:pt x="1" y="3888"/>
                    </a:lnTo>
                    <a:lnTo>
                      <a:pt x="2642" y="5414"/>
                    </a:lnTo>
                    <a:lnTo>
                      <a:pt x="2642" y="15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6">
                <a:extLst>
                  <a:ext uri="{FF2B5EF4-FFF2-40B4-BE49-F238E27FC236}">
                    <a16:creationId xmlns:a16="http://schemas.microsoft.com/office/drawing/2014/main" id="{4E84E903-F8D9-6778-2514-AF59EC8B25BA}"/>
                  </a:ext>
                </a:extLst>
              </p:cNvPr>
              <p:cNvSpPr/>
              <p:nvPr/>
            </p:nvSpPr>
            <p:spPr>
              <a:xfrm>
                <a:off x="4994361" y="6647129"/>
                <a:ext cx="35791" cy="63242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585" extrusionOk="0">
                    <a:moveTo>
                      <a:pt x="0" y="0"/>
                    </a:moveTo>
                    <a:lnTo>
                      <a:pt x="0" y="1066"/>
                    </a:lnTo>
                    <a:lnTo>
                      <a:pt x="897" y="1585"/>
                    </a:lnTo>
                    <a:lnTo>
                      <a:pt x="897" y="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6">
                <a:extLst>
                  <a:ext uri="{FF2B5EF4-FFF2-40B4-BE49-F238E27FC236}">
                    <a16:creationId xmlns:a16="http://schemas.microsoft.com/office/drawing/2014/main" id="{03A45898-C525-E806-5567-6DB8C47D5B4C}"/>
                  </a:ext>
                </a:extLst>
              </p:cNvPr>
              <p:cNvSpPr/>
              <p:nvPr/>
            </p:nvSpPr>
            <p:spPr>
              <a:xfrm>
                <a:off x="4976845" y="6604235"/>
                <a:ext cx="70823" cy="7405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856" extrusionOk="0">
                    <a:moveTo>
                      <a:pt x="888" y="0"/>
                    </a:moveTo>
                    <a:lnTo>
                      <a:pt x="1" y="831"/>
                    </a:lnTo>
                    <a:lnTo>
                      <a:pt x="1774" y="1855"/>
                    </a:lnTo>
                    <a:lnTo>
                      <a:pt x="8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6">
                <a:extLst>
                  <a:ext uri="{FF2B5EF4-FFF2-40B4-BE49-F238E27FC236}">
                    <a16:creationId xmlns:a16="http://schemas.microsoft.com/office/drawing/2014/main" id="{4DFE8D87-F914-F50B-EC3B-8B2144CB58B5}"/>
                  </a:ext>
                </a:extLst>
              </p:cNvPr>
              <p:cNvSpPr/>
              <p:nvPr/>
            </p:nvSpPr>
            <p:spPr>
              <a:xfrm>
                <a:off x="5590437" y="6599010"/>
                <a:ext cx="77766" cy="52158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3072" extrusionOk="0">
                    <a:moveTo>
                      <a:pt x="1948" y="0"/>
                    </a:moveTo>
                    <a:lnTo>
                      <a:pt x="1" y="1125"/>
                    </a:lnTo>
                    <a:lnTo>
                      <a:pt x="1" y="13072"/>
                    </a:lnTo>
                    <a:lnTo>
                      <a:pt x="1948" y="11947"/>
                    </a:lnTo>
                    <a:lnTo>
                      <a:pt x="19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0" name="Google Shape;1290;p46">
              <a:extLst>
                <a:ext uri="{FF2B5EF4-FFF2-40B4-BE49-F238E27FC236}">
                  <a16:creationId xmlns:a16="http://schemas.microsoft.com/office/drawing/2014/main" id="{34B7575C-C38B-ED6B-37BE-F7CAC6A11E92}"/>
                </a:ext>
              </a:extLst>
            </p:cNvPr>
            <p:cNvSpPr/>
            <p:nvPr/>
          </p:nvSpPr>
          <p:spPr>
            <a:xfrm>
              <a:off x="5636076" y="4164728"/>
              <a:ext cx="101029" cy="351482"/>
            </a:xfrm>
            <a:custGeom>
              <a:avLst/>
              <a:gdLst/>
              <a:ahLst/>
              <a:cxnLst/>
              <a:rect l="l" t="t" r="r" b="b"/>
              <a:pathLst>
                <a:path w="2050" h="7132" extrusionOk="0">
                  <a:moveTo>
                    <a:pt x="1689" y="1"/>
                  </a:moveTo>
                  <a:cubicBezTo>
                    <a:pt x="1328" y="1"/>
                    <a:pt x="736" y="258"/>
                    <a:pt x="736" y="258"/>
                  </a:cubicBezTo>
                  <a:cubicBezTo>
                    <a:pt x="736" y="258"/>
                    <a:pt x="268" y="2860"/>
                    <a:pt x="176" y="4072"/>
                  </a:cubicBezTo>
                  <a:cubicBezTo>
                    <a:pt x="108" y="4947"/>
                    <a:pt x="41" y="6128"/>
                    <a:pt x="12" y="6677"/>
                  </a:cubicBezTo>
                  <a:cubicBezTo>
                    <a:pt x="1" y="6862"/>
                    <a:pt x="95" y="7048"/>
                    <a:pt x="259" y="7131"/>
                  </a:cubicBezTo>
                  <a:lnTo>
                    <a:pt x="508" y="7131"/>
                  </a:lnTo>
                  <a:cubicBezTo>
                    <a:pt x="508" y="7131"/>
                    <a:pt x="1487" y="1281"/>
                    <a:pt x="1893" y="429"/>
                  </a:cubicBezTo>
                  <a:cubicBezTo>
                    <a:pt x="2050" y="101"/>
                    <a:pt x="1915" y="1"/>
                    <a:pt x="1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6">
              <a:extLst>
                <a:ext uri="{FF2B5EF4-FFF2-40B4-BE49-F238E27FC236}">
                  <a16:creationId xmlns:a16="http://schemas.microsoft.com/office/drawing/2014/main" id="{5AA55BF4-0AAA-504F-D5FA-A19ECA57FFD7}"/>
                </a:ext>
              </a:extLst>
            </p:cNvPr>
            <p:cNvSpPr/>
            <p:nvPr/>
          </p:nvSpPr>
          <p:spPr>
            <a:xfrm>
              <a:off x="5624495" y="4161278"/>
              <a:ext cx="91665" cy="354931"/>
            </a:xfrm>
            <a:custGeom>
              <a:avLst/>
              <a:gdLst/>
              <a:ahLst/>
              <a:cxnLst/>
              <a:rect l="l" t="t" r="r" b="b"/>
              <a:pathLst>
                <a:path w="1860" h="7202" extrusionOk="0">
                  <a:moveTo>
                    <a:pt x="1531" y="0"/>
                  </a:moveTo>
                  <a:cubicBezTo>
                    <a:pt x="1225" y="0"/>
                    <a:pt x="736" y="227"/>
                    <a:pt x="736" y="227"/>
                  </a:cubicBezTo>
                  <a:cubicBezTo>
                    <a:pt x="736" y="227"/>
                    <a:pt x="268" y="2827"/>
                    <a:pt x="176" y="4039"/>
                  </a:cubicBezTo>
                  <a:cubicBezTo>
                    <a:pt x="108" y="4914"/>
                    <a:pt x="40" y="6095"/>
                    <a:pt x="11" y="6644"/>
                  </a:cubicBezTo>
                  <a:cubicBezTo>
                    <a:pt x="0" y="6829"/>
                    <a:pt x="100" y="7001"/>
                    <a:pt x="265" y="7086"/>
                  </a:cubicBezTo>
                  <a:lnTo>
                    <a:pt x="494" y="7201"/>
                  </a:lnTo>
                  <a:cubicBezTo>
                    <a:pt x="494" y="7201"/>
                    <a:pt x="1289" y="1298"/>
                    <a:pt x="1696" y="445"/>
                  </a:cubicBezTo>
                  <a:cubicBezTo>
                    <a:pt x="1859" y="103"/>
                    <a:pt x="1736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6">
              <a:extLst>
                <a:ext uri="{FF2B5EF4-FFF2-40B4-BE49-F238E27FC236}">
                  <a16:creationId xmlns:a16="http://schemas.microsoft.com/office/drawing/2014/main" id="{5790F227-EE39-487D-170B-9918B419C9EA}"/>
                </a:ext>
              </a:extLst>
            </p:cNvPr>
            <p:cNvSpPr/>
            <p:nvPr/>
          </p:nvSpPr>
          <p:spPr>
            <a:xfrm>
              <a:off x="6118052" y="4167980"/>
              <a:ext cx="101029" cy="351531"/>
            </a:xfrm>
            <a:custGeom>
              <a:avLst/>
              <a:gdLst/>
              <a:ahLst/>
              <a:cxnLst/>
              <a:rect l="l" t="t" r="r" b="b"/>
              <a:pathLst>
                <a:path w="2050" h="7133" extrusionOk="0">
                  <a:moveTo>
                    <a:pt x="362" y="1"/>
                  </a:moveTo>
                  <a:cubicBezTo>
                    <a:pt x="136" y="1"/>
                    <a:pt x="0" y="102"/>
                    <a:pt x="156" y="429"/>
                  </a:cubicBezTo>
                  <a:cubicBezTo>
                    <a:pt x="564" y="1282"/>
                    <a:pt x="1542" y="7133"/>
                    <a:pt x="1542" y="7133"/>
                  </a:cubicBezTo>
                  <a:lnTo>
                    <a:pt x="1791" y="7133"/>
                  </a:lnTo>
                  <a:cubicBezTo>
                    <a:pt x="1956" y="7048"/>
                    <a:pt x="2050" y="6862"/>
                    <a:pt x="2039" y="6678"/>
                  </a:cubicBezTo>
                  <a:cubicBezTo>
                    <a:pt x="2010" y="6130"/>
                    <a:pt x="1942" y="4949"/>
                    <a:pt x="1874" y="4072"/>
                  </a:cubicBezTo>
                  <a:cubicBezTo>
                    <a:pt x="1782" y="2860"/>
                    <a:pt x="1314" y="259"/>
                    <a:pt x="1314" y="259"/>
                  </a:cubicBezTo>
                  <a:cubicBezTo>
                    <a:pt x="1314" y="259"/>
                    <a:pt x="723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6">
              <a:extLst>
                <a:ext uri="{FF2B5EF4-FFF2-40B4-BE49-F238E27FC236}">
                  <a16:creationId xmlns:a16="http://schemas.microsoft.com/office/drawing/2014/main" id="{15D34ABA-93F4-2864-6741-0080497E0C6A}"/>
                </a:ext>
              </a:extLst>
            </p:cNvPr>
            <p:cNvSpPr/>
            <p:nvPr/>
          </p:nvSpPr>
          <p:spPr>
            <a:xfrm>
              <a:off x="6139046" y="4164531"/>
              <a:ext cx="91714" cy="354931"/>
            </a:xfrm>
            <a:custGeom>
              <a:avLst/>
              <a:gdLst/>
              <a:ahLst/>
              <a:cxnLst/>
              <a:rect l="l" t="t" r="r" b="b"/>
              <a:pathLst>
                <a:path w="1861" h="7202" extrusionOk="0">
                  <a:moveTo>
                    <a:pt x="329" y="1"/>
                  </a:moveTo>
                  <a:cubicBezTo>
                    <a:pt x="124" y="1"/>
                    <a:pt x="1" y="103"/>
                    <a:pt x="164" y="446"/>
                  </a:cubicBezTo>
                  <a:cubicBezTo>
                    <a:pt x="570" y="1298"/>
                    <a:pt x="1365" y="7201"/>
                    <a:pt x="1365" y="7201"/>
                  </a:cubicBezTo>
                  <a:lnTo>
                    <a:pt x="1594" y="7086"/>
                  </a:lnTo>
                  <a:cubicBezTo>
                    <a:pt x="1759" y="7001"/>
                    <a:pt x="1860" y="6831"/>
                    <a:pt x="1850" y="6646"/>
                  </a:cubicBezTo>
                  <a:cubicBezTo>
                    <a:pt x="1819" y="6097"/>
                    <a:pt x="1751" y="4916"/>
                    <a:pt x="1685" y="4040"/>
                  </a:cubicBezTo>
                  <a:cubicBezTo>
                    <a:pt x="1591" y="2828"/>
                    <a:pt x="1124" y="227"/>
                    <a:pt x="1124" y="227"/>
                  </a:cubicBezTo>
                  <a:cubicBezTo>
                    <a:pt x="1124" y="227"/>
                    <a:pt x="635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>
              <a:extLst>
                <a:ext uri="{FF2B5EF4-FFF2-40B4-BE49-F238E27FC236}">
                  <a16:creationId xmlns:a16="http://schemas.microsoft.com/office/drawing/2014/main" id="{18723F53-FDFC-47A9-3486-076A973E73E4}"/>
                </a:ext>
              </a:extLst>
            </p:cNvPr>
            <p:cNvSpPr/>
            <p:nvPr/>
          </p:nvSpPr>
          <p:spPr>
            <a:xfrm>
              <a:off x="5636076" y="3733414"/>
              <a:ext cx="101029" cy="351432"/>
            </a:xfrm>
            <a:custGeom>
              <a:avLst/>
              <a:gdLst/>
              <a:ahLst/>
              <a:cxnLst/>
              <a:rect l="l" t="t" r="r" b="b"/>
              <a:pathLst>
                <a:path w="2050" h="7131" extrusionOk="0">
                  <a:moveTo>
                    <a:pt x="1689" y="0"/>
                  </a:moveTo>
                  <a:cubicBezTo>
                    <a:pt x="1328" y="0"/>
                    <a:pt x="736" y="258"/>
                    <a:pt x="736" y="258"/>
                  </a:cubicBezTo>
                  <a:cubicBezTo>
                    <a:pt x="736" y="258"/>
                    <a:pt x="268" y="2859"/>
                    <a:pt x="176" y="4071"/>
                  </a:cubicBezTo>
                  <a:cubicBezTo>
                    <a:pt x="108" y="4947"/>
                    <a:pt x="41" y="6128"/>
                    <a:pt x="12" y="6677"/>
                  </a:cubicBezTo>
                  <a:cubicBezTo>
                    <a:pt x="1" y="6862"/>
                    <a:pt x="95" y="7046"/>
                    <a:pt x="259" y="7131"/>
                  </a:cubicBezTo>
                  <a:lnTo>
                    <a:pt x="508" y="7131"/>
                  </a:lnTo>
                  <a:cubicBezTo>
                    <a:pt x="508" y="7131"/>
                    <a:pt x="1487" y="1281"/>
                    <a:pt x="1893" y="429"/>
                  </a:cubicBezTo>
                  <a:cubicBezTo>
                    <a:pt x="2050" y="101"/>
                    <a:pt x="1915" y="0"/>
                    <a:pt x="1689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6">
              <a:extLst>
                <a:ext uri="{FF2B5EF4-FFF2-40B4-BE49-F238E27FC236}">
                  <a16:creationId xmlns:a16="http://schemas.microsoft.com/office/drawing/2014/main" id="{72E541E4-955F-88CF-D19E-2AF91610C441}"/>
                </a:ext>
              </a:extLst>
            </p:cNvPr>
            <p:cNvSpPr/>
            <p:nvPr/>
          </p:nvSpPr>
          <p:spPr>
            <a:xfrm>
              <a:off x="5624495" y="3729915"/>
              <a:ext cx="91665" cy="354931"/>
            </a:xfrm>
            <a:custGeom>
              <a:avLst/>
              <a:gdLst/>
              <a:ahLst/>
              <a:cxnLst/>
              <a:rect l="l" t="t" r="r" b="b"/>
              <a:pathLst>
                <a:path w="1860" h="7202" extrusionOk="0">
                  <a:moveTo>
                    <a:pt x="1530" y="0"/>
                  </a:moveTo>
                  <a:cubicBezTo>
                    <a:pt x="1224" y="0"/>
                    <a:pt x="736" y="226"/>
                    <a:pt x="736" y="226"/>
                  </a:cubicBezTo>
                  <a:cubicBezTo>
                    <a:pt x="736" y="226"/>
                    <a:pt x="268" y="2827"/>
                    <a:pt x="176" y="4039"/>
                  </a:cubicBezTo>
                  <a:cubicBezTo>
                    <a:pt x="108" y="4914"/>
                    <a:pt x="40" y="6096"/>
                    <a:pt x="11" y="6645"/>
                  </a:cubicBezTo>
                  <a:cubicBezTo>
                    <a:pt x="0" y="6830"/>
                    <a:pt x="100" y="7002"/>
                    <a:pt x="265" y="7086"/>
                  </a:cubicBezTo>
                  <a:lnTo>
                    <a:pt x="494" y="7202"/>
                  </a:lnTo>
                  <a:cubicBezTo>
                    <a:pt x="494" y="7202"/>
                    <a:pt x="1289" y="1298"/>
                    <a:pt x="1696" y="446"/>
                  </a:cubicBezTo>
                  <a:cubicBezTo>
                    <a:pt x="1860" y="103"/>
                    <a:pt x="1736" y="0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6">
              <a:extLst>
                <a:ext uri="{FF2B5EF4-FFF2-40B4-BE49-F238E27FC236}">
                  <a16:creationId xmlns:a16="http://schemas.microsoft.com/office/drawing/2014/main" id="{C024EECA-BDCF-664A-478C-F9305B790E33}"/>
                </a:ext>
              </a:extLst>
            </p:cNvPr>
            <p:cNvSpPr/>
            <p:nvPr/>
          </p:nvSpPr>
          <p:spPr>
            <a:xfrm>
              <a:off x="6118052" y="3736667"/>
              <a:ext cx="101029" cy="351432"/>
            </a:xfrm>
            <a:custGeom>
              <a:avLst/>
              <a:gdLst/>
              <a:ahLst/>
              <a:cxnLst/>
              <a:rect l="l" t="t" r="r" b="b"/>
              <a:pathLst>
                <a:path w="2050" h="7131" extrusionOk="0">
                  <a:moveTo>
                    <a:pt x="362" y="0"/>
                  </a:moveTo>
                  <a:cubicBezTo>
                    <a:pt x="136" y="0"/>
                    <a:pt x="0" y="101"/>
                    <a:pt x="156" y="429"/>
                  </a:cubicBezTo>
                  <a:cubicBezTo>
                    <a:pt x="564" y="1281"/>
                    <a:pt x="1542" y="7131"/>
                    <a:pt x="1542" y="7131"/>
                  </a:cubicBezTo>
                  <a:lnTo>
                    <a:pt x="1791" y="7131"/>
                  </a:lnTo>
                  <a:cubicBezTo>
                    <a:pt x="1956" y="7048"/>
                    <a:pt x="2050" y="6862"/>
                    <a:pt x="2039" y="6677"/>
                  </a:cubicBezTo>
                  <a:cubicBezTo>
                    <a:pt x="2010" y="6130"/>
                    <a:pt x="1942" y="4947"/>
                    <a:pt x="1874" y="4071"/>
                  </a:cubicBezTo>
                  <a:cubicBezTo>
                    <a:pt x="1782" y="2859"/>
                    <a:pt x="1314" y="258"/>
                    <a:pt x="1314" y="258"/>
                  </a:cubicBezTo>
                  <a:cubicBezTo>
                    <a:pt x="1314" y="258"/>
                    <a:pt x="723" y="0"/>
                    <a:pt x="362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>
              <a:extLst>
                <a:ext uri="{FF2B5EF4-FFF2-40B4-BE49-F238E27FC236}">
                  <a16:creationId xmlns:a16="http://schemas.microsoft.com/office/drawing/2014/main" id="{72C8787C-0B63-D48A-285D-F3F813C0ACEC}"/>
                </a:ext>
              </a:extLst>
            </p:cNvPr>
            <p:cNvSpPr/>
            <p:nvPr/>
          </p:nvSpPr>
          <p:spPr>
            <a:xfrm>
              <a:off x="6139046" y="3733217"/>
              <a:ext cx="91714" cy="354882"/>
            </a:xfrm>
            <a:custGeom>
              <a:avLst/>
              <a:gdLst/>
              <a:ahLst/>
              <a:cxnLst/>
              <a:rect l="l" t="t" r="r" b="b"/>
              <a:pathLst>
                <a:path w="1861" h="7201" extrusionOk="0">
                  <a:moveTo>
                    <a:pt x="331" y="0"/>
                  </a:moveTo>
                  <a:cubicBezTo>
                    <a:pt x="124" y="0"/>
                    <a:pt x="0" y="103"/>
                    <a:pt x="164" y="445"/>
                  </a:cubicBezTo>
                  <a:cubicBezTo>
                    <a:pt x="570" y="1297"/>
                    <a:pt x="1365" y="7201"/>
                    <a:pt x="1365" y="7201"/>
                  </a:cubicBezTo>
                  <a:lnTo>
                    <a:pt x="1594" y="7086"/>
                  </a:lnTo>
                  <a:cubicBezTo>
                    <a:pt x="1759" y="7003"/>
                    <a:pt x="1860" y="6830"/>
                    <a:pt x="1850" y="6646"/>
                  </a:cubicBezTo>
                  <a:cubicBezTo>
                    <a:pt x="1819" y="6097"/>
                    <a:pt x="1751" y="4914"/>
                    <a:pt x="1685" y="4038"/>
                  </a:cubicBezTo>
                  <a:cubicBezTo>
                    <a:pt x="1591" y="2828"/>
                    <a:pt x="1124" y="227"/>
                    <a:pt x="1124" y="227"/>
                  </a:cubicBezTo>
                  <a:lnTo>
                    <a:pt x="1124" y="225"/>
                  </a:lnTo>
                  <a:cubicBezTo>
                    <a:pt x="1124" y="225"/>
                    <a:pt x="636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6">
              <a:extLst>
                <a:ext uri="{FF2B5EF4-FFF2-40B4-BE49-F238E27FC236}">
                  <a16:creationId xmlns:a16="http://schemas.microsoft.com/office/drawing/2014/main" id="{9446D4F1-9DC5-90B7-4E7E-A3F338159619}"/>
                </a:ext>
              </a:extLst>
            </p:cNvPr>
            <p:cNvSpPr/>
            <p:nvPr/>
          </p:nvSpPr>
          <p:spPr>
            <a:xfrm>
              <a:off x="5689547" y="4069713"/>
              <a:ext cx="475131" cy="147748"/>
            </a:xfrm>
            <a:custGeom>
              <a:avLst/>
              <a:gdLst/>
              <a:ahLst/>
              <a:cxnLst/>
              <a:rect l="l" t="t" r="r" b="b"/>
              <a:pathLst>
                <a:path w="9641" h="2998" extrusionOk="0">
                  <a:moveTo>
                    <a:pt x="9106" y="2050"/>
                  </a:moveTo>
                  <a:lnTo>
                    <a:pt x="7985" y="1602"/>
                  </a:lnTo>
                  <a:lnTo>
                    <a:pt x="8200" y="1"/>
                  </a:lnTo>
                  <a:lnTo>
                    <a:pt x="1398" y="1"/>
                  </a:lnTo>
                  <a:lnTo>
                    <a:pt x="1617" y="1617"/>
                  </a:lnTo>
                  <a:lnTo>
                    <a:pt x="534" y="2050"/>
                  </a:lnTo>
                  <a:lnTo>
                    <a:pt x="0" y="2270"/>
                  </a:lnTo>
                  <a:lnTo>
                    <a:pt x="232" y="2402"/>
                  </a:lnTo>
                  <a:cubicBezTo>
                    <a:pt x="423" y="2510"/>
                    <a:pt x="654" y="2526"/>
                    <a:pt x="859" y="2446"/>
                  </a:cubicBezTo>
                  <a:lnTo>
                    <a:pt x="1685" y="2125"/>
                  </a:lnTo>
                  <a:lnTo>
                    <a:pt x="1718" y="2373"/>
                  </a:lnTo>
                  <a:cubicBezTo>
                    <a:pt x="1766" y="2729"/>
                    <a:pt x="2071" y="2997"/>
                    <a:pt x="2432" y="2997"/>
                  </a:cubicBezTo>
                  <a:lnTo>
                    <a:pt x="7167" y="2997"/>
                  </a:lnTo>
                  <a:cubicBezTo>
                    <a:pt x="7527" y="2997"/>
                    <a:pt x="7833" y="2729"/>
                    <a:pt x="7880" y="2373"/>
                  </a:cubicBezTo>
                  <a:lnTo>
                    <a:pt x="7916" y="2110"/>
                  </a:lnTo>
                  <a:lnTo>
                    <a:pt x="8782" y="2448"/>
                  </a:lnTo>
                  <a:cubicBezTo>
                    <a:pt x="8986" y="2526"/>
                    <a:pt x="9216" y="2510"/>
                    <a:pt x="9406" y="2402"/>
                  </a:cubicBezTo>
                  <a:lnTo>
                    <a:pt x="9640" y="2270"/>
                  </a:lnTo>
                  <a:lnTo>
                    <a:pt x="9105" y="20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6">
              <a:extLst>
                <a:ext uri="{FF2B5EF4-FFF2-40B4-BE49-F238E27FC236}">
                  <a16:creationId xmlns:a16="http://schemas.microsoft.com/office/drawing/2014/main" id="{A1EE6D7E-74C3-04AA-1502-E46903459D29}"/>
                </a:ext>
              </a:extLst>
            </p:cNvPr>
            <p:cNvSpPr/>
            <p:nvPr/>
          </p:nvSpPr>
          <p:spPr>
            <a:xfrm>
              <a:off x="5299728" y="3972332"/>
              <a:ext cx="1255566" cy="388000"/>
            </a:xfrm>
            <a:custGeom>
              <a:avLst/>
              <a:gdLst/>
              <a:ahLst/>
              <a:cxnLst/>
              <a:rect l="l" t="t" r="r" b="b"/>
              <a:pathLst>
                <a:path w="25477" h="7873" extrusionOk="0">
                  <a:moveTo>
                    <a:pt x="25477" y="4813"/>
                  </a:moveTo>
                  <a:lnTo>
                    <a:pt x="25476" y="4830"/>
                  </a:lnTo>
                  <a:lnTo>
                    <a:pt x="25476" y="4830"/>
                  </a:lnTo>
                  <a:cubicBezTo>
                    <a:pt x="25477" y="4824"/>
                    <a:pt x="25477" y="4819"/>
                    <a:pt x="25477" y="4813"/>
                  </a:cubicBezTo>
                  <a:close/>
                  <a:moveTo>
                    <a:pt x="12725" y="0"/>
                  </a:moveTo>
                  <a:cubicBezTo>
                    <a:pt x="11060" y="0"/>
                    <a:pt x="9542" y="319"/>
                    <a:pt x="8338" y="900"/>
                  </a:cubicBezTo>
                  <a:lnTo>
                    <a:pt x="4095" y="2950"/>
                  </a:lnTo>
                  <a:lnTo>
                    <a:pt x="4094" y="3767"/>
                  </a:lnTo>
                  <a:cubicBezTo>
                    <a:pt x="3805" y="4236"/>
                    <a:pt x="3033" y="4572"/>
                    <a:pt x="2122" y="4572"/>
                  </a:cubicBezTo>
                  <a:cubicBezTo>
                    <a:pt x="1540" y="4572"/>
                    <a:pt x="1013" y="4436"/>
                    <a:pt x="631" y="4216"/>
                  </a:cubicBezTo>
                  <a:cubicBezTo>
                    <a:pt x="597" y="4197"/>
                    <a:pt x="565" y="4188"/>
                    <a:pt x="533" y="4188"/>
                  </a:cubicBezTo>
                  <a:cubicBezTo>
                    <a:pt x="254" y="4188"/>
                    <a:pt x="71" y="4874"/>
                    <a:pt x="24" y="4874"/>
                  </a:cubicBezTo>
                  <a:cubicBezTo>
                    <a:pt x="16" y="4874"/>
                    <a:pt x="12" y="4855"/>
                    <a:pt x="12" y="4812"/>
                  </a:cubicBezTo>
                  <a:lnTo>
                    <a:pt x="1" y="6653"/>
                  </a:lnTo>
                  <a:cubicBezTo>
                    <a:pt x="4" y="6991"/>
                    <a:pt x="239" y="7296"/>
                    <a:pt x="621" y="7516"/>
                  </a:cubicBezTo>
                  <a:cubicBezTo>
                    <a:pt x="1004" y="7736"/>
                    <a:pt x="1530" y="7873"/>
                    <a:pt x="2111" y="7873"/>
                  </a:cubicBezTo>
                  <a:cubicBezTo>
                    <a:pt x="3214" y="7873"/>
                    <a:pt x="4115" y="7380"/>
                    <a:pt x="4200" y="6756"/>
                  </a:cubicBezTo>
                  <a:lnTo>
                    <a:pt x="4202" y="6756"/>
                  </a:lnTo>
                  <a:cubicBezTo>
                    <a:pt x="4202" y="6756"/>
                    <a:pt x="4197" y="6239"/>
                    <a:pt x="4888" y="5862"/>
                  </a:cubicBezTo>
                  <a:lnTo>
                    <a:pt x="8329" y="4199"/>
                  </a:lnTo>
                  <a:cubicBezTo>
                    <a:pt x="9531" y="3620"/>
                    <a:pt x="11051" y="3301"/>
                    <a:pt x="12716" y="3301"/>
                  </a:cubicBezTo>
                  <a:cubicBezTo>
                    <a:pt x="14286" y="3301"/>
                    <a:pt x="15809" y="3620"/>
                    <a:pt x="17018" y="4201"/>
                  </a:cubicBezTo>
                  <a:lnTo>
                    <a:pt x="20842" y="6041"/>
                  </a:lnTo>
                  <a:cubicBezTo>
                    <a:pt x="21265" y="6384"/>
                    <a:pt x="21263" y="6757"/>
                    <a:pt x="21263" y="6757"/>
                  </a:cubicBezTo>
                  <a:lnTo>
                    <a:pt x="21268" y="6744"/>
                  </a:lnTo>
                  <a:cubicBezTo>
                    <a:pt x="21306" y="7044"/>
                    <a:pt x="21533" y="7314"/>
                    <a:pt x="21880" y="7516"/>
                  </a:cubicBezTo>
                  <a:cubicBezTo>
                    <a:pt x="22263" y="7737"/>
                    <a:pt x="22789" y="7873"/>
                    <a:pt x="23371" y="7873"/>
                  </a:cubicBezTo>
                  <a:cubicBezTo>
                    <a:pt x="24534" y="7873"/>
                    <a:pt x="25472" y="7328"/>
                    <a:pt x="25467" y="6654"/>
                  </a:cubicBezTo>
                  <a:lnTo>
                    <a:pt x="25476" y="4830"/>
                  </a:lnTo>
                  <a:lnTo>
                    <a:pt x="25476" y="4830"/>
                  </a:lnTo>
                  <a:cubicBezTo>
                    <a:pt x="25474" y="4998"/>
                    <a:pt x="25407" y="5060"/>
                    <a:pt x="25289" y="5060"/>
                  </a:cubicBezTo>
                  <a:cubicBezTo>
                    <a:pt x="24960" y="5060"/>
                    <a:pt x="24230" y="4573"/>
                    <a:pt x="23380" y="4573"/>
                  </a:cubicBezTo>
                  <a:lnTo>
                    <a:pt x="23382" y="4573"/>
                  </a:lnTo>
                  <a:cubicBezTo>
                    <a:pt x="22800" y="4573"/>
                    <a:pt x="22274" y="4436"/>
                    <a:pt x="21891" y="4216"/>
                  </a:cubicBezTo>
                  <a:cubicBezTo>
                    <a:pt x="21650" y="4076"/>
                    <a:pt x="21466" y="3903"/>
                    <a:pt x="21363" y="3709"/>
                  </a:cubicBezTo>
                  <a:lnTo>
                    <a:pt x="21365" y="2987"/>
                  </a:lnTo>
                  <a:lnTo>
                    <a:pt x="17029" y="901"/>
                  </a:lnTo>
                  <a:cubicBezTo>
                    <a:pt x="15818" y="319"/>
                    <a:pt x="14297" y="0"/>
                    <a:pt x="12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6">
              <a:extLst>
                <a:ext uri="{FF2B5EF4-FFF2-40B4-BE49-F238E27FC236}">
                  <a16:creationId xmlns:a16="http://schemas.microsoft.com/office/drawing/2014/main" id="{6F30BF25-D613-E07C-539C-240F5BEFDB23}"/>
                </a:ext>
              </a:extLst>
            </p:cNvPr>
            <p:cNvSpPr/>
            <p:nvPr/>
          </p:nvSpPr>
          <p:spPr>
            <a:xfrm>
              <a:off x="6163687" y="3582760"/>
              <a:ext cx="388246" cy="411064"/>
            </a:xfrm>
            <a:custGeom>
              <a:avLst/>
              <a:gdLst/>
              <a:ahLst/>
              <a:cxnLst/>
              <a:rect l="l" t="t" r="r" b="b"/>
              <a:pathLst>
                <a:path w="7878" h="8341" extrusionOk="0">
                  <a:moveTo>
                    <a:pt x="7878" y="669"/>
                  </a:moveTo>
                  <a:lnTo>
                    <a:pt x="7878" y="685"/>
                  </a:lnTo>
                  <a:lnTo>
                    <a:pt x="7878" y="685"/>
                  </a:lnTo>
                  <a:cubicBezTo>
                    <a:pt x="7878" y="680"/>
                    <a:pt x="7878" y="675"/>
                    <a:pt x="7878" y="669"/>
                  </a:cubicBezTo>
                  <a:close/>
                  <a:moveTo>
                    <a:pt x="5188" y="0"/>
                  </a:moveTo>
                  <a:lnTo>
                    <a:pt x="1540" y="2557"/>
                  </a:lnTo>
                  <a:cubicBezTo>
                    <a:pt x="547" y="3255"/>
                    <a:pt x="5" y="4133"/>
                    <a:pt x="10" y="5041"/>
                  </a:cubicBezTo>
                  <a:lnTo>
                    <a:pt x="1" y="8297"/>
                  </a:lnTo>
                  <a:lnTo>
                    <a:pt x="1" y="8297"/>
                  </a:lnTo>
                  <a:cubicBezTo>
                    <a:pt x="12" y="7407"/>
                    <a:pt x="552" y="6544"/>
                    <a:pt x="1531" y="5858"/>
                  </a:cubicBezTo>
                  <a:lnTo>
                    <a:pt x="4617" y="3694"/>
                  </a:lnTo>
                  <a:cubicBezTo>
                    <a:pt x="4950" y="3460"/>
                    <a:pt x="5350" y="3350"/>
                    <a:pt x="5756" y="3350"/>
                  </a:cubicBezTo>
                  <a:cubicBezTo>
                    <a:pt x="5759" y="3350"/>
                    <a:pt x="5762" y="3350"/>
                    <a:pt x="5764" y="3350"/>
                  </a:cubicBezTo>
                  <a:lnTo>
                    <a:pt x="5771" y="3350"/>
                  </a:lnTo>
                  <a:cubicBezTo>
                    <a:pt x="6932" y="3350"/>
                    <a:pt x="7870" y="2804"/>
                    <a:pt x="7869" y="2131"/>
                  </a:cubicBezTo>
                  <a:lnTo>
                    <a:pt x="7878" y="685"/>
                  </a:lnTo>
                  <a:lnTo>
                    <a:pt x="7878" y="685"/>
                  </a:lnTo>
                  <a:cubicBezTo>
                    <a:pt x="7876" y="813"/>
                    <a:pt x="7836" y="864"/>
                    <a:pt x="7765" y="864"/>
                  </a:cubicBezTo>
                  <a:cubicBezTo>
                    <a:pt x="7483" y="864"/>
                    <a:pt x="6701" y="51"/>
                    <a:pt x="5780" y="51"/>
                  </a:cubicBezTo>
                  <a:lnTo>
                    <a:pt x="5780" y="50"/>
                  </a:lnTo>
                  <a:cubicBezTo>
                    <a:pt x="5574" y="50"/>
                    <a:pt x="5375" y="33"/>
                    <a:pt x="5188" y="0"/>
                  </a:cubicBezTo>
                  <a:close/>
                  <a:moveTo>
                    <a:pt x="1" y="8297"/>
                  </a:moveTo>
                  <a:cubicBezTo>
                    <a:pt x="1" y="8312"/>
                    <a:pt x="1" y="8326"/>
                    <a:pt x="1" y="8340"/>
                  </a:cubicBezTo>
                  <a:lnTo>
                    <a:pt x="1" y="82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6">
              <a:extLst>
                <a:ext uri="{FF2B5EF4-FFF2-40B4-BE49-F238E27FC236}">
                  <a16:creationId xmlns:a16="http://schemas.microsoft.com/office/drawing/2014/main" id="{0AD34BBF-C51C-2FBF-529C-DBA860A81293}"/>
                </a:ext>
              </a:extLst>
            </p:cNvPr>
            <p:cNvSpPr/>
            <p:nvPr/>
          </p:nvSpPr>
          <p:spPr>
            <a:xfrm>
              <a:off x="5296427" y="3583598"/>
              <a:ext cx="388936" cy="412592"/>
            </a:xfrm>
            <a:custGeom>
              <a:avLst/>
              <a:gdLst/>
              <a:ahLst/>
              <a:cxnLst/>
              <a:rect l="l" t="t" r="r" b="b"/>
              <a:pathLst>
                <a:path w="7892" h="8372" extrusionOk="0">
                  <a:moveTo>
                    <a:pt x="2590" y="0"/>
                  </a:moveTo>
                  <a:cubicBezTo>
                    <a:pt x="2438" y="22"/>
                    <a:pt x="2281" y="33"/>
                    <a:pt x="2120" y="33"/>
                  </a:cubicBezTo>
                  <a:cubicBezTo>
                    <a:pt x="1574" y="33"/>
                    <a:pt x="1075" y="1524"/>
                    <a:pt x="701" y="1524"/>
                  </a:cubicBezTo>
                  <a:cubicBezTo>
                    <a:pt x="676" y="1524"/>
                    <a:pt x="652" y="1518"/>
                    <a:pt x="629" y="1505"/>
                  </a:cubicBezTo>
                  <a:cubicBezTo>
                    <a:pt x="248" y="1283"/>
                    <a:pt x="11" y="978"/>
                    <a:pt x="9" y="642"/>
                  </a:cubicBezTo>
                  <a:lnTo>
                    <a:pt x="0" y="2114"/>
                  </a:lnTo>
                  <a:cubicBezTo>
                    <a:pt x="2" y="2451"/>
                    <a:pt x="238" y="2755"/>
                    <a:pt x="620" y="2975"/>
                  </a:cubicBezTo>
                  <a:cubicBezTo>
                    <a:pt x="1003" y="3195"/>
                    <a:pt x="1529" y="3332"/>
                    <a:pt x="2110" y="3332"/>
                  </a:cubicBezTo>
                  <a:lnTo>
                    <a:pt x="2115" y="3332"/>
                  </a:lnTo>
                  <a:cubicBezTo>
                    <a:pt x="2437" y="3332"/>
                    <a:pt x="2752" y="3420"/>
                    <a:pt x="3018" y="3603"/>
                  </a:cubicBezTo>
                  <a:lnTo>
                    <a:pt x="6307" y="5876"/>
                  </a:lnTo>
                  <a:cubicBezTo>
                    <a:pt x="7320" y="6576"/>
                    <a:pt x="7877" y="7457"/>
                    <a:pt x="7882" y="8371"/>
                  </a:cubicBezTo>
                  <a:lnTo>
                    <a:pt x="7891" y="5072"/>
                  </a:lnTo>
                  <a:cubicBezTo>
                    <a:pt x="7886" y="4158"/>
                    <a:pt x="7328" y="3275"/>
                    <a:pt x="6316" y="2577"/>
                  </a:cubicBezTo>
                  <a:lnTo>
                    <a:pt x="6316" y="257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6">
              <a:extLst>
                <a:ext uri="{FF2B5EF4-FFF2-40B4-BE49-F238E27FC236}">
                  <a16:creationId xmlns:a16="http://schemas.microsoft.com/office/drawing/2014/main" id="{4EAC2DE6-47C2-F3B1-4709-63DB12A0239C}"/>
                </a:ext>
              </a:extLst>
            </p:cNvPr>
            <p:cNvSpPr/>
            <p:nvPr/>
          </p:nvSpPr>
          <p:spPr>
            <a:xfrm>
              <a:off x="5296624" y="3556295"/>
              <a:ext cx="1258917" cy="713313"/>
            </a:xfrm>
            <a:custGeom>
              <a:avLst/>
              <a:gdLst/>
              <a:ahLst/>
              <a:cxnLst/>
              <a:rect l="l" t="t" r="r" b="b"/>
              <a:pathLst>
                <a:path w="25545" h="14474" extrusionOk="0">
                  <a:moveTo>
                    <a:pt x="23360" y="0"/>
                  </a:moveTo>
                  <a:cubicBezTo>
                    <a:pt x="22197" y="2"/>
                    <a:pt x="21259" y="547"/>
                    <a:pt x="21262" y="1220"/>
                  </a:cubicBezTo>
                  <a:cubicBezTo>
                    <a:pt x="21265" y="1362"/>
                    <a:pt x="21309" y="1499"/>
                    <a:pt x="21386" y="1625"/>
                  </a:cubicBezTo>
                  <a:cubicBezTo>
                    <a:pt x="21386" y="1625"/>
                    <a:pt x="18455" y="2326"/>
                    <a:pt x="17464" y="2505"/>
                  </a:cubicBezTo>
                  <a:cubicBezTo>
                    <a:pt x="15995" y="2769"/>
                    <a:pt x="14286" y="2814"/>
                    <a:pt x="12705" y="2814"/>
                  </a:cubicBezTo>
                  <a:cubicBezTo>
                    <a:pt x="11127" y="2814"/>
                    <a:pt x="9970" y="2723"/>
                    <a:pt x="8641" y="2505"/>
                  </a:cubicBezTo>
                  <a:cubicBezTo>
                    <a:pt x="7207" y="2268"/>
                    <a:pt x="4066" y="1669"/>
                    <a:pt x="4066" y="1669"/>
                  </a:cubicBezTo>
                  <a:cubicBezTo>
                    <a:pt x="4162" y="1529"/>
                    <a:pt x="4212" y="1377"/>
                    <a:pt x="4212" y="1220"/>
                  </a:cubicBezTo>
                  <a:cubicBezTo>
                    <a:pt x="4211" y="883"/>
                    <a:pt x="3972" y="579"/>
                    <a:pt x="3591" y="359"/>
                  </a:cubicBezTo>
                  <a:cubicBezTo>
                    <a:pt x="3209" y="137"/>
                    <a:pt x="2682" y="2"/>
                    <a:pt x="2100" y="2"/>
                  </a:cubicBezTo>
                  <a:cubicBezTo>
                    <a:pt x="941" y="2"/>
                    <a:pt x="1" y="547"/>
                    <a:pt x="5" y="1220"/>
                  </a:cubicBezTo>
                  <a:cubicBezTo>
                    <a:pt x="7" y="1557"/>
                    <a:pt x="244" y="1862"/>
                    <a:pt x="625" y="2082"/>
                  </a:cubicBezTo>
                  <a:cubicBezTo>
                    <a:pt x="1007" y="2302"/>
                    <a:pt x="1534" y="2438"/>
                    <a:pt x="2116" y="2438"/>
                  </a:cubicBezTo>
                  <a:lnTo>
                    <a:pt x="2156" y="2438"/>
                  </a:lnTo>
                  <a:cubicBezTo>
                    <a:pt x="2491" y="2438"/>
                    <a:pt x="2823" y="2502"/>
                    <a:pt x="3134" y="2628"/>
                  </a:cubicBezTo>
                  <a:cubicBezTo>
                    <a:pt x="3708" y="2857"/>
                    <a:pt x="4688" y="3251"/>
                    <a:pt x="5409" y="3541"/>
                  </a:cubicBezTo>
                  <a:cubicBezTo>
                    <a:pt x="5977" y="3769"/>
                    <a:pt x="6526" y="4047"/>
                    <a:pt x="7043" y="4377"/>
                  </a:cubicBezTo>
                  <a:cubicBezTo>
                    <a:pt x="7590" y="4724"/>
                    <a:pt x="7884" y="4963"/>
                    <a:pt x="7887" y="5624"/>
                  </a:cubicBezTo>
                  <a:cubicBezTo>
                    <a:pt x="7892" y="6538"/>
                    <a:pt x="7393" y="7452"/>
                    <a:pt x="6566" y="8358"/>
                  </a:cubicBezTo>
                  <a:cubicBezTo>
                    <a:pt x="5857" y="9134"/>
                    <a:pt x="4055" y="10843"/>
                    <a:pt x="3200" y="11648"/>
                  </a:cubicBezTo>
                  <a:cubicBezTo>
                    <a:pt x="2926" y="11906"/>
                    <a:pt x="2562" y="12035"/>
                    <a:pt x="2184" y="12035"/>
                  </a:cubicBezTo>
                  <a:cubicBezTo>
                    <a:pt x="2182" y="12035"/>
                    <a:pt x="2179" y="12035"/>
                    <a:pt x="2177" y="12035"/>
                  </a:cubicBezTo>
                  <a:lnTo>
                    <a:pt x="2171" y="12035"/>
                  </a:lnTo>
                  <a:cubicBezTo>
                    <a:pt x="1010" y="12035"/>
                    <a:pt x="70" y="12581"/>
                    <a:pt x="75" y="13254"/>
                  </a:cubicBezTo>
                  <a:cubicBezTo>
                    <a:pt x="76" y="13592"/>
                    <a:pt x="313" y="13897"/>
                    <a:pt x="696" y="14117"/>
                  </a:cubicBezTo>
                  <a:cubicBezTo>
                    <a:pt x="1076" y="14337"/>
                    <a:pt x="1603" y="14473"/>
                    <a:pt x="2185" y="14473"/>
                  </a:cubicBezTo>
                  <a:cubicBezTo>
                    <a:pt x="3348" y="14473"/>
                    <a:pt x="4286" y="13927"/>
                    <a:pt x="4282" y="13254"/>
                  </a:cubicBezTo>
                  <a:lnTo>
                    <a:pt x="4282" y="13251"/>
                  </a:lnTo>
                  <a:cubicBezTo>
                    <a:pt x="4280" y="12937"/>
                    <a:pt x="4418" y="12637"/>
                    <a:pt x="4660" y="12437"/>
                  </a:cubicBezTo>
                  <a:lnTo>
                    <a:pt x="6913" y="10573"/>
                  </a:lnTo>
                  <a:cubicBezTo>
                    <a:pt x="8544" y="9224"/>
                    <a:pt x="10587" y="8457"/>
                    <a:pt x="12702" y="8444"/>
                  </a:cubicBezTo>
                  <a:cubicBezTo>
                    <a:pt x="12731" y="8442"/>
                    <a:pt x="12760" y="8442"/>
                    <a:pt x="12789" y="8442"/>
                  </a:cubicBezTo>
                  <a:lnTo>
                    <a:pt x="12836" y="8442"/>
                  </a:lnTo>
                  <a:cubicBezTo>
                    <a:pt x="14923" y="8451"/>
                    <a:pt x="16936" y="9216"/>
                    <a:pt x="18553" y="10537"/>
                  </a:cubicBezTo>
                  <a:lnTo>
                    <a:pt x="20996" y="12534"/>
                  </a:lnTo>
                  <a:cubicBezTo>
                    <a:pt x="21211" y="12709"/>
                    <a:pt x="21334" y="12974"/>
                    <a:pt x="21333" y="13251"/>
                  </a:cubicBezTo>
                  <a:lnTo>
                    <a:pt x="21333" y="13254"/>
                  </a:lnTo>
                  <a:cubicBezTo>
                    <a:pt x="21334" y="13590"/>
                    <a:pt x="21573" y="13895"/>
                    <a:pt x="21954" y="14117"/>
                  </a:cubicBezTo>
                  <a:cubicBezTo>
                    <a:pt x="22337" y="14337"/>
                    <a:pt x="22863" y="14473"/>
                    <a:pt x="23445" y="14473"/>
                  </a:cubicBezTo>
                  <a:cubicBezTo>
                    <a:pt x="24606" y="14473"/>
                    <a:pt x="25544" y="13927"/>
                    <a:pt x="25541" y="13255"/>
                  </a:cubicBezTo>
                  <a:cubicBezTo>
                    <a:pt x="25540" y="12918"/>
                    <a:pt x="25301" y="12614"/>
                    <a:pt x="24920" y="12392"/>
                  </a:cubicBezTo>
                  <a:cubicBezTo>
                    <a:pt x="24537" y="12172"/>
                    <a:pt x="24011" y="12035"/>
                    <a:pt x="23429" y="12035"/>
                  </a:cubicBezTo>
                  <a:lnTo>
                    <a:pt x="23391" y="12035"/>
                  </a:lnTo>
                  <a:cubicBezTo>
                    <a:pt x="22991" y="12035"/>
                    <a:pt x="22605" y="11885"/>
                    <a:pt x="22309" y="11612"/>
                  </a:cubicBezTo>
                  <a:cubicBezTo>
                    <a:pt x="21414" y="10786"/>
                    <a:pt x="19605" y="9110"/>
                    <a:pt x="18931" y="8442"/>
                  </a:cubicBezTo>
                  <a:cubicBezTo>
                    <a:pt x="18050" y="7571"/>
                    <a:pt x="17607" y="6549"/>
                    <a:pt x="17604" y="5578"/>
                  </a:cubicBezTo>
                  <a:cubicBezTo>
                    <a:pt x="17601" y="4973"/>
                    <a:pt x="17841" y="4724"/>
                    <a:pt x="18295" y="4420"/>
                  </a:cubicBezTo>
                  <a:cubicBezTo>
                    <a:pt x="18848" y="4049"/>
                    <a:pt x="19444" y="3743"/>
                    <a:pt x="20062" y="3492"/>
                  </a:cubicBezTo>
                  <a:lnTo>
                    <a:pt x="22005" y="2705"/>
                  </a:lnTo>
                  <a:cubicBezTo>
                    <a:pt x="22439" y="2529"/>
                    <a:pt x="22900" y="2440"/>
                    <a:pt x="23368" y="2440"/>
                  </a:cubicBezTo>
                  <a:lnTo>
                    <a:pt x="23374" y="2440"/>
                  </a:lnTo>
                  <a:cubicBezTo>
                    <a:pt x="24535" y="2440"/>
                    <a:pt x="25475" y="1894"/>
                    <a:pt x="25472" y="1220"/>
                  </a:cubicBezTo>
                  <a:cubicBezTo>
                    <a:pt x="25469" y="883"/>
                    <a:pt x="25233" y="579"/>
                    <a:pt x="24850" y="357"/>
                  </a:cubicBezTo>
                  <a:cubicBezTo>
                    <a:pt x="24469" y="137"/>
                    <a:pt x="23941" y="0"/>
                    <a:pt x="23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6">
              <a:extLst>
                <a:ext uri="{FF2B5EF4-FFF2-40B4-BE49-F238E27FC236}">
                  <a16:creationId xmlns:a16="http://schemas.microsoft.com/office/drawing/2014/main" id="{3E0A2C94-F340-4445-98D3-36CAC09788D3}"/>
                </a:ext>
              </a:extLst>
            </p:cNvPr>
            <p:cNvSpPr/>
            <p:nvPr/>
          </p:nvSpPr>
          <p:spPr>
            <a:xfrm>
              <a:off x="5302488" y="3969227"/>
              <a:ext cx="1250539" cy="320286"/>
            </a:xfrm>
            <a:custGeom>
              <a:avLst/>
              <a:gdLst/>
              <a:ahLst/>
              <a:cxnLst/>
              <a:rect l="l" t="t" r="r" b="b"/>
              <a:pathLst>
                <a:path w="25375" h="6499" extrusionOk="0">
                  <a:moveTo>
                    <a:pt x="12606" y="0"/>
                  </a:moveTo>
                  <a:cubicBezTo>
                    <a:pt x="12453" y="0"/>
                    <a:pt x="12303" y="6"/>
                    <a:pt x="12154" y="12"/>
                  </a:cubicBezTo>
                  <a:cubicBezTo>
                    <a:pt x="10169" y="106"/>
                    <a:pt x="8331" y="923"/>
                    <a:pt x="6794" y="2194"/>
                  </a:cubicBezTo>
                  <a:lnTo>
                    <a:pt x="4541" y="4058"/>
                  </a:lnTo>
                  <a:cubicBezTo>
                    <a:pt x="4299" y="4258"/>
                    <a:pt x="4159" y="4558"/>
                    <a:pt x="4163" y="4872"/>
                  </a:cubicBezTo>
                  <a:lnTo>
                    <a:pt x="4163" y="4875"/>
                  </a:lnTo>
                  <a:cubicBezTo>
                    <a:pt x="4166" y="5548"/>
                    <a:pt x="3227" y="6094"/>
                    <a:pt x="2066" y="6094"/>
                  </a:cubicBezTo>
                  <a:cubicBezTo>
                    <a:pt x="1484" y="6094"/>
                    <a:pt x="957" y="5959"/>
                    <a:pt x="575" y="5738"/>
                  </a:cubicBezTo>
                  <a:cubicBezTo>
                    <a:pt x="371" y="5619"/>
                    <a:pt x="211" y="5476"/>
                    <a:pt x="103" y="5318"/>
                  </a:cubicBezTo>
                  <a:cubicBezTo>
                    <a:pt x="60" y="5382"/>
                    <a:pt x="26" y="5448"/>
                    <a:pt x="0" y="5518"/>
                  </a:cubicBezTo>
                  <a:cubicBezTo>
                    <a:pt x="83" y="5759"/>
                    <a:pt x="286" y="5976"/>
                    <a:pt x="575" y="6142"/>
                  </a:cubicBezTo>
                  <a:cubicBezTo>
                    <a:pt x="957" y="6362"/>
                    <a:pt x="1484" y="6499"/>
                    <a:pt x="2066" y="6499"/>
                  </a:cubicBezTo>
                  <a:cubicBezTo>
                    <a:pt x="3229" y="6499"/>
                    <a:pt x="4167" y="5953"/>
                    <a:pt x="4163" y="5281"/>
                  </a:cubicBezTo>
                  <a:lnTo>
                    <a:pt x="4163" y="5276"/>
                  </a:lnTo>
                  <a:cubicBezTo>
                    <a:pt x="4159" y="4961"/>
                    <a:pt x="4299" y="4662"/>
                    <a:pt x="4541" y="4462"/>
                  </a:cubicBezTo>
                  <a:lnTo>
                    <a:pt x="6794" y="2598"/>
                  </a:lnTo>
                  <a:cubicBezTo>
                    <a:pt x="8331" y="1328"/>
                    <a:pt x="10232" y="574"/>
                    <a:pt x="12217" y="478"/>
                  </a:cubicBezTo>
                  <a:cubicBezTo>
                    <a:pt x="12338" y="474"/>
                    <a:pt x="12461" y="469"/>
                    <a:pt x="12583" y="469"/>
                  </a:cubicBezTo>
                  <a:cubicBezTo>
                    <a:pt x="12612" y="468"/>
                    <a:pt x="12640" y="468"/>
                    <a:pt x="12669" y="468"/>
                  </a:cubicBezTo>
                  <a:lnTo>
                    <a:pt x="12717" y="468"/>
                  </a:lnTo>
                  <a:cubicBezTo>
                    <a:pt x="12850" y="469"/>
                    <a:pt x="12984" y="472"/>
                    <a:pt x="13118" y="480"/>
                  </a:cubicBezTo>
                  <a:cubicBezTo>
                    <a:pt x="15061" y="578"/>
                    <a:pt x="16920" y="1326"/>
                    <a:pt x="18434" y="2563"/>
                  </a:cubicBezTo>
                  <a:lnTo>
                    <a:pt x="20877" y="4559"/>
                  </a:lnTo>
                  <a:cubicBezTo>
                    <a:pt x="21091" y="4735"/>
                    <a:pt x="21215" y="4999"/>
                    <a:pt x="21214" y="5276"/>
                  </a:cubicBezTo>
                  <a:lnTo>
                    <a:pt x="21214" y="5281"/>
                  </a:lnTo>
                  <a:cubicBezTo>
                    <a:pt x="21215" y="5616"/>
                    <a:pt x="21452" y="5922"/>
                    <a:pt x="21835" y="6142"/>
                  </a:cubicBezTo>
                  <a:cubicBezTo>
                    <a:pt x="22216" y="6362"/>
                    <a:pt x="22743" y="6499"/>
                    <a:pt x="23324" y="6499"/>
                  </a:cubicBezTo>
                  <a:cubicBezTo>
                    <a:pt x="24341" y="6499"/>
                    <a:pt x="25182" y="6081"/>
                    <a:pt x="25374" y="5527"/>
                  </a:cubicBezTo>
                  <a:cubicBezTo>
                    <a:pt x="25350" y="5458"/>
                    <a:pt x="25316" y="5391"/>
                    <a:pt x="25273" y="5327"/>
                  </a:cubicBezTo>
                  <a:cubicBezTo>
                    <a:pt x="24967" y="5776"/>
                    <a:pt x="24212" y="6094"/>
                    <a:pt x="23324" y="6094"/>
                  </a:cubicBezTo>
                  <a:cubicBezTo>
                    <a:pt x="22743" y="6094"/>
                    <a:pt x="22216" y="5958"/>
                    <a:pt x="21835" y="5738"/>
                  </a:cubicBezTo>
                  <a:cubicBezTo>
                    <a:pt x="21452" y="5516"/>
                    <a:pt x="21215" y="5211"/>
                    <a:pt x="21214" y="4875"/>
                  </a:cubicBezTo>
                  <a:lnTo>
                    <a:pt x="21214" y="4872"/>
                  </a:lnTo>
                  <a:cubicBezTo>
                    <a:pt x="21215" y="4595"/>
                    <a:pt x="21091" y="4330"/>
                    <a:pt x="20877" y="4155"/>
                  </a:cubicBezTo>
                  <a:lnTo>
                    <a:pt x="18434" y="2158"/>
                  </a:lnTo>
                  <a:cubicBezTo>
                    <a:pt x="16920" y="921"/>
                    <a:pt x="14998" y="111"/>
                    <a:pt x="13055" y="12"/>
                  </a:cubicBezTo>
                  <a:cubicBezTo>
                    <a:pt x="12906" y="6"/>
                    <a:pt x="12756" y="0"/>
                    <a:pt x="12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6">
              <a:extLst>
                <a:ext uri="{FF2B5EF4-FFF2-40B4-BE49-F238E27FC236}">
                  <a16:creationId xmlns:a16="http://schemas.microsoft.com/office/drawing/2014/main" id="{B39C428F-64DC-77C7-8793-C360C4B68524}"/>
                </a:ext>
              </a:extLst>
            </p:cNvPr>
            <p:cNvSpPr/>
            <p:nvPr/>
          </p:nvSpPr>
          <p:spPr>
            <a:xfrm>
              <a:off x="6294135" y="3607302"/>
              <a:ext cx="66038" cy="42432"/>
            </a:xfrm>
            <a:custGeom>
              <a:avLst/>
              <a:gdLst/>
              <a:ahLst/>
              <a:cxnLst/>
              <a:rect l="l" t="t" r="r" b="b"/>
              <a:pathLst>
                <a:path w="1340" h="861" extrusionOk="0">
                  <a:moveTo>
                    <a:pt x="1044" y="1"/>
                  </a:moveTo>
                  <a:cubicBezTo>
                    <a:pt x="1044" y="1"/>
                    <a:pt x="849" y="430"/>
                    <a:pt x="1" y="861"/>
                  </a:cubicBezTo>
                  <a:lnTo>
                    <a:pt x="1339" y="728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6">
              <a:extLst>
                <a:ext uri="{FF2B5EF4-FFF2-40B4-BE49-F238E27FC236}">
                  <a16:creationId xmlns:a16="http://schemas.microsoft.com/office/drawing/2014/main" id="{8C2DB07E-0353-2058-D7BC-6FD1EF102E32}"/>
                </a:ext>
              </a:extLst>
            </p:cNvPr>
            <p:cNvSpPr/>
            <p:nvPr/>
          </p:nvSpPr>
          <p:spPr>
            <a:xfrm>
              <a:off x="5488428" y="3607302"/>
              <a:ext cx="65940" cy="42432"/>
            </a:xfrm>
            <a:custGeom>
              <a:avLst/>
              <a:gdLst/>
              <a:ahLst/>
              <a:cxnLst/>
              <a:rect l="l" t="t" r="r" b="b"/>
              <a:pathLst>
                <a:path w="1338" h="861" extrusionOk="0">
                  <a:moveTo>
                    <a:pt x="296" y="1"/>
                  </a:moveTo>
                  <a:lnTo>
                    <a:pt x="0" y="728"/>
                  </a:lnTo>
                  <a:lnTo>
                    <a:pt x="1337" y="861"/>
                  </a:lnTo>
                  <a:cubicBezTo>
                    <a:pt x="491" y="430"/>
                    <a:pt x="296" y="1"/>
                    <a:pt x="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6">
              <a:extLst>
                <a:ext uri="{FF2B5EF4-FFF2-40B4-BE49-F238E27FC236}">
                  <a16:creationId xmlns:a16="http://schemas.microsoft.com/office/drawing/2014/main" id="{D909B08C-B866-2444-B4BD-9D908C730ACA}"/>
                </a:ext>
              </a:extLst>
            </p:cNvPr>
            <p:cNvSpPr/>
            <p:nvPr/>
          </p:nvSpPr>
          <p:spPr>
            <a:xfrm>
              <a:off x="6255499" y="4065770"/>
              <a:ext cx="107633" cy="168102"/>
            </a:xfrm>
            <a:custGeom>
              <a:avLst/>
              <a:gdLst/>
              <a:ahLst/>
              <a:cxnLst/>
              <a:rect l="l" t="t" r="r" b="b"/>
              <a:pathLst>
                <a:path w="2184" h="3411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259" y="30"/>
                    <a:pt x="1048" y="107"/>
                    <a:pt x="862" y="228"/>
                  </a:cubicBezTo>
                  <a:lnTo>
                    <a:pt x="542" y="439"/>
                  </a:lnTo>
                  <a:cubicBezTo>
                    <a:pt x="204" y="662"/>
                    <a:pt x="0" y="1041"/>
                    <a:pt x="0" y="1445"/>
                  </a:cubicBezTo>
                  <a:lnTo>
                    <a:pt x="0" y="2633"/>
                  </a:lnTo>
                  <a:cubicBezTo>
                    <a:pt x="0" y="2833"/>
                    <a:pt x="114" y="3014"/>
                    <a:pt x="294" y="3100"/>
                  </a:cubicBezTo>
                  <a:lnTo>
                    <a:pt x="937" y="3411"/>
                  </a:lnTo>
                  <a:lnTo>
                    <a:pt x="937" y="1899"/>
                  </a:lnTo>
                  <a:cubicBezTo>
                    <a:pt x="937" y="1493"/>
                    <a:pt x="1143" y="1113"/>
                    <a:pt x="1485" y="891"/>
                  </a:cubicBezTo>
                  <a:lnTo>
                    <a:pt x="1485" y="891"/>
                  </a:lnTo>
                  <a:cubicBezTo>
                    <a:pt x="1674" y="768"/>
                    <a:pt x="1888" y="690"/>
                    <a:pt x="2112" y="664"/>
                  </a:cubicBezTo>
                  <a:lnTo>
                    <a:pt x="2183" y="6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6">
              <a:extLst>
                <a:ext uri="{FF2B5EF4-FFF2-40B4-BE49-F238E27FC236}">
                  <a16:creationId xmlns:a16="http://schemas.microsoft.com/office/drawing/2014/main" id="{48C15DBB-4404-A841-6C34-70B17D5BFBC6}"/>
                </a:ext>
              </a:extLst>
            </p:cNvPr>
            <p:cNvSpPr/>
            <p:nvPr/>
          </p:nvSpPr>
          <p:spPr>
            <a:xfrm>
              <a:off x="6181527" y="4018164"/>
              <a:ext cx="127789" cy="180275"/>
            </a:xfrm>
            <a:custGeom>
              <a:avLst/>
              <a:gdLst/>
              <a:ahLst/>
              <a:cxnLst/>
              <a:rect l="l" t="t" r="r" b="b"/>
              <a:pathLst>
                <a:path w="2593" h="3658" extrusionOk="0">
                  <a:moveTo>
                    <a:pt x="1948" y="1"/>
                  </a:moveTo>
                  <a:lnTo>
                    <a:pt x="1935" y="1"/>
                  </a:lnTo>
                  <a:cubicBezTo>
                    <a:pt x="1728" y="18"/>
                    <a:pt x="1528" y="84"/>
                    <a:pt x="1351" y="195"/>
                  </a:cubicBezTo>
                  <a:lnTo>
                    <a:pt x="725" y="590"/>
                  </a:lnTo>
                  <a:cubicBezTo>
                    <a:pt x="272" y="873"/>
                    <a:pt x="0" y="1368"/>
                    <a:pt x="0" y="1902"/>
                  </a:cubicBezTo>
                  <a:lnTo>
                    <a:pt x="0" y="2880"/>
                  </a:lnTo>
                  <a:cubicBezTo>
                    <a:pt x="0" y="3080"/>
                    <a:pt x="114" y="3263"/>
                    <a:pt x="296" y="3349"/>
                  </a:cubicBezTo>
                  <a:cubicBezTo>
                    <a:pt x="572" y="3480"/>
                    <a:pt x="942" y="3657"/>
                    <a:pt x="942" y="3657"/>
                  </a:cubicBezTo>
                  <a:lnTo>
                    <a:pt x="942" y="2334"/>
                  </a:lnTo>
                  <a:cubicBezTo>
                    <a:pt x="942" y="1810"/>
                    <a:pt x="1208" y="1320"/>
                    <a:pt x="1646" y="1034"/>
                  </a:cubicBezTo>
                  <a:lnTo>
                    <a:pt x="1992" y="810"/>
                  </a:lnTo>
                  <a:cubicBezTo>
                    <a:pt x="2172" y="693"/>
                    <a:pt x="2378" y="624"/>
                    <a:pt x="2592" y="607"/>
                  </a:cubicBezTo>
                  <a:lnTo>
                    <a:pt x="2592" y="607"/>
                  </a:lnTo>
                  <a:lnTo>
                    <a:pt x="1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6">
              <a:extLst>
                <a:ext uri="{FF2B5EF4-FFF2-40B4-BE49-F238E27FC236}">
                  <a16:creationId xmlns:a16="http://schemas.microsoft.com/office/drawing/2014/main" id="{497B9150-59B5-C35B-EFFC-F6D0725BD9D8}"/>
                </a:ext>
              </a:extLst>
            </p:cNvPr>
            <p:cNvSpPr/>
            <p:nvPr/>
          </p:nvSpPr>
          <p:spPr>
            <a:xfrm>
              <a:off x="5487886" y="4065770"/>
              <a:ext cx="107633" cy="168102"/>
            </a:xfrm>
            <a:custGeom>
              <a:avLst/>
              <a:gdLst/>
              <a:ahLst/>
              <a:cxnLst/>
              <a:rect l="l" t="t" r="r" b="b"/>
              <a:pathLst>
                <a:path w="2184" h="3411" extrusionOk="0">
                  <a:moveTo>
                    <a:pt x="705" y="1"/>
                  </a:moveTo>
                  <a:lnTo>
                    <a:pt x="705" y="1"/>
                  </a:lnTo>
                  <a:cubicBezTo>
                    <a:pt x="925" y="30"/>
                    <a:pt x="1136" y="107"/>
                    <a:pt x="1320" y="228"/>
                  </a:cubicBezTo>
                  <a:lnTo>
                    <a:pt x="1640" y="439"/>
                  </a:lnTo>
                  <a:cubicBezTo>
                    <a:pt x="1979" y="662"/>
                    <a:pt x="2183" y="1041"/>
                    <a:pt x="2183" y="1445"/>
                  </a:cubicBezTo>
                  <a:lnTo>
                    <a:pt x="2183" y="2633"/>
                  </a:lnTo>
                  <a:cubicBezTo>
                    <a:pt x="2183" y="2833"/>
                    <a:pt x="2069" y="3014"/>
                    <a:pt x="1890" y="3100"/>
                  </a:cubicBezTo>
                  <a:lnTo>
                    <a:pt x="1245" y="3411"/>
                  </a:lnTo>
                  <a:lnTo>
                    <a:pt x="1245" y="1899"/>
                  </a:lnTo>
                  <a:cubicBezTo>
                    <a:pt x="1245" y="1493"/>
                    <a:pt x="1040" y="1113"/>
                    <a:pt x="699" y="891"/>
                  </a:cubicBezTo>
                  <a:lnTo>
                    <a:pt x="699" y="891"/>
                  </a:lnTo>
                  <a:cubicBezTo>
                    <a:pt x="510" y="768"/>
                    <a:pt x="294" y="690"/>
                    <a:pt x="71" y="664"/>
                  </a:cubicBezTo>
                  <a:lnTo>
                    <a:pt x="1" y="65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6">
              <a:extLst>
                <a:ext uri="{FF2B5EF4-FFF2-40B4-BE49-F238E27FC236}">
                  <a16:creationId xmlns:a16="http://schemas.microsoft.com/office/drawing/2014/main" id="{391690E2-D08F-C767-543B-A3398B6B4A4D}"/>
                </a:ext>
              </a:extLst>
            </p:cNvPr>
            <p:cNvSpPr/>
            <p:nvPr/>
          </p:nvSpPr>
          <p:spPr>
            <a:xfrm>
              <a:off x="5540568" y="4018164"/>
              <a:ext cx="127888" cy="180275"/>
            </a:xfrm>
            <a:custGeom>
              <a:avLst/>
              <a:gdLst/>
              <a:ahLst/>
              <a:cxnLst/>
              <a:rect l="l" t="t" r="r" b="b"/>
              <a:pathLst>
                <a:path w="2595" h="3658" extrusionOk="0">
                  <a:moveTo>
                    <a:pt x="624" y="1"/>
                  </a:moveTo>
                  <a:lnTo>
                    <a:pt x="657" y="1"/>
                  </a:lnTo>
                  <a:cubicBezTo>
                    <a:pt x="865" y="18"/>
                    <a:pt x="1065" y="84"/>
                    <a:pt x="1240" y="195"/>
                  </a:cubicBezTo>
                  <a:lnTo>
                    <a:pt x="1870" y="590"/>
                  </a:lnTo>
                  <a:cubicBezTo>
                    <a:pt x="2320" y="873"/>
                    <a:pt x="2594" y="1368"/>
                    <a:pt x="2594" y="1902"/>
                  </a:cubicBezTo>
                  <a:lnTo>
                    <a:pt x="2594" y="2880"/>
                  </a:lnTo>
                  <a:cubicBezTo>
                    <a:pt x="2594" y="3080"/>
                    <a:pt x="2479" y="3263"/>
                    <a:pt x="2297" y="3349"/>
                  </a:cubicBezTo>
                  <a:cubicBezTo>
                    <a:pt x="2020" y="3480"/>
                    <a:pt x="1651" y="3657"/>
                    <a:pt x="1651" y="3657"/>
                  </a:cubicBezTo>
                  <a:lnTo>
                    <a:pt x="1651" y="2334"/>
                  </a:lnTo>
                  <a:cubicBezTo>
                    <a:pt x="1651" y="1810"/>
                    <a:pt x="1385" y="1320"/>
                    <a:pt x="945" y="1034"/>
                  </a:cubicBezTo>
                  <a:lnTo>
                    <a:pt x="601" y="810"/>
                  </a:lnTo>
                  <a:cubicBezTo>
                    <a:pt x="421" y="693"/>
                    <a:pt x="214" y="624"/>
                    <a:pt x="1" y="607"/>
                  </a:cubicBezTo>
                  <a:lnTo>
                    <a:pt x="1" y="6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6">
              <a:extLst>
                <a:ext uri="{FF2B5EF4-FFF2-40B4-BE49-F238E27FC236}">
                  <a16:creationId xmlns:a16="http://schemas.microsoft.com/office/drawing/2014/main" id="{11EBD060-E760-CE18-BE64-7918530C0459}"/>
                </a:ext>
              </a:extLst>
            </p:cNvPr>
            <p:cNvSpPr/>
            <p:nvPr/>
          </p:nvSpPr>
          <p:spPr>
            <a:xfrm>
              <a:off x="5902493" y="3809554"/>
              <a:ext cx="50958" cy="29471"/>
            </a:xfrm>
            <a:custGeom>
              <a:avLst/>
              <a:gdLst/>
              <a:ahLst/>
              <a:cxnLst/>
              <a:rect l="l" t="t" r="r" b="b"/>
              <a:pathLst>
                <a:path w="1034" h="598" extrusionOk="0">
                  <a:moveTo>
                    <a:pt x="512" y="1"/>
                  </a:moveTo>
                  <a:cubicBezTo>
                    <a:pt x="380" y="1"/>
                    <a:pt x="248" y="30"/>
                    <a:pt x="148" y="88"/>
                  </a:cubicBezTo>
                  <a:cubicBezTo>
                    <a:pt x="49" y="147"/>
                    <a:pt x="0" y="222"/>
                    <a:pt x="0" y="299"/>
                  </a:cubicBezTo>
                  <a:cubicBezTo>
                    <a:pt x="0" y="304"/>
                    <a:pt x="0" y="308"/>
                    <a:pt x="0" y="313"/>
                  </a:cubicBezTo>
                  <a:lnTo>
                    <a:pt x="0" y="314"/>
                  </a:lnTo>
                  <a:cubicBezTo>
                    <a:pt x="2" y="319"/>
                    <a:pt x="2" y="322"/>
                    <a:pt x="2" y="327"/>
                  </a:cubicBezTo>
                  <a:cubicBezTo>
                    <a:pt x="2" y="331"/>
                    <a:pt x="3" y="337"/>
                    <a:pt x="6" y="342"/>
                  </a:cubicBezTo>
                  <a:cubicBezTo>
                    <a:pt x="6" y="347"/>
                    <a:pt x="8" y="351"/>
                    <a:pt x="9" y="356"/>
                  </a:cubicBezTo>
                  <a:cubicBezTo>
                    <a:pt x="11" y="361"/>
                    <a:pt x="12" y="365"/>
                    <a:pt x="15" y="371"/>
                  </a:cubicBezTo>
                  <a:cubicBezTo>
                    <a:pt x="17" y="374"/>
                    <a:pt x="19" y="379"/>
                    <a:pt x="20" y="384"/>
                  </a:cubicBezTo>
                  <a:cubicBezTo>
                    <a:pt x="23" y="388"/>
                    <a:pt x="26" y="393"/>
                    <a:pt x="31" y="399"/>
                  </a:cubicBezTo>
                  <a:cubicBezTo>
                    <a:pt x="32" y="402"/>
                    <a:pt x="34" y="407"/>
                    <a:pt x="37" y="411"/>
                  </a:cubicBezTo>
                  <a:cubicBezTo>
                    <a:pt x="42" y="416"/>
                    <a:pt x="46" y="421"/>
                    <a:pt x="49" y="427"/>
                  </a:cubicBezTo>
                  <a:cubicBezTo>
                    <a:pt x="52" y="430"/>
                    <a:pt x="55" y="434"/>
                    <a:pt x="59" y="437"/>
                  </a:cubicBezTo>
                  <a:cubicBezTo>
                    <a:pt x="63" y="442"/>
                    <a:pt x="69" y="448"/>
                    <a:pt x="74" y="453"/>
                  </a:cubicBezTo>
                  <a:cubicBezTo>
                    <a:pt x="77" y="456"/>
                    <a:pt x="82" y="461"/>
                    <a:pt x="85" y="464"/>
                  </a:cubicBezTo>
                  <a:cubicBezTo>
                    <a:pt x="91" y="468"/>
                    <a:pt x="97" y="473"/>
                    <a:pt x="105" y="477"/>
                  </a:cubicBezTo>
                  <a:cubicBezTo>
                    <a:pt x="108" y="481"/>
                    <a:pt x="111" y="484"/>
                    <a:pt x="115" y="487"/>
                  </a:cubicBezTo>
                  <a:cubicBezTo>
                    <a:pt x="126" y="494"/>
                    <a:pt x="138" y="502"/>
                    <a:pt x="151" y="510"/>
                  </a:cubicBezTo>
                  <a:cubicBezTo>
                    <a:pt x="252" y="568"/>
                    <a:pt x="383" y="597"/>
                    <a:pt x="515" y="597"/>
                  </a:cubicBezTo>
                  <a:cubicBezTo>
                    <a:pt x="647" y="597"/>
                    <a:pt x="778" y="568"/>
                    <a:pt x="878" y="510"/>
                  </a:cubicBezTo>
                  <a:cubicBezTo>
                    <a:pt x="891" y="502"/>
                    <a:pt x="903" y="494"/>
                    <a:pt x="914" y="487"/>
                  </a:cubicBezTo>
                  <a:cubicBezTo>
                    <a:pt x="917" y="485"/>
                    <a:pt x="918" y="484"/>
                    <a:pt x="921" y="481"/>
                  </a:cubicBezTo>
                  <a:cubicBezTo>
                    <a:pt x="929" y="474"/>
                    <a:pt x="937" y="470"/>
                    <a:pt x="943" y="464"/>
                  </a:cubicBezTo>
                  <a:cubicBezTo>
                    <a:pt x="948" y="461"/>
                    <a:pt x="949" y="457"/>
                    <a:pt x="952" y="454"/>
                  </a:cubicBezTo>
                  <a:cubicBezTo>
                    <a:pt x="958" y="448"/>
                    <a:pt x="965" y="444"/>
                    <a:pt x="969" y="437"/>
                  </a:cubicBezTo>
                  <a:cubicBezTo>
                    <a:pt x="972" y="434"/>
                    <a:pt x="974" y="431"/>
                    <a:pt x="977" y="428"/>
                  </a:cubicBezTo>
                  <a:cubicBezTo>
                    <a:pt x="981" y="422"/>
                    <a:pt x="986" y="417"/>
                    <a:pt x="991" y="411"/>
                  </a:cubicBezTo>
                  <a:cubicBezTo>
                    <a:pt x="994" y="407"/>
                    <a:pt x="994" y="404"/>
                    <a:pt x="997" y="399"/>
                  </a:cubicBezTo>
                  <a:cubicBezTo>
                    <a:pt x="1000" y="394"/>
                    <a:pt x="1003" y="390"/>
                    <a:pt x="1006" y="384"/>
                  </a:cubicBezTo>
                  <a:cubicBezTo>
                    <a:pt x="1009" y="381"/>
                    <a:pt x="1011" y="376"/>
                    <a:pt x="1012" y="371"/>
                  </a:cubicBezTo>
                  <a:cubicBezTo>
                    <a:pt x="1014" y="367"/>
                    <a:pt x="1017" y="362"/>
                    <a:pt x="1018" y="356"/>
                  </a:cubicBezTo>
                  <a:cubicBezTo>
                    <a:pt x="1020" y="351"/>
                    <a:pt x="1020" y="348"/>
                    <a:pt x="1021" y="344"/>
                  </a:cubicBezTo>
                  <a:cubicBezTo>
                    <a:pt x="1023" y="339"/>
                    <a:pt x="1024" y="333"/>
                    <a:pt x="1024" y="328"/>
                  </a:cubicBezTo>
                  <a:cubicBezTo>
                    <a:pt x="1026" y="324"/>
                    <a:pt x="1026" y="319"/>
                    <a:pt x="1026" y="314"/>
                  </a:cubicBezTo>
                  <a:cubicBezTo>
                    <a:pt x="1034" y="233"/>
                    <a:pt x="983" y="150"/>
                    <a:pt x="875" y="88"/>
                  </a:cubicBezTo>
                  <a:cubicBezTo>
                    <a:pt x="775" y="30"/>
                    <a:pt x="643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6">
              <a:extLst>
                <a:ext uri="{FF2B5EF4-FFF2-40B4-BE49-F238E27FC236}">
                  <a16:creationId xmlns:a16="http://schemas.microsoft.com/office/drawing/2014/main" id="{17454E3A-D4A3-467C-F35A-A58CB51E91F2}"/>
                </a:ext>
              </a:extLst>
            </p:cNvPr>
            <p:cNvSpPr/>
            <p:nvPr/>
          </p:nvSpPr>
          <p:spPr>
            <a:xfrm>
              <a:off x="6472683" y="4106329"/>
              <a:ext cx="7491" cy="1103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151" y="1"/>
                  </a:moveTo>
                  <a:lnTo>
                    <a:pt x="0" y="59"/>
                  </a:lnTo>
                  <a:lnTo>
                    <a:pt x="0" y="224"/>
                  </a:lnTo>
                  <a:lnTo>
                    <a:pt x="151" y="167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6">
              <a:extLst>
                <a:ext uri="{FF2B5EF4-FFF2-40B4-BE49-F238E27FC236}">
                  <a16:creationId xmlns:a16="http://schemas.microsoft.com/office/drawing/2014/main" id="{34448DFD-D917-1A2D-A292-EFBD8FCDAD74}"/>
                </a:ext>
              </a:extLst>
            </p:cNvPr>
            <p:cNvSpPr/>
            <p:nvPr/>
          </p:nvSpPr>
          <p:spPr>
            <a:xfrm>
              <a:off x="6463911" y="4104161"/>
              <a:ext cx="8822" cy="13208"/>
            </a:xfrm>
            <a:custGeom>
              <a:avLst/>
              <a:gdLst/>
              <a:ahLst/>
              <a:cxnLst/>
              <a:rect l="l" t="t" r="r" b="b"/>
              <a:pathLst>
                <a:path w="179" h="268" extrusionOk="0">
                  <a:moveTo>
                    <a:pt x="0" y="0"/>
                  </a:moveTo>
                  <a:lnTo>
                    <a:pt x="0" y="165"/>
                  </a:lnTo>
                  <a:lnTo>
                    <a:pt x="178" y="268"/>
                  </a:lnTo>
                  <a:lnTo>
                    <a:pt x="178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6">
              <a:extLst>
                <a:ext uri="{FF2B5EF4-FFF2-40B4-BE49-F238E27FC236}">
                  <a16:creationId xmlns:a16="http://schemas.microsoft.com/office/drawing/2014/main" id="{BFB99CF1-4A0D-B970-D51C-D9EC4785FA09}"/>
                </a:ext>
              </a:extLst>
            </p:cNvPr>
            <p:cNvSpPr/>
            <p:nvPr/>
          </p:nvSpPr>
          <p:spPr>
            <a:xfrm>
              <a:off x="6445233" y="3968734"/>
              <a:ext cx="13996" cy="125374"/>
            </a:xfrm>
            <a:custGeom>
              <a:avLst/>
              <a:gdLst/>
              <a:ahLst/>
              <a:cxnLst/>
              <a:rect l="l" t="t" r="r" b="b"/>
              <a:pathLst>
                <a:path w="284" h="2544" extrusionOk="0">
                  <a:moveTo>
                    <a:pt x="139" y="1"/>
                  </a:moveTo>
                  <a:cubicBezTo>
                    <a:pt x="62" y="2"/>
                    <a:pt x="1" y="52"/>
                    <a:pt x="1" y="115"/>
                  </a:cubicBezTo>
                  <a:lnTo>
                    <a:pt x="8" y="2543"/>
                  </a:lnTo>
                  <a:cubicBezTo>
                    <a:pt x="8" y="2482"/>
                    <a:pt x="70" y="2431"/>
                    <a:pt x="147" y="2431"/>
                  </a:cubicBezTo>
                  <a:cubicBezTo>
                    <a:pt x="222" y="2431"/>
                    <a:pt x="283" y="2480"/>
                    <a:pt x="284" y="2543"/>
                  </a:cubicBezTo>
                  <a:lnTo>
                    <a:pt x="284" y="2543"/>
                  </a:lnTo>
                  <a:lnTo>
                    <a:pt x="278" y="113"/>
                  </a:lnTo>
                  <a:cubicBezTo>
                    <a:pt x="278" y="52"/>
                    <a:pt x="214" y="1"/>
                    <a:pt x="139" y="1"/>
                  </a:cubicBezTo>
                  <a:close/>
                  <a:moveTo>
                    <a:pt x="284" y="2543"/>
                  </a:moveTo>
                  <a:lnTo>
                    <a:pt x="284" y="2543"/>
                  </a:lnTo>
                  <a:cubicBezTo>
                    <a:pt x="284" y="2543"/>
                    <a:pt x="284" y="2543"/>
                    <a:pt x="284" y="2543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46">
              <a:extLst>
                <a:ext uri="{FF2B5EF4-FFF2-40B4-BE49-F238E27FC236}">
                  <a16:creationId xmlns:a16="http://schemas.microsoft.com/office/drawing/2014/main" id="{99892637-6E5F-CE55-94C0-9376609D7C3F}"/>
                </a:ext>
              </a:extLst>
            </p:cNvPr>
            <p:cNvGrpSpPr/>
            <p:nvPr/>
          </p:nvGrpSpPr>
          <p:grpSpPr>
            <a:xfrm>
              <a:off x="5047455" y="3327579"/>
              <a:ext cx="708471" cy="475124"/>
              <a:chOff x="445502" y="2262069"/>
              <a:chExt cx="1007254" cy="675498"/>
            </a:xfrm>
          </p:grpSpPr>
          <p:sp>
            <p:nvSpPr>
              <p:cNvPr id="1315" name="Google Shape;1315;p46">
                <a:extLst>
                  <a:ext uri="{FF2B5EF4-FFF2-40B4-BE49-F238E27FC236}">
                    <a16:creationId xmlns:a16="http://schemas.microsoft.com/office/drawing/2014/main" id="{3809E27E-0536-7CB8-8A29-FB723D5ADD51}"/>
                  </a:ext>
                </a:extLst>
              </p:cNvPr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6">
                <a:extLst>
                  <a:ext uri="{FF2B5EF4-FFF2-40B4-BE49-F238E27FC236}">
                    <a16:creationId xmlns:a16="http://schemas.microsoft.com/office/drawing/2014/main" id="{FC36DD11-F4F7-96A7-0C8A-0473570E2D1B}"/>
                  </a:ext>
                </a:extLst>
              </p:cNvPr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6">
                <a:extLst>
                  <a:ext uri="{FF2B5EF4-FFF2-40B4-BE49-F238E27FC236}">
                    <a16:creationId xmlns:a16="http://schemas.microsoft.com/office/drawing/2014/main" id="{F4C8582D-C5C8-B44A-96DC-38498DAAD040}"/>
                  </a:ext>
                </a:extLst>
              </p:cNvPr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6">
                <a:extLst>
                  <a:ext uri="{FF2B5EF4-FFF2-40B4-BE49-F238E27FC236}">
                    <a16:creationId xmlns:a16="http://schemas.microsoft.com/office/drawing/2014/main" id="{13F9D9B7-E172-31C7-98A0-E074271CAEE3}"/>
                  </a:ext>
                </a:extLst>
              </p:cNvPr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6">
                <a:extLst>
                  <a:ext uri="{FF2B5EF4-FFF2-40B4-BE49-F238E27FC236}">
                    <a16:creationId xmlns:a16="http://schemas.microsoft.com/office/drawing/2014/main" id="{08F509B4-4C96-25B9-DD34-AF74B9D6AA7E}"/>
                  </a:ext>
                </a:extLst>
              </p:cNvPr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4843" extrusionOk="0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6">
                <a:extLst>
                  <a:ext uri="{FF2B5EF4-FFF2-40B4-BE49-F238E27FC236}">
                    <a16:creationId xmlns:a16="http://schemas.microsoft.com/office/drawing/2014/main" id="{331894EF-FED1-CAD7-5AA1-7767A35F8E68}"/>
                  </a:ext>
                </a:extLst>
              </p:cNvPr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5509" extrusionOk="0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6">
                <a:extLst>
                  <a:ext uri="{FF2B5EF4-FFF2-40B4-BE49-F238E27FC236}">
                    <a16:creationId xmlns:a16="http://schemas.microsoft.com/office/drawing/2014/main" id="{B273F81B-E451-F7D2-7CEE-3AEB99B90889}"/>
                  </a:ext>
                </a:extLst>
              </p:cNvPr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8300" extrusionOk="0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6">
                <a:extLst>
                  <a:ext uri="{FF2B5EF4-FFF2-40B4-BE49-F238E27FC236}">
                    <a16:creationId xmlns:a16="http://schemas.microsoft.com/office/drawing/2014/main" id="{9C47D0CC-2001-E258-A5B3-2EB42368A288}"/>
                  </a:ext>
                </a:extLst>
              </p:cNvPr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4" extrusionOk="0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6">
                <a:extLst>
                  <a:ext uri="{FF2B5EF4-FFF2-40B4-BE49-F238E27FC236}">
                    <a16:creationId xmlns:a16="http://schemas.microsoft.com/office/drawing/2014/main" id="{A778511C-18CA-9995-6437-47284DDC3DAE}"/>
                  </a:ext>
                </a:extLst>
              </p:cNvPr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24" extrusionOk="0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6">
                <a:extLst>
                  <a:ext uri="{FF2B5EF4-FFF2-40B4-BE49-F238E27FC236}">
                    <a16:creationId xmlns:a16="http://schemas.microsoft.com/office/drawing/2014/main" id="{60CE7683-47FD-7A1E-35B9-5389B4874E8B}"/>
                  </a:ext>
                </a:extLst>
              </p:cNvPr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960" extrusionOk="0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6">
                <a:extLst>
                  <a:ext uri="{FF2B5EF4-FFF2-40B4-BE49-F238E27FC236}">
                    <a16:creationId xmlns:a16="http://schemas.microsoft.com/office/drawing/2014/main" id="{A3779346-0C72-722C-6245-A44B2D623772}"/>
                  </a:ext>
                </a:extLst>
              </p:cNvPr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57" extrusionOk="0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6">
                <a:extLst>
                  <a:ext uri="{FF2B5EF4-FFF2-40B4-BE49-F238E27FC236}">
                    <a16:creationId xmlns:a16="http://schemas.microsoft.com/office/drawing/2014/main" id="{74DFB967-4BC5-BA03-4DB0-C2F0022AAA80}"/>
                  </a:ext>
                </a:extLst>
              </p:cNvPr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981" extrusionOk="0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6">
                <a:extLst>
                  <a:ext uri="{FF2B5EF4-FFF2-40B4-BE49-F238E27FC236}">
                    <a16:creationId xmlns:a16="http://schemas.microsoft.com/office/drawing/2014/main" id="{64E3F328-9991-543B-9792-28ED94A4AE86}"/>
                  </a:ext>
                </a:extLst>
              </p:cNvPr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147" extrusionOk="0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6">
                <a:extLst>
                  <a:ext uri="{FF2B5EF4-FFF2-40B4-BE49-F238E27FC236}">
                    <a16:creationId xmlns:a16="http://schemas.microsoft.com/office/drawing/2014/main" id="{D28C522E-4075-793F-B0B5-F717DAB7AB78}"/>
                  </a:ext>
                </a:extLst>
              </p:cNvPr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1444" extrusionOk="0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6">
                <a:extLst>
                  <a:ext uri="{FF2B5EF4-FFF2-40B4-BE49-F238E27FC236}">
                    <a16:creationId xmlns:a16="http://schemas.microsoft.com/office/drawing/2014/main" id="{F848CB08-7DDF-BEB2-30AD-79759820967C}"/>
                  </a:ext>
                </a:extLst>
              </p:cNvPr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486" extrusionOk="0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6">
                <a:extLst>
                  <a:ext uri="{FF2B5EF4-FFF2-40B4-BE49-F238E27FC236}">
                    <a16:creationId xmlns:a16="http://schemas.microsoft.com/office/drawing/2014/main" id="{E4255BF6-4666-6642-9271-9477C71B94E5}"/>
                  </a:ext>
                </a:extLst>
              </p:cNvPr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757" extrusionOk="0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6">
                <a:extLst>
                  <a:ext uri="{FF2B5EF4-FFF2-40B4-BE49-F238E27FC236}">
                    <a16:creationId xmlns:a16="http://schemas.microsoft.com/office/drawing/2014/main" id="{71122FF3-8E65-C4C3-998F-699C53F02819}"/>
                  </a:ext>
                </a:extLst>
              </p:cNvPr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0" extrusionOk="0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6">
                <a:extLst>
                  <a:ext uri="{FF2B5EF4-FFF2-40B4-BE49-F238E27FC236}">
                    <a16:creationId xmlns:a16="http://schemas.microsoft.com/office/drawing/2014/main" id="{CFA8ABD7-24AD-F841-E473-28CCD18466F2}"/>
                  </a:ext>
                </a:extLst>
              </p:cNvPr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378" extrusionOk="0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>
                <a:extLst>
                  <a:ext uri="{FF2B5EF4-FFF2-40B4-BE49-F238E27FC236}">
                    <a16:creationId xmlns:a16="http://schemas.microsoft.com/office/drawing/2014/main" id="{1CBF3B16-434E-FEB0-67A0-B320B6965BEA}"/>
                  </a:ext>
                </a:extLst>
              </p:cNvPr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66" extrusionOk="0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>
                <a:extLst>
                  <a:ext uri="{FF2B5EF4-FFF2-40B4-BE49-F238E27FC236}">
                    <a16:creationId xmlns:a16="http://schemas.microsoft.com/office/drawing/2014/main" id="{1E44B62E-D292-D4E1-DD22-B31C8F00BC2C}"/>
                  </a:ext>
                </a:extLst>
              </p:cNvPr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44" extrusionOk="0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>
                <a:extLst>
                  <a:ext uri="{FF2B5EF4-FFF2-40B4-BE49-F238E27FC236}">
                    <a16:creationId xmlns:a16="http://schemas.microsoft.com/office/drawing/2014/main" id="{C8499D42-3D0D-EA13-0825-2B558AA639F4}"/>
                  </a:ext>
                </a:extLst>
              </p:cNvPr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4" extrusionOk="0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>
                <a:extLst>
                  <a:ext uri="{FF2B5EF4-FFF2-40B4-BE49-F238E27FC236}">
                    <a16:creationId xmlns:a16="http://schemas.microsoft.com/office/drawing/2014/main" id="{6325C3BD-F707-2F16-98CB-FBAC5B7ED0CE}"/>
                  </a:ext>
                </a:extLst>
              </p:cNvPr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1380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>
                <a:extLst>
                  <a:ext uri="{FF2B5EF4-FFF2-40B4-BE49-F238E27FC236}">
                    <a16:creationId xmlns:a16="http://schemas.microsoft.com/office/drawing/2014/main" id="{D1010B24-13C2-0FD5-B542-1F23CDA7966C}"/>
                  </a:ext>
                </a:extLst>
              </p:cNvPr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31" extrusionOk="0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>
                <a:extLst>
                  <a:ext uri="{FF2B5EF4-FFF2-40B4-BE49-F238E27FC236}">
                    <a16:creationId xmlns:a16="http://schemas.microsoft.com/office/drawing/2014/main" id="{ACF9954C-8608-E830-0830-B0F7D7AFA622}"/>
                  </a:ext>
                </a:extLst>
              </p:cNvPr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732" extrusionOk="0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6">
                <a:extLst>
                  <a:ext uri="{FF2B5EF4-FFF2-40B4-BE49-F238E27FC236}">
                    <a16:creationId xmlns:a16="http://schemas.microsoft.com/office/drawing/2014/main" id="{376850E2-22AC-C23B-CB70-FEB4C3896658}"/>
                  </a:ext>
                </a:extLst>
              </p:cNvPr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2" extrusionOk="0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0" name="Google Shape;1340;p46">
              <a:extLst>
                <a:ext uri="{FF2B5EF4-FFF2-40B4-BE49-F238E27FC236}">
                  <a16:creationId xmlns:a16="http://schemas.microsoft.com/office/drawing/2014/main" id="{CB7C23A0-869D-2CD3-3A79-0819B9C5ECF5}"/>
                </a:ext>
              </a:extLst>
            </p:cNvPr>
            <p:cNvGrpSpPr/>
            <p:nvPr/>
          </p:nvGrpSpPr>
          <p:grpSpPr>
            <a:xfrm flipH="1">
              <a:off x="6090867" y="3327579"/>
              <a:ext cx="708471" cy="475124"/>
              <a:chOff x="445502" y="2262069"/>
              <a:chExt cx="1007254" cy="675498"/>
            </a:xfrm>
          </p:grpSpPr>
          <p:sp>
            <p:nvSpPr>
              <p:cNvPr id="1341" name="Google Shape;1341;p46">
                <a:extLst>
                  <a:ext uri="{FF2B5EF4-FFF2-40B4-BE49-F238E27FC236}">
                    <a16:creationId xmlns:a16="http://schemas.microsoft.com/office/drawing/2014/main" id="{2A858F96-1F9E-FCFA-8CA7-242D680E21EF}"/>
                  </a:ext>
                </a:extLst>
              </p:cNvPr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6">
                <a:extLst>
                  <a:ext uri="{FF2B5EF4-FFF2-40B4-BE49-F238E27FC236}">
                    <a16:creationId xmlns:a16="http://schemas.microsoft.com/office/drawing/2014/main" id="{85A6A278-D344-F00C-DDAE-9AA3DC7E7775}"/>
                  </a:ext>
                </a:extLst>
              </p:cNvPr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6">
                <a:extLst>
                  <a:ext uri="{FF2B5EF4-FFF2-40B4-BE49-F238E27FC236}">
                    <a16:creationId xmlns:a16="http://schemas.microsoft.com/office/drawing/2014/main" id="{83E2D575-8D60-4169-8825-7C08727075B1}"/>
                  </a:ext>
                </a:extLst>
              </p:cNvPr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6">
                <a:extLst>
                  <a:ext uri="{FF2B5EF4-FFF2-40B4-BE49-F238E27FC236}">
                    <a16:creationId xmlns:a16="http://schemas.microsoft.com/office/drawing/2014/main" id="{E088AC08-335F-DC62-4511-7A4580D56C64}"/>
                  </a:ext>
                </a:extLst>
              </p:cNvPr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6">
                <a:extLst>
                  <a:ext uri="{FF2B5EF4-FFF2-40B4-BE49-F238E27FC236}">
                    <a16:creationId xmlns:a16="http://schemas.microsoft.com/office/drawing/2014/main" id="{E8A4D89D-95D4-DDE0-EB79-003624679267}"/>
                  </a:ext>
                </a:extLst>
              </p:cNvPr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4843" extrusionOk="0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6">
                <a:extLst>
                  <a:ext uri="{FF2B5EF4-FFF2-40B4-BE49-F238E27FC236}">
                    <a16:creationId xmlns:a16="http://schemas.microsoft.com/office/drawing/2014/main" id="{BFED084D-61D3-59A3-13DB-61BB05CE5E8A}"/>
                  </a:ext>
                </a:extLst>
              </p:cNvPr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5509" extrusionOk="0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6">
                <a:extLst>
                  <a:ext uri="{FF2B5EF4-FFF2-40B4-BE49-F238E27FC236}">
                    <a16:creationId xmlns:a16="http://schemas.microsoft.com/office/drawing/2014/main" id="{1CAA50B5-EDDC-72DF-A82B-5D398FC33D53}"/>
                  </a:ext>
                </a:extLst>
              </p:cNvPr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8300" extrusionOk="0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6">
                <a:extLst>
                  <a:ext uri="{FF2B5EF4-FFF2-40B4-BE49-F238E27FC236}">
                    <a16:creationId xmlns:a16="http://schemas.microsoft.com/office/drawing/2014/main" id="{C2C9C3D0-D249-805F-9C1B-9A953E5E751F}"/>
                  </a:ext>
                </a:extLst>
              </p:cNvPr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4" extrusionOk="0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6">
                <a:extLst>
                  <a:ext uri="{FF2B5EF4-FFF2-40B4-BE49-F238E27FC236}">
                    <a16:creationId xmlns:a16="http://schemas.microsoft.com/office/drawing/2014/main" id="{9C020729-0171-00C8-2F99-027CC4EA37C0}"/>
                  </a:ext>
                </a:extLst>
              </p:cNvPr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24" extrusionOk="0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6">
                <a:extLst>
                  <a:ext uri="{FF2B5EF4-FFF2-40B4-BE49-F238E27FC236}">
                    <a16:creationId xmlns:a16="http://schemas.microsoft.com/office/drawing/2014/main" id="{F0E9AC7C-2E6F-21BE-3B25-50BB4C7F056B}"/>
                  </a:ext>
                </a:extLst>
              </p:cNvPr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960" extrusionOk="0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6">
                <a:extLst>
                  <a:ext uri="{FF2B5EF4-FFF2-40B4-BE49-F238E27FC236}">
                    <a16:creationId xmlns:a16="http://schemas.microsoft.com/office/drawing/2014/main" id="{E301611A-ED1E-3E9C-F691-2596735A06A9}"/>
                  </a:ext>
                </a:extLst>
              </p:cNvPr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57" extrusionOk="0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6">
                <a:extLst>
                  <a:ext uri="{FF2B5EF4-FFF2-40B4-BE49-F238E27FC236}">
                    <a16:creationId xmlns:a16="http://schemas.microsoft.com/office/drawing/2014/main" id="{FECA6475-4A5B-1FBD-8FDE-D178A3CCDAA5}"/>
                  </a:ext>
                </a:extLst>
              </p:cNvPr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981" extrusionOk="0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6">
                <a:extLst>
                  <a:ext uri="{FF2B5EF4-FFF2-40B4-BE49-F238E27FC236}">
                    <a16:creationId xmlns:a16="http://schemas.microsoft.com/office/drawing/2014/main" id="{38713E38-D1DF-69B6-C4F8-EC94AF74873B}"/>
                  </a:ext>
                </a:extLst>
              </p:cNvPr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147" extrusionOk="0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6">
                <a:extLst>
                  <a:ext uri="{FF2B5EF4-FFF2-40B4-BE49-F238E27FC236}">
                    <a16:creationId xmlns:a16="http://schemas.microsoft.com/office/drawing/2014/main" id="{A376D435-B65A-5630-41AE-E41088BB72E6}"/>
                  </a:ext>
                </a:extLst>
              </p:cNvPr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1444" extrusionOk="0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6">
                <a:extLst>
                  <a:ext uri="{FF2B5EF4-FFF2-40B4-BE49-F238E27FC236}">
                    <a16:creationId xmlns:a16="http://schemas.microsoft.com/office/drawing/2014/main" id="{F2951F5E-16BF-C87D-9F0A-5EDCFD7294EE}"/>
                  </a:ext>
                </a:extLst>
              </p:cNvPr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486" extrusionOk="0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6">
                <a:extLst>
                  <a:ext uri="{FF2B5EF4-FFF2-40B4-BE49-F238E27FC236}">
                    <a16:creationId xmlns:a16="http://schemas.microsoft.com/office/drawing/2014/main" id="{63FEB834-EB82-B063-BFEA-1AA9B97BB645}"/>
                  </a:ext>
                </a:extLst>
              </p:cNvPr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757" extrusionOk="0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6">
                <a:extLst>
                  <a:ext uri="{FF2B5EF4-FFF2-40B4-BE49-F238E27FC236}">
                    <a16:creationId xmlns:a16="http://schemas.microsoft.com/office/drawing/2014/main" id="{779AA9EF-D039-12DD-44CE-737AB97047DD}"/>
                  </a:ext>
                </a:extLst>
              </p:cNvPr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0" extrusionOk="0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6">
                <a:extLst>
                  <a:ext uri="{FF2B5EF4-FFF2-40B4-BE49-F238E27FC236}">
                    <a16:creationId xmlns:a16="http://schemas.microsoft.com/office/drawing/2014/main" id="{7B3A24BD-CA67-7B9F-673B-BE7F83615676}"/>
                  </a:ext>
                </a:extLst>
              </p:cNvPr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378" extrusionOk="0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6">
                <a:extLst>
                  <a:ext uri="{FF2B5EF4-FFF2-40B4-BE49-F238E27FC236}">
                    <a16:creationId xmlns:a16="http://schemas.microsoft.com/office/drawing/2014/main" id="{6BCD85C0-43B9-7268-3DCD-7C0037A87F86}"/>
                  </a:ext>
                </a:extLst>
              </p:cNvPr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66" extrusionOk="0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>
                <a:extLst>
                  <a:ext uri="{FF2B5EF4-FFF2-40B4-BE49-F238E27FC236}">
                    <a16:creationId xmlns:a16="http://schemas.microsoft.com/office/drawing/2014/main" id="{34BB062F-CD7F-A8DC-EFA5-9C5256EF25F4}"/>
                  </a:ext>
                </a:extLst>
              </p:cNvPr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44" extrusionOk="0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>
                <a:extLst>
                  <a:ext uri="{FF2B5EF4-FFF2-40B4-BE49-F238E27FC236}">
                    <a16:creationId xmlns:a16="http://schemas.microsoft.com/office/drawing/2014/main" id="{81FF0A63-DFF9-9A37-1585-5F5EC289CE85}"/>
                  </a:ext>
                </a:extLst>
              </p:cNvPr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4" extrusionOk="0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>
                <a:extLst>
                  <a:ext uri="{FF2B5EF4-FFF2-40B4-BE49-F238E27FC236}">
                    <a16:creationId xmlns:a16="http://schemas.microsoft.com/office/drawing/2014/main" id="{0919AF54-C721-2A56-1D1F-8E744FB087DC}"/>
                  </a:ext>
                </a:extLst>
              </p:cNvPr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1380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>
                <a:extLst>
                  <a:ext uri="{FF2B5EF4-FFF2-40B4-BE49-F238E27FC236}">
                    <a16:creationId xmlns:a16="http://schemas.microsoft.com/office/drawing/2014/main" id="{7FDDDF58-393E-A216-3C9C-510F52962BD3}"/>
                  </a:ext>
                </a:extLst>
              </p:cNvPr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31" extrusionOk="0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6">
                <a:extLst>
                  <a:ext uri="{FF2B5EF4-FFF2-40B4-BE49-F238E27FC236}">
                    <a16:creationId xmlns:a16="http://schemas.microsoft.com/office/drawing/2014/main" id="{0616288B-16EB-C726-4021-A77FE484FC70}"/>
                  </a:ext>
                </a:extLst>
              </p:cNvPr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732" extrusionOk="0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6">
                <a:extLst>
                  <a:ext uri="{FF2B5EF4-FFF2-40B4-BE49-F238E27FC236}">
                    <a16:creationId xmlns:a16="http://schemas.microsoft.com/office/drawing/2014/main" id="{3B8BC458-4BB5-096C-7701-BCC1DA5B91E1}"/>
                  </a:ext>
                </a:extLst>
              </p:cNvPr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2" extrusionOk="0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46">
              <a:extLst>
                <a:ext uri="{FF2B5EF4-FFF2-40B4-BE49-F238E27FC236}">
                  <a16:creationId xmlns:a16="http://schemas.microsoft.com/office/drawing/2014/main" id="{32884325-A0DE-1E3E-42AD-17E231B68E87}"/>
                </a:ext>
              </a:extLst>
            </p:cNvPr>
            <p:cNvGrpSpPr/>
            <p:nvPr/>
          </p:nvGrpSpPr>
          <p:grpSpPr>
            <a:xfrm flipH="1">
              <a:off x="5051464" y="3928766"/>
              <a:ext cx="708471" cy="475124"/>
              <a:chOff x="445502" y="2262069"/>
              <a:chExt cx="1007254" cy="675498"/>
            </a:xfrm>
          </p:grpSpPr>
          <p:sp>
            <p:nvSpPr>
              <p:cNvPr id="1367" name="Google Shape;1367;p46">
                <a:extLst>
                  <a:ext uri="{FF2B5EF4-FFF2-40B4-BE49-F238E27FC236}">
                    <a16:creationId xmlns:a16="http://schemas.microsoft.com/office/drawing/2014/main" id="{BA94BBDB-D32B-9294-89AE-77BE118FE472}"/>
                  </a:ext>
                </a:extLst>
              </p:cNvPr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6">
                <a:extLst>
                  <a:ext uri="{FF2B5EF4-FFF2-40B4-BE49-F238E27FC236}">
                    <a16:creationId xmlns:a16="http://schemas.microsoft.com/office/drawing/2014/main" id="{057181FE-A926-E310-B960-7F36F907E58D}"/>
                  </a:ext>
                </a:extLst>
              </p:cNvPr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6">
                <a:extLst>
                  <a:ext uri="{FF2B5EF4-FFF2-40B4-BE49-F238E27FC236}">
                    <a16:creationId xmlns:a16="http://schemas.microsoft.com/office/drawing/2014/main" id="{D04BF791-9566-1E2E-CC49-EE887C3DEC05}"/>
                  </a:ext>
                </a:extLst>
              </p:cNvPr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6">
                <a:extLst>
                  <a:ext uri="{FF2B5EF4-FFF2-40B4-BE49-F238E27FC236}">
                    <a16:creationId xmlns:a16="http://schemas.microsoft.com/office/drawing/2014/main" id="{19DE0572-8EED-039E-946C-5399FC7B608E}"/>
                  </a:ext>
                </a:extLst>
              </p:cNvPr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6">
                <a:extLst>
                  <a:ext uri="{FF2B5EF4-FFF2-40B4-BE49-F238E27FC236}">
                    <a16:creationId xmlns:a16="http://schemas.microsoft.com/office/drawing/2014/main" id="{E57E70B2-B31E-01F7-7B5A-08BFFBF027B8}"/>
                  </a:ext>
                </a:extLst>
              </p:cNvPr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4843" extrusionOk="0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6">
                <a:extLst>
                  <a:ext uri="{FF2B5EF4-FFF2-40B4-BE49-F238E27FC236}">
                    <a16:creationId xmlns:a16="http://schemas.microsoft.com/office/drawing/2014/main" id="{27452CBB-6D82-0801-B564-6EACCCA82C75}"/>
                  </a:ext>
                </a:extLst>
              </p:cNvPr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5509" extrusionOk="0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>
                <a:extLst>
                  <a:ext uri="{FF2B5EF4-FFF2-40B4-BE49-F238E27FC236}">
                    <a16:creationId xmlns:a16="http://schemas.microsoft.com/office/drawing/2014/main" id="{C228B9DD-BCAC-E667-4E74-24A6DF235173}"/>
                  </a:ext>
                </a:extLst>
              </p:cNvPr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8300" extrusionOk="0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6">
                <a:extLst>
                  <a:ext uri="{FF2B5EF4-FFF2-40B4-BE49-F238E27FC236}">
                    <a16:creationId xmlns:a16="http://schemas.microsoft.com/office/drawing/2014/main" id="{47484266-2A93-1AF4-AA9C-3392039C8F48}"/>
                  </a:ext>
                </a:extLst>
              </p:cNvPr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4" extrusionOk="0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6">
                <a:extLst>
                  <a:ext uri="{FF2B5EF4-FFF2-40B4-BE49-F238E27FC236}">
                    <a16:creationId xmlns:a16="http://schemas.microsoft.com/office/drawing/2014/main" id="{EBCC1ABD-6341-944C-F209-DDA1D023682D}"/>
                  </a:ext>
                </a:extLst>
              </p:cNvPr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24" extrusionOk="0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6">
                <a:extLst>
                  <a:ext uri="{FF2B5EF4-FFF2-40B4-BE49-F238E27FC236}">
                    <a16:creationId xmlns:a16="http://schemas.microsoft.com/office/drawing/2014/main" id="{080AEA2C-2369-968E-9774-EFB3A3AA76CB}"/>
                  </a:ext>
                </a:extLst>
              </p:cNvPr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960" extrusionOk="0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6">
                <a:extLst>
                  <a:ext uri="{FF2B5EF4-FFF2-40B4-BE49-F238E27FC236}">
                    <a16:creationId xmlns:a16="http://schemas.microsoft.com/office/drawing/2014/main" id="{19F46CF5-1123-C7A2-8CF0-4A154F557C6C}"/>
                  </a:ext>
                </a:extLst>
              </p:cNvPr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57" extrusionOk="0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6">
                <a:extLst>
                  <a:ext uri="{FF2B5EF4-FFF2-40B4-BE49-F238E27FC236}">
                    <a16:creationId xmlns:a16="http://schemas.microsoft.com/office/drawing/2014/main" id="{0599BBDB-D784-BA35-71C9-78023C74B362}"/>
                  </a:ext>
                </a:extLst>
              </p:cNvPr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981" extrusionOk="0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6">
                <a:extLst>
                  <a:ext uri="{FF2B5EF4-FFF2-40B4-BE49-F238E27FC236}">
                    <a16:creationId xmlns:a16="http://schemas.microsoft.com/office/drawing/2014/main" id="{68ADABC0-7E3F-FEBA-C08A-FD5D4810970B}"/>
                  </a:ext>
                </a:extLst>
              </p:cNvPr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147" extrusionOk="0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6">
                <a:extLst>
                  <a:ext uri="{FF2B5EF4-FFF2-40B4-BE49-F238E27FC236}">
                    <a16:creationId xmlns:a16="http://schemas.microsoft.com/office/drawing/2014/main" id="{8D9EA9F4-E640-8942-96AE-09A20EBA604B}"/>
                  </a:ext>
                </a:extLst>
              </p:cNvPr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1444" extrusionOk="0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6">
                <a:extLst>
                  <a:ext uri="{FF2B5EF4-FFF2-40B4-BE49-F238E27FC236}">
                    <a16:creationId xmlns:a16="http://schemas.microsoft.com/office/drawing/2014/main" id="{88674AEA-7F92-87CA-9A58-95130AA5B4EB}"/>
                  </a:ext>
                </a:extLst>
              </p:cNvPr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486" extrusionOk="0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6">
                <a:extLst>
                  <a:ext uri="{FF2B5EF4-FFF2-40B4-BE49-F238E27FC236}">
                    <a16:creationId xmlns:a16="http://schemas.microsoft.com/office/drawing/2014/main" id="{E88E3FC1-296A-848E-D13C-EB2CD5FCFE97}"/>
                  </a:ext>
                </a:extLst>
              </p:cNvPr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757" extrusionOk="0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6">
                <a:extLst>
                  <a:ext uri="{FF2B5EF4-FFF2-40B4-BE49-F238E27FC236}">
                    <a16:creationId xmlns:a16="http://schemas.microsoft.com/office/drawing/2014/main" id="{BCA58897-AD85-0E3A-8491-C9E714EE0B88}"/>
                  </a:ext>
                </a:extLst>
              </p:cNvPr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0" extrusionOk="0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6">
                <a:extLst>
                  <a:ext uri="{FF2B5EF4-FFF2-40B4-BE49-F238E27FC236}">
                    <a16:creationId xmlns:a16="http://schemas.microsoft.com/office/drawing/2014/main" id="{AC2297E4-3278-A183-3484-265CE19CFD81}"/>
                  </a:ext>
                </a:extLst>
              </p:cNvPr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378" extrusionOk="0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6">
                <a:extLst>
                  <a:ext uri="{FF2B5EF4-FFF2-40B4-BE49-F238E27FC236}">
                    <a16:creationId xmlns:a16="http://schemas.microsoft.com/office/drawing/2014/main" id="{AB99D244-51C4-863D-8E7B-95B01821BF21}"/>
                  </a:ext>
                </a:extLst>
              </p:cNvPr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66" extrusionOk="0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6">
                <a:extLst>
                  <a:ext uri="{FF2B5EF4-FFF2-40B4-BE49-F238E27FC236}">
                    <a16:creationId xmlns:a16="http://schemas.microsoft.com/office/drawing/2014/main" id="{560CED27-7126-C568-47B2-61E7271E3979}"/>
                  </a:ext>
                </a:extLst>
              </p:cNvPr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44" extrusionOk="0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6">
                <a:extLst>
                  <a:ext uri="{FF2B5EF4-FFF2-40B4-BE49-F238E27FC236}">
                    <a16:creationId xmlns:a16="http://schemas.microsoft.com/office/drawing/2014/main" id="{BAFA7AB2-1D48-EFDD-BC88-83CF67252BE5}"/>
                  </a:ext>
                </a:extLst>
              </p:cNvPr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4" extrusionOk="0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6">
                <a:extLst>
                  <a:ext uri="{FF2B5EF4-FFF2-40B4-BE49-F238E27FC236}">
                    <a16:creationId xmlns:a16="http://schemas.microsoft.com/office/drawing/2014/main" id="{78FB0CF8-C3C2-4E2C-CEE5-0B745EAF2C77}"/>
                  </a:ext>
                </a:extLst>
              </p:cNvPr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1380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6">
                <a:extLst>
                  <a:ext uri="{FF2B5EF4-FFF2-40B4-BE49-F238E27FC236}">
                    <a16:creationId xmlns:a16="http://schemas.microsoft.com/office/drawing/2014/main" id="{D6BF605A-6AD2-7196-085B-D7E160994F85}"/>
                  </a:ext>
                </a:extLst>
              </p:cNvPr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31" extrusionOk="0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6">
                <a:extLst>
                  <a:ext uri="{FF2B5EF4-FFF2-40B4-BE49-F238E27FC236}">
                    <a16:creationId xmlns:a16="http://schemas.microsoft.com/office/drawing/2014/main" id="{E022F548-9D26-7D1A-B3EF-6B16D7C12DF1}"/>
                  </a:ext>
                </a:extLst>
              </p:cNvPr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732" extrusionOk="0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6">
                <a:extLst>
                  <a:ext uri="{FF2B5EF4-FFF2-40B4-BE49-F238E27FC236}">
                    <a16:creationId xmlns:a16="http://schemas.microsoft.com/office/drawing/2014/main" id="{A454CB27-73F5-BFA5-AE55-7FDAF801E221}"/>
                  </a:ext>
                </a:extLst>
              </p:cNvPr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2" extrusionOk="0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2" name="Google Shape;1392;p46">
              <a:extLst>
                <a:ext uri="{FF2B5EF4-FFF2-40B4-BE49-F238E27FC236}">
                  <a16:creationId xmlns:a16="http://schemas.microsoft.com/office/drawing/2014/main" id="{AD2D136B-4240-9B85-1193-4EC517660D47}"/>
                </a:ext>
              </a:extLst>
            </p:cNvPr>
            <p:cNvGrpSpPr/>
            <p:nvPr/>
          </p:nvGrpSpPr>
          <p:grpSpPr>
            <a:xfrm>
              <a:off x="6098006" y="3928766"/>
              <a:ext cx="708471" cy="475124"/>
              <a:chOff x="445502" y="2262069"/>
              <a:chExt cx="1007254" cy="675498"/>
            </a:xfrm>
          </p:grpSpPr>
          <p:sp>
            <p:nvSpPr>
              <p:cNvPr id="1393" name="Google Shape;1393;p46">
                <a:extLst>
                  <a:ext uri="{FF2B5EF4-FFF2-40B4-BE49-F238E27FC236}">
                    <a16:creationId xmlns:a16="http://schemas.microsoft.com/office/drawing/2014/main" id="{B2B9821C-4459-E9FE-2E7C-67ECE3841EE8}"/>
                  </a:ext>
                </a:extLst>
              </p:cNvPr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6">
                <a:extLst>
                  <a:ext uri="{FF2B5EF4-FFF2-40B4-BE49-F238E27FC236}">
                    <a16:creationId xmlns:a16="http://schemas.microsoft.com/office/drawing/2014/main" id="{087E60FC-7D2B-E36A-826B-C58693635EBF}"/>
                  </a:ext>
                </a:extLst>
              </p:cNvPr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6">
                <a:extLst>
                  <a:ext uri="{FF2B5EF4-FFF2-40B4-BE49-F238E27FC236}">
                    <a16:creationId xmlns:a16="http://schemas.microsoft.com/office/drawing/2014/main" id="{FE1B6B58-EE75-0723-1D85-77F880FA4E10}"/>
                  </a:ext>
                </a:extLst>
              </p:cNvPr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6">
                <a:extLst>
                  <a:ext uri="{FF2B5EF4-FFF2-40B4-BE49-F238E27FC236}">
                    <a16:creationId xmlns:a16="http://schemas.microsoft.com/office/drawing/2014/main" id="{5B195154-BD95-AC4B-E9AA-E515155DE673}"/>
                  </a:ext>
                </a:extLst>
              </p:cNvPr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6">
                <a:extLst>
                  <a:ext uri="{FF2B5EF4-FFF2-40B4-BE49-F238E27FC236}">
                    <a16:creationId xmlns:a16="http://schemas.microsoft.com/office/drawing/2014/main" id="{E1CD74C3-9AB3-D977-AA94-A77D7644EE9E}"/>
                  </a:ext>
                </a:extLst>
              </p:cNvPr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4843" extrusionOk="0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6">
                <a:extLst>
                  <a:ext uri="{FF2B5EF4-FFF2-40B4-BE49-F238E27FC236}">
                    <a16:creationId xmlns:a16="http://schemas.microsoft.com/office/drawing/2014/main" id="{829C7021-E4D3-3A2A-70CD-5663630EE9E1}"/>
                  </a:ext>
                </a:extLst>
              </p:cNvPr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5509" extrusionOk="0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6">
                <a:extLst>
                  <a:ext uri="{FF2B5EF4-FFF2-40B4-BE49-F238E27FC236}">
                    <a16:creationId xmlns:a16="http://schemas.microsoft.com/office/drawing/2014/main" id="{72D689E9-79E5-B72A-35F8-371976C035B3}"/>
                  </a:ext>
                </a:extLst>
              </p:cNvPr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8300" extrusionOk="0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6">
                <a:extLst>
                  <a:ext uri="{FF2B5EF4-FFF2-40B4-BE49-F238E27FC236}">
                    <a16:creationId xmlns:a16="http://schemas.microsoft.com/office/drawing/2014/main" id="{416F5E35-0293-5AC5-BEA8-35961F9CD3CD}"/>
                  </a:ext>
                </a:extLst>
              </p:cNvPr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4" extrusionOk="0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6">
                <a:extLst>
                  <a:ext uri="{FF2B5EF4-FFF2-40B4-BE49-F238E27FC236}">
                    <a16:creationId xmlns:a16="http://schemas.microsoft.com/office/drawing/2014/main" id="{6F0A3FA0-8B34-63C7-297F-A6ADEDFFA81D}"/>
                  </a:ext>
                </a:extLst>
              </p:cNvPr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24" extrusionOk="0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6">
                <a:extLst>
                  <a:ext uri="{FF2B5EF4-FFF2-40B4-BE49-F238E27FC236}">
                    <a16:creationId xmlns:a16="http://schemas.microsoft.com/office/drawing/2014/main" id="{710F95FC-9A13-1A34-F794-E7F515393FF7}"/>
                  </a:ext>
                </a:extLst>
              </p:cNvPr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960" extrusionOk="0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6">
                <a:extLst>
                  <a:ext uri="{FF2B5EF4-FFF2-40B4-BE49-F238E27FC236}">
                    <a16:creationId xmlns:a16="http://schemas.microsoft.com/office/drawing/2014/main" id="{0E3F34BF-A1CF-8839-45B5-B709D1F57271}"/>
                  </a:ext>
                </a:extLst>
              </p:cNvPr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57" extrusionOk="0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6">
                <a:extLst>
                  <a:ext uri="{FF2B5EF4-FFF2-40B4-BE49-F238E27FC236}">
                    <a16:creationId xmlns:a16="http://schemas.microsoft.com/office/drawing/2014/main" id="{02B739EA-7C1A-ECAA-7EC1-1AAE0B477934}"/>
                  </a:ext>
                </a:extLst>
              </p:cNvPr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981" extrusionOk="0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6">
                <a:extLst>
                  <a:ext uri="{FF2B5EF4-FFF2-40B4-BE49-F238E27FC236}">
                    <a16:creationId xmlns:a16="http://schemas.microsoft.com/office/drawing/2014/main" id="{20B8510E-4902-FE87-EEF3-505DB0F7D2A2}"/>
                  </a:ext>
                </a:extLst>
              </p:cNvPr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147" extrusionOk="0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6">
                <a:extLst>
                  <a:ext uri="{FF2B5EF4-FFF2-40B4-BE49-F238E27FC236}">
                    <a16:creationId xmlns:a16="http://schemas.microsoft.com/office/drawing/2014/main" id="{78021345-F7E3-AD78-FBE8-7A46CF03C13D}"/>
                  </a:ext>
                </a:extLst>
              </p:cNvPr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1444" extrusionOk="0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6">
                <a:extLst>
                  <a:ext uri="{FF2B5EF4-FFF2-40B4-BE49-F238E27FC236}">
                    <a16:creationId xmlns:a16="http://schemas.microsoft.com/office/drawing/2014/main" id="{D1ECE6DF-B480-8884-3262-EC13A088F11D}"/>
                  </a:ext>
                </a:extLst>
              </p:cNvPr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486" extrusionOk="0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6">
                <a:extLst>
                  <a:ext uri="{FF2B5EF4-FFF2-40B4-BE49-F238E27FC236}">
                    <a16:creationId xmlns:a16="http://schemas.microsoft.com/office/drawing/2014/main" id="{88C6D7B6-8070-97F0-EA27-FB1B78A73E15}"/>
                  </a:ext>
                </a:extLst>
              </p:cNvPr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757" extrusionOk="0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6">
                <a:extLst>
                  <a:ext uri="{FF2B5EF4-FFF2-40B4-BE49-F238E27FC236}">
                    <a16:creationId xmlns:a16="http://schemas.microsoft.com/office/drawing/2014/main" id="{E2438BEC-BC98-834A-1A60-11DA015BE0F7}"/>
                  </a:ext>
                </a:extLst>
              </p:cNvPr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0" extrusionOk="0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6">
                <a:extLst>
                  <a:ext uri="{FF2B5EF4-FFF2-40B4-BE49-F238E27FC236}">
                    <a16:creationId xmlns:a16="http://schemas.microsoft.com/office/drawing/2014/main" id="{442B24FC-F963-FAFE-90A4-9DD05DC5ACCD}"/>
                  </a:ext>
                </a:extLst>
              </p:cNvPr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378" extrusionOk="0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6">
                <a:extLst>
                  <a:ext uri="{FF2B5EF4-FFF2-40B4-BE49-F238E27FC236}">
                    <a16:creationId xmlns:a16="http://schemas.microsoft.com/office/drawing/2014/main" id="{32B0D29B-A6F9-ADD4-6D69-787E05E5C0B6}"/>
                  </a:ext>
                </a:extLst>
              </p:cNvPr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66" extrusionOk="0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6">
                <a:extLst>
                  <a:ext uri="{FF2B5EF4-FFF2-40B4-BE49-F238E27FC236}">
                    <a16:creationId xmlns:a16="http://schemas.microsoft.com/office/drawing/2014/main" id="{E075DDD7-7A36-A842-6532-D166305E1BFE}"/>
                  </a:ext>
                </a:extLst>
              </p:cNvPr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44" extrusionOk="0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6">
                <a:extLst>
                  <a:ext uri="{FF2B5EF4-FFF2-40B4-BE49-F238E27FC236}">
                    <a16:creationId xmlns:a16="http://schemas.microsoft.com/office/drawing/2014/main" id="{0663716C-FEB1-643B-70B7-2DBBBAD4344E}"/>
                  </a:ext>
                </a:extLst>
              </p:cNvPr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4" extrusionOk="0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6">
                <a:extLst>
                  <a:ext uri="{FF2B5EF4-FFF2-40B4-BE49-F238E27FC236}">
                    <a16:creationId xmlns:a16="http://schemas.microsoft.com/office/drawing/2014/main" id="{A299632E-87B9-17F4-47A1-4FE47A05BBC3}"/>
                  </a:ext>
                </a:extLst>
              </p:cNvPr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1380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6">
                <a:extLst>
                  <a:ext uri="{FF2B5EF4-FFF2-40B4-BE49-F238E27FC236}">
                    <a16:creationId xmlns:a16="http://schemas.microsoft.com/office/drawing/2014/main" id="{83AF8C34-940B-A0F6-1D0A-44C6891497D9}"/>
                  </a:ext>
                </a:extLst>
              </p:cNvPr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31" extrusionOk="0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6">
                <a:extLst>
                  <a:ext uri="{FF2B5EF4-FFF2-40B4-BE49-F238E27FC236}">
                    <a16:creationId xmlns:a16="http://schemas.microsoft.com/office/drawing/2014/main" id="{D4CA2061-EBD9-C69A-4B53-DE7E572C36A4}"/>
                  </a:ext>
                </a:extLst>
              </p:cNvPr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732" extrusionOk="0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6">
                <a:extLst>
                  <a:ext uri="{FF2B5EF4-FFF2-40B4-BE49-F238E27FC236}">
                    <a16:creationId xmlns:a16="http://schemas.microsoft.com/office/drawing/2014/main" id="{EFCD475F-16E8-42C4-1762-A6B99CC74C91}"/>
                  </a:ext>
                </a:extLst>
              </p:cNvPr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2" extrusionOk="0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8" name="Google Shape;1418;p46">
            <a:extLst>
              <a:ext uri="{FF2B5EF4-FFF2-40B4-BE49-F238E27FC236}">
                <a16:creationId xmlns:a16="http://schemas.microsoft.com/office/drawing/2014/main" id="{A1A0D321-6B20-2F28-F224-5C29FC828596}"/>
              </a:ext>
            </a:extLst>
          </p:cNvPr>
          <p:cNvGrpSpPr/>
          <p:nvPr/>
        </p:nvGrpSpPr>
        <p:grpSpPr>
          <a:xfrm>
            <a:off x="6314068" y="2157354"/>
            <a:ext cx="934937" cy="651161"/>
            <a:chOff x="5047469" y="3327650"/>
            <a:chExt cx="1759054" cy="1225138"/>
          </a:xfrm>
        </p:grpSpPr>
        <p:sp>
          <p:nvSpPr>
            <p:cNvPr id="1419" name="Google Shape;1419;p46">
              <a:extLst>
                <a:ext uri="{FF2B5EF4-FFF2-40B4-BE49-F238E27FC236}">
                  <a16:creationId xmlns:a16="http://schemas.microsoft.com/office/drawing/2014/main" id="{4C46DFCF-2F5C-345C-F909-80090A5F13AA}"/>
                </a:ext>
              </a:extLst>
            </p:cNvPr>
            <p:cNvSpPr/>
            <p:nvPr/>
          </p:nvSpPr>
          <p:spPr>
            <a:xfrm>
              <a:off x="6050536" y="4425231"/>
              <a:ext cx="163076" cy="94228"/>
            </a:xfrm>
            <a:custGeom>
              <a:avLst/>
              <a:gdLst/>
              <a:ahLst/>
              <a:cxnLst/>
              <a:rect l="l" t="t" r="r" b="b"/>
              <a:pathLst>
                <a:path w="3309" h="1912" extrusionOk="0">
                  <a:moveTo>
                    <a:pt x="346" y="1"/>
                  </a:moveTo>
                  <a:lnTo>
                    <a:pt x="0" y="242"/>
                  </a:lnTo>
                  <a:lnTo>
                    <a:pt x="2920" y="1911"/>
                  </a:lnTo>
                  <a:lnTo>
                    <a:pt x="3309" y="1687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6">
              <a:extLst>
                <a:ext uri="{FF2B5EF4-FFF2-40B4-BE49-F238E27FC236}">
                  <a16:creationId xmlns:a16="http://schemas.microsoft.com/office/drawing/2014/main" id="{992031B5-0A3F-AF11-A3B0-D56644AB78D0}"/>
                </a:ext>
              </a:extLst>
            </p:cNvPr>
            <p:cNvSpPr/>
            <p:nvPr/>
          </p:nvSpPr>
          <p:spPr>
            <a:xfrm>
              <a:off x="5641842" y="4421979"/>
              <a:ext cx="163125" cy="94228"/>
            </a:xfrm>
            <a:custGeom>
              <a:avLst/>
              <a:gdLst/>
              <a:ahLst/>
              <a:cxnLst/>
              <a:rect l="l" t="t" r="r" b="b"/>
              <a:pathLst>
                <a:path w="3310" h="1912" extrusionOk="0">
                  <a:moveTo>
                    <a:pt x="2963" y="1"/>
                  </a:moveTo>
                  <a:lnTo>
                    <a:pt x="1" y="1685"/>
                  </a:lnTo>
                  <a:lnTo>
                    <a:pt x="390" y="1911"/>
                  </a:lnTo>
                  <a:lnTo>
                    <a:pt x="3309" y="242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46">
              <a:extLst>
                <a:ext uri="{FF2B5EF4-FFF2-40B4-BE49-F238E27FC236}">
                  <a16:creationId xmlns:a16="http://schemas.microsoft.com/office/drawing/2014/main" id="{810822B0-DB24-6D11-558A-4C1388ED943B}"/>
                </a:ext>
              </a:extLst>
            </p:cNvPr>
            <p:cNvGrpSpPr/>
            <p:nvPr/>
          </p:nvGrpSpPr>
          <p:grpSpPr>
            <a:xfrm>
              <a:off x="5734554" y="4134667"/>
              <a:ext cx="380414" cy="418121"/>
              <a:chOff x="4930599" y="6239777"/>
              <a:chExt cx="907260" cy="997189"/>
            </a:xfrm>
          </p:grpSpPr>
          <p:sp>
            <p:nvSpPr>
              <p:cNvPr id="1422" name="Google Shape;1422;p46">
                <a:extLst>
                  <a:ext uri="{FF2B5EF4-FFF2-40B4-BE49-F238E27FC236}">
                    <a16:creationId xmlns:a16="http://schemas.microsoft.com/office/drawing/2014/main" id="{EE5AF58F-D68E-A95B-952D-0F3AD32FDF95}"/>
                  </a:ext>
                </a:extLst>
              </p:cNvPr>
              <p:cNvSpPr/>
              <p:nvPr/>
            </p:nvSpPr>
            <p:spPr>
              <a:xfrm>
                <a:off x="4930599" y="6501649"/>
                <a:ext cx="453623" cy="735317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8429" extrusionOk="0">
                    <a:moveTo>
                      <a:pt x="0" y="1"/>
                    </a:moveTo>
                    <a:lnTo>
                      <a:pt x="0" y="11865"/>
                    </a:lnTo>
                    <a:lnTo>
                      <a:pt x="11369" y="18429"/>
                    </a:lnTo>
                    <a:lnTo>
                      <a:pt x="11369" y="65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6">
                <a:extLst>
                  <a:ext uri="{FF2B5EF4-FFF2-40B4-BE49-F238E27FC236}">
                    <a16:creationId xmlns:a16="http://schemas.microsoft.com/office/drawing/2014/main" id="{EE2469CC-FD8A-BA15-06AC-EA3AEF23F287}"/>
                  </a:ext>
                </a:extLst>
              </p:cNvPr>
              <p:cNvSpPr/>
              <p:nvPr/>
            </p:nvSpPr>
            <p:spPr>
              <a:xfrm>
                <a:off x="4930599" y="6239777"/>
                <a:ext cx="907246" cy="523807"/>
              </a:xfrm>
              <a:custGeom>
                <a:avLst/>
                <a:gdLst/>
                <a:ahLst/>
                <a:cxnLst/>
                <a:rect l="l" t="t" r="r" b="b"/>
                <a:pathLst>
                  <a:path w="22738" h="13128" extrusionOk="0">
                    <a:moveTo>
                      <a:pt x="11369" y="0"/>
                    </a:moveTo>
                    <a:lnTo>
                      <a:pt x="0" y="6564"/>
                    </a:lnTo>
                    <a:lnTo>
                      <a:pt x="11369" y="13127"/>
                    </a:lnTo>
                    <a:lnTo>
                      <a:pt x="22738" y="6564"/>
                    </a:lnTo>
                    <a:lnTo>
                      <a:pt x="113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6">
                <a:extLst>
                  <a:ext uri="{FF2B5EF4-FFF2-40B4-BE49-F238E27FC236}">
                    <a16:creationId xmlns:a16="http://schemas.microsoft.com/office/drawing/2014/main" id="{0DA4CEFE-CBA3-1E62-26FF-78C234D0A47E}"/>
                  </a:ext>
                </a:extLst>
              </p:cNvPr>
              <p:cNvSpPr/>
              <p:nvPr/>
            </p:nvSpPr>
            <p:spPr>
              <a:xfrm>
                <a:off x="5135213" y="6342643"/>
                <a:ext cx="260148" cy="148149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3713" extrusionOk="0">
                    <a:moveTo>
                      <a:pt x="1805" y="0"/>
                    </a:moveTo>
                    <a:lnTo>
                      <a:pt x="0" y="1042"/>
                    </a:lnTo>
                    <a:lnTo>
                      <a:pt x="4647" y="3712"/>
                    </a:lnTo>
                    <a:lnTo>
                      <a:pt x="6519" y="2635"/>
                    </a:lnTo>
                    <a:lnTo>
                      <a:pt x="18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6">
                <a:extLst>
                  <a:ext uri="{FF2B5EF4-FFF2-40B4-BE49-F238E27FC236}">
                    <a16:creationId xmlns:a16="http://schemas.microsoft.com/office/drawing/2014/main" id="{5C44E330-8103-724C-4352-20FAD744FB52}"/>
                  </a:ext>
                </a:extLst>
              </p:cNvPr>
              <p:cNvSpPr/>
              <p:nvPr/>
            </p:nvSpPr>
            <p:spPr>
              <a:xfrm>
                <a:off x="5396047" y="6491155"/>
                <a:ext cx="344975" cy="195151"/>
              </a:xfrm>
              <a:custGeom>
                <a:avLst/>
                <a:gdLst/>
                <a:ahLst/>
                <a:cxnLst/>
                <a:rect l="l" t="t" r="r" b="b"/>
                <a:pathLst>
                  <a:path w="8646" h="4891" extrusionOk="0">
                    <a:moveTo>
                      <a:pt x="1925" y="1"/>
                    </a:moveTo>
                    <a:lnTo>
                      <a:pt x="1" y="1073"/>
                    </a:lnTo>
                    <a:lnTo>
                      <a:pt x="6647" y="4891"/>
                    </a:lnTo>
                    <a:lnTo>
                      <a:pt x="8646" y="3759"/>
                    </a:lnTo>
                    <a:lnTo>
                      <a:pt x="19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6">
                <a:extLst>
                  <a:ext uri="{FF2B5EF4-FFF2-40B4-BE49-F238E27FC236}">
                    <a16:creationId xmlns:a16="http://schemas.microsoft.com/office/drawing/2014/main" id="{FE03FAA1-9144-DE06-54CA-0DB4792E3E9B}"/>
                  </a:ext>
                </a:extLst>
              </p:cNvPr>
              <p:cNvSpPr/>
              <p:nvPr/>
            </p:nvSpPr>
            <p:spPr>
              <a:xfrm>
                <a:off x="5320634" y="6447783"/>
                <a:ext cx="152258" cy="86224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2161" extrusionOk="0">
                    <a:moveTo>
                      <a:pt x="1872" y="0"/>
                    </a:moveTo>
                    <a:lnTo>
                      <a:pt x="0" y="1077"/>
                    </a:lnTo>
                    <a:lnTo>
                      <a:pt x="1891" y="2160"/>
                    </a:lnTo>
                    <a:lnTo>
                      <a:pt x="3815" y="1088"/>
                    </a:lnTo>
                    <a:lnTo>
                      <a:pt x="18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6">
                <a:extLst>
                  <a:ext uri="{FF2B5EF4-FFF2-40B4-BE49-F238E27FC236}">
                    <a16:creationId xmlns:a16="http://schemas.microsoft.com/office/drawing/2014/main" id="{A2114A62-6CB9-F650-FEA4-E902D9EFA573}"/>
                  </a:ext>
                </a:extLst>
              </p:cNvPr>
              <p:cNvSpPr/>
              <p:nvPr/>
            </p:nvSpPr>
            <p:spPr>
              <a:xfrm>
                <a:off x="5114943" y="6490756"/>
                <a:ext cx="281135" cy="159799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4005" extrusionOk="0">
                    <a:moveTo>
                      <a:pt x="5155" y="0"/>
                    </a:moveTo>
                    <a:lnTo>
                      <a:pt x="1" y="2958"/>
                    </a:lnTo>
                    <a:lnTo>
                      <a:pt x="1807" y="4004"/>
                    </a:lnTo>
                    <a:lnTo>
                      <a:pt x="7046" y="1083"/>
                    </a:lnTo>
                    <a:lnTo>
                      <a:pt x="51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6">
                <a:extLst>
                  <a:ext uri="{FF2B5EF4-FFF2-40B4-BE49-F238E27FC236}">
                    <a16:creationId xmlns:a16="http://schemas.microsoft.com/office/drawing/2014/main" id="{425DEDA2-6CBB-B3EA-2E6A-9E83782CD601}"/>
                  </a:ext>
                </a:extLst>
              </p:cNvPr>
              <p:cNvSpPr/>
              <p:nvPr/>
            </p:nvSpPr>
            <p:spPr>
              <a:xfrm>
                <a:off x="5395329" y="6348828"/>
                <a:ext cx="255599" cy="142363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3568" extrusionOk="0">
                    <a:moveTo>
                      <a:pt x="4406" y="1"/>
                    </a:moveTo>
                    <a:lnTo>
                      <a:pt x="0" y="2480"/>
                    </a:lnTo>
                    <a:lnTo>
                      <a:pt x="1943" y="3568"/>
                    </a:lnTo>
                    <a:lnTo>
                      <a:pt x="6405" y="1134"/>
                    </a:lnTo>
                    <a:lnTo>
                      <a:pt x="44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6">
                <a:extLst>
                  <a:ext uri="{FF2B5EF4-FFF2-40B4-BE49-F238E27FC236}">
                    <a16:creationId xmlns:a16="http://schemas.microsoft.com/office/drawing/2014/main" id="{C374F7E3-C96D-F51F-A2AA-EDA3B4895240}"/>
                  </a:ext>
                </a:extLst>
              </p:cNvPr>
              <p:cNvSpPr/>
              <p:nvPr/>
            </p:nvSpPr>
            <p:spPr>
              <a:xfrm>
                <a:off x="5115023" y="6608824"/>
                <a:ext cx="72099" cy="52061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3048" extrusionOk="0">
                    <a:moveTo>
                      <a:pt x="0" y="1"/>
                    </a:moveTo>
                    <a:lnTo>
                      <a:pt x="0" y="11903"/>
                    </a:lnTo>
                    <a:lnTo>
                      <a:pt x="1806" y="13048"/>
                    </a:lnTo>
                    <a:lnTo>
                      <a:pt x="1806" y="10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6F6F8">
                  <a:alpha val="46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6">
                <a:extLst>
                  <a:ext uri="{FF2B5EF4-FFF2-40B4-BE49-F238E27FC236}">
                    <a16:creationId xmlns:a16="http://schemas.microsoft.com/office/drawing/2014/main" id="{27DE48FC-4476-1B06-8135-E37DEB1D2551}"/>
                  </a:ext>
                </a:extLst>
              </p:cNvPr>
              <p:cNvSpPr/>
              <p:nvPr/>
            </p:nvSpPr>
            <p:spPr>
              <a:xfrm>
                <a:off x="5384196" y="6501649"/>
                <a:ext cx="453663" cy="735317"/>
              </a:xfrm>
              <a:custGeom>
                <a:avLst/>
                <a:gdLst/>
                <a:ahLst/>
                <a:cxnLst/>
                <a:rect l="l" t="t" r="r" b="b"/>
                <a:pathLst>
                  <a:path w="11370" h="18429" extrusionOk="0">
                    <a:moveTo>
                      <a:pt x="11370" y="1"/>
                    </a:moveTo>
                    <a:lnTo>
                      <a:pt x="1" y="6564"/>
                    </a:lnTo>
                    <a:lnTo>
                      <a:pt x="1" y="18429"/>
                    </a:lnTo>
                    <a:lnTo>
                      <a:pt x="11370" y="11865"/>
                    </a:lnTo>
                    <a:lnTo>
                      <a:pt x="11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6">
                <a:extLst>
                  <a:ext uri="{FF2B5EF4-FFF2-40B4-BE49-F238E27FC236}">
                    <a16:creationId xmlns:a16="http://schemas.microsoft.com/office/drawing/2014/main" id="{1B37D5DD-AE91-DCC0-FE5D-530A76350091}"/>
                  </a:ext>
                </a:extLst>
              </p:cNvPr>
              <p:cNvSpPr/>
              <p:nvPr/>
            </p:nvSpPr>
            <p:spPr>
              <a:xfrm>
                <a:off x="4961682" y="6549291"/>
                <a:ext cx="105416" cy="216019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5414" extrusionOk="0">
                    <a:moveTo>
                      <a:pt x="244" y="421"/>
                    </a:moveTo>
                    <a:lnTo>
                      <a:pt x="2399" y="1666"/>
                    </a:lnTo>
                    <a:lnTo>
                      <a:pt x="2399" y="4994"/>
                    </a:lnTo>
                    <a:lnTo>
                      <a:pt x="244" y="3748"/>
                    </a:lnTo>
                    <a:lnTo>
                      <a:pt x="244" y="421"/>
                    </a:lnTo>
                    <a:close/>
                    <a:moveTo>
                      <a:pt x="1" y="1"/>
                    </a:moveTo>
                    <a:lnTo>
                      <a:pt x="1" y="3888"/>
                    </a:lnTo>
                    <a:lnTo>
                      <a:pt x="2642" y="5414"/>
                    </a:lnTo>
                    <a:lnTo>
                      <a:pt x="2642" y="15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6">
                <a:extLst>
                  <a:ext uri="{FF2B5EF4-FFF2-40B4-BE49-F238E27FC236}">
                    <a16:creationId xmlns:a16="http://schemas.microsoft.com/office/drawing/2014/main" id="{ED287BF5-5266-2E4B-8FDC-0AB238215EF6}"/>
                  </a:ext>
                </a:extLst>
              </p:cNvPr>
              <p:cNvSpPr/>
              <p:nvPr/>
            </p:nvSpPr>
            <p:spPr>
              <a:xfrm>
                <a:off x="4994361" y="6647129"/>
                <a:ext cx="35790" cy="6324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585" extrusionOk="0">
                    <a:moveTo>
                      <a:pt x="0" y="0"/>
                    </a:moveTo>
                    <a:lnTo>
                      <a:pt x="0" y="1066"/>
                    </a:lnTo>
                    <a:lnTo>
                      <a:pt x="897" y="1585"/>
                    </a:lnTo>
                    <a:lnTo>
                      <a:pt x="897" y="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6">
                <a:extLst>
                  <a:ext uri="{FF2B5EF4-FFF2-40B4-BE49-F238E27FC236}">
                    <a16:creationId xmlns:a16="http://schemas.microsoft.com/office/drawing/2014/main" id="{F9B18B0C-8DE0-70D9-E0D2-10BB5AB15CFB}"/>
                  </a:ext>
                </a:extLst>
              </p:cNvPr>
              <p:cNvSpPr/>
              <p:nvPr/>
            </p:nvSpPr>
            <p:spPr>
              <a:xfrm>
                <a:off x="4976845" y="6604235"/>
                <a:ext cx="70822" cy="74054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856" extrusionOk="0">
                    <a:moveTo>
                      <a:pt x="888" y="0"/>
                    </a:moveTo>
                    <a:lnTo>
                      <a:pt x="1" y="831"/>
                    </a:lnTo>
                    <a:lnTo>
                      <a:pt x="1774" y="1855"/>
                    </a:lnTo>
                    <a:lnTo>
                      <a:pt x="8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6">
                <a:extLst>
                  <a:ext uri="{FF2B5EF4-FFF2-40B4-BE49-F238E27FC236}">
                    <a16:creationId xmlns:a16="http://schemas.microsoft.com/office/drawing/2014/main" id="{1AB09796-73B7-21CB-EA7C-430CF8206F4C}"/>
                  </a:ext>
                </a:extLst>
              </p:cNvPr>
              <p:cNvSpPr/>
              <p:nvPr/>
            </p:nvSpPr>
            <p:spPr>
              <a:xfrm>
                <a:off x="5590437" y="6599010"/>
                <a:ext cx="77765" cy="52157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3072" extrusionOk="0">
                    <a:moveTo>
                      <a:pt x="1948" y="0"/>
                    </a:moveTo>
                    <a:lnTo>
                      <a:pt x="1" y="1125"/>
                    </a:lnTo>
                    <a:lnTo>
                      <a:pt x="1" y="13072"/>
                    </a:lnTo>
                    <a:lnTo>
                      <a:pt x="1948" y="11947"/>
                    </a:lnTo>
                    <a:lnTo>
                      <a:pt x="19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5" name="Google Shape;1435;p46">
              <a:extLst>
                <a:ext uri="{FF2B5EF4-FFF2-40B4-BE49-F238E27FC236}">
                  <a16:creationId xmlns:a16="http://schemas.microsoft.com/office/drawing/2014/main" id="{587FD77A-A891-1E79-240E-A0782734ED96}"/>
                </a:ext>
              </a:extLst>
            </p:cNvPr>
            <p:cNvSpPr/>
            <p:nvPr/>
          </p:nvSpPr>
          <p:spPr>
            <a:xfrm>
              <a:off x="5636076" y="4164728"/>
              <a:ext cx="101029" cy="351483"/>
            </a:xfrm>
            <a:custGeom>
              <a:avLst/>
              <a:gdLst/>
              <a:ahLst/>
              <a:cxnLst/>
              <a:rect l="l" t="t" r="r" b="b"/>
              <a:pathLst>
                <a:path w="2050" h="7132" extrusionOk="0">
                  <a:moveTo>
                    <a:pt x="1689" y="1"/>
                  </a:moveTo>
                  <a:cubicBezTo>
                    <a:pt x="1328" y="1"/>
                    <a:pt x="736" y="258"/>
                    <a:pt x="736" y="258"/>
                  </a:cubicBezTo>
                  <a:cubicBezTo>
                    <a:pt x="736" y="258"/>
                    <a:pt x="268" y="2860"/>
                    <a:pt x="176" y="4072"/>
                  </a:cubicBezTo>
                  <a:cubicBezTo>
                    <a:pt x="108" y="4947"/>
                    <a:pt x="41" y="6128"/>
                    <a:pt x="12" y="6677"/>
                  </a:cubicBezTo>
                  <a:cubicBezTo>
                    <a:pt x="1" y="6862"/>
                    <a:pt x="95" y="7048"/>
                    <a:pt x="259" y="7131"/>
                  </a:cubicBezTo>
                  <a:lnTo>
                    <a:pt x="508" y="7131"/>
                  </a:lnTo>
                  <a:cubicBezTo>
                    <a:pt x="508" y="7131"/>
                    <a:pt x="1487" y="1281"/>
                    <a:pt x="1893" y="429"/>
                  </a:cubicBezTo>
                  <a:cubicBezTo>
                    <a:pt x="2050" y="101"/>
                    <a:pt x="1915" y="1"/>
                    <a:pt x="1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6">
              <a:extLst>
                <a:ext uri="{FF2B5EF4-FFF2-40B4-BE49-F238E27FC236}">
                  <a16:creationId xmlns:a16="http://schemas.microsoft.com/office/drawing/2014/main" id="{650CBCB5-96AF-3772-64D6-01A3FE473267}"/>
                </a:ext>
              </a:extLst>
            </p:cNvPr>
            <p:cNvSpPr/>
            <p:nvPr/>
          </p:nvSpPr>
          <p:spPr>
            <a:xfrm>
              <a:off x="5624495" y="4161278"/>
              <a:ext cx="91665" cy="354933"/>
            </a:xfrm>
            <a:custGeom>
              <a:avLst/>
              <a:gdLst/>
              <a:ahLst/>
              <a:cxnLst/>
              <a:rect l="l" t="t" r="r" b="b"/>
              <a:pathLst>
                <a:path w="1860" h="7202" extrusionOk="0">
                  <a:moveTo>
                    <a:pt x="1531" y="0"/>
                  </a:moveTo>
                  <a:cubicBezTo>
                    <a:pt x="1225" y="0"/>
                    <a:pt x="736" y="227"/>
                    <a:pt x="736" y="227"/>
                  </a:cubicBezTo>
                  <a:cubicBezTo>
                    <a:pt x="736" y="227"/>
                    <a:pt x="268" y="2827"/>
                    <a:pt x="176" y="4039"/>
                  </a:cubicBezTo>
                  <a:cubicBezTo>
                    <a:pt x="108" y="4914"/>
                    <a:pt x="40" y="6095"/>
                    <a:pt x="11" y="6644"/>
                  </a:cubicBezTo>
                  <a:cubicBezTo>
                    <a:pt x="0" y="6829"/>
                    <a:pt x="100" y="7001"/>
                    <a:pt x="265" y="7086"/>
                  </a:cubicBezTo>
                  <a:lnTo>
                    <a:pt x="494" y="7201"/>
                  </a:lnTo>
                  <a:cubicBezTo>
                    <a:pt x="494" y="7201"/>
                    <a:pt x="1289" y="1298"/>
                    <a:pt x="1696" y="445"/>
                  </a:cubicBezTo>
                  <a:cubicBezTo>
                    <a:pt x="1859" y="103"/>
                    <a:pt x="1736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6">
              <a:extLst>
                <a:ext uri="{FF2B5EF4-FFF2-40B4-BE49-F238E27FC236}">
                  <a16:creationId xmlns:a16="http://schemas.microsoft.com/office/drawing/2014/main" id="{789506B3-AEB6-F32D-C434-9BE65BD913A3}"/>
                </a:ext>
              </a:extLst>
            </p:cNvPr>
            <p:cNvSpPr/>
            <p:nvPr/>
          </p:nvSpPr>
          <p:spPr>
            <a:xfrm>
              <a:off x="6118052" y="4167980"/>
              <a:ext cx="101029" cy="351532"/>
            </a:xfrm>
            <a:custGeom>
              <a:avLst/>
              <a:gdLst/>
              <a:ahLst/>
              <a:cxnLst/>
              <a:rect l="l" t="t" r="r" b="b"/>
              <a:pathLst>
                <a:path w="2050" h="7133" extrusionOk="0">
                  <a:moveTo>
                    <a:pt x="362" y="1"/>
                  </a:moveTo>
                  <a:cubicBezTo>
                    <a:pt x="136" y="1"/>
                    <a:pt x="0" y="102"/>
                    <a:pt x="156" y="429"/>
                  </a:cubicBezTo>
                  <a:cubicBezTo>
                    <a:pt x="564" y="1282"/>
                    <a:pt x="1542" y="7133"/>
                    <a:pt x="1542" y="7133"/>
                  </a:cubicBezTo>
                  <a:lnTo>
                    <a:pt x="1791" y="7133"/>
                  </a:lnTo>
                  <a:cubicBezTo>
                    <a:pt x="1956" y="7048"/>
                    <a:pt x="2050" y="6862"/>
                    <a:pt x="2039" y="6678"/>
                  </a:cubicBezTo>
                  <a:cubicBezTo>
                    <a:pt x="2010" y="6130"/>
                    <a:pt x="1942" y="4949"/>
                    <a:pt x="1874" y="4072"/>
                  </a:cubicBezTo>
                  <a:cubicBezTo>
                    <a:pt x="1782" y="2860"/>
                    <a:pt x="1314" y="259"/>
                    <a:pt x="1314" y="259"/>
                  </a:cubicBezTo>
                  <a:cubicBezTo>
                    <a:pt x="1314" y="259"/>
                    <a:pt x="723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6">
              <a:extLst>
                <a:ext uri="{FF2B5EF4-FFF2-40B4-BE49-F238E27FC236}">
                  <a16:creationId xmlns:a16="http://schemas.microsoft.com/office/drawing/2014/main" id="{C6F654DB-FA61-86B5-F21F-EDE3CD4AE217}"/>
                </a:ext>
              </a:extLst>
            </p:cNvPr>
            <p:cNvSpPr/>
            <p:nvPr/>
          </p:nvSpPr>
          <p:spPr>
            <a:xfrm>
              <a:off x="6139046" y="4164531"/>
              <a:ext cx="91715" cy="354933"/>
            </a:xfrm>
            <a:custGeom>
              <a:avLst/>
              <a:gdLst/>
              <a:ahLst/>
              <a:cxnLst/>
              <a:rect l="l" t="t" r="r" b="b"/>
              <a:pathLst>
                <a:path w="1861" h="7202" extrusionOk="0">
                  <a:moveTo>
                    <a:pt x="329" y="1"/>
                  </a:moveTo>
                  <a:cubicBezTo>
                    <a:pt x="124" y="1"/>
                    <a:pt x="1" y="103"/>
                    <a:pt x="164" y="446"/>
                  </a:cubicBezTo>
                  <a:cubicBezTo>
                    <a:pt x="570" y="1298"/>
                    <a:pt x="1365" y="7201"/>
                    <a:pt x="1365" y="7201"/>
                  </a:cubicBezTo>
                  <a:lnTo>
                    <a:pt x="1594" y="7086"/>
                  </a:lnTo>
                  <a:cubicBezTo>
                    <a:pt x="1759" y="7001"/>
                    <a:pt x="1860" y="6831"/>
                    <a:pt x="1850" y="6646"/>
                  </a:cubicBezTo>
                  <a:cubicBezTo>
                    <a:pt x="1819" y="6097"/>
                    <a:pt x="1751" y="4916"/>
                    <a:pt x="1685" y="4040"/>
                  </a:cubicBezTo>
                  <a:cubicBezTo>
                    <a:pt x="1591" y="2828"/>
                    <a:pt x="1124" y="227"/>
                    <a:pt x="1124" y="227"/>
                  </a:cubicBezTo>
                  <a:cubicBezTo>
                    <a:pt x="1124" y="227"/>
                    <a:pt x="635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>
              <a:extLst>
                <a:ext uri="{FF2B5EF4-FFF2-40B4-BE49-F238E27FC236}">
                  <a16:creationId xmlns:a16="http://schemas.microsoft.com/office/drawing/2014/main" id="{5192A2E7-CD4D-6731-0E11-BABCA4C4B1EA}"/>
                </a:ext>
              </a:extLst>
            </p:cNvPr>
            <p:cNvSpPr/>
            <p:nvPr/>
          </p:nvSpPr>
          <p:spPr>
            <a:xfrm>
              <a:off x="5636076" y="3733414"/>
              <a:ext cx="101029" cy="351434"/>
            </a:xfrm>
            <a:custGeom>
              <a:avLst/>
              <a:gdLst/>
              <a:ahLst/>
              <a:cxnLst/>
              <a:rect l="l" t="t" r="r" b="b"/>
              <a:pathLst>
                <a:path w="2050" h="7131" extrusionOk="0">
                  <a:moveTo>
                    <a:pt x="1689" y="0"/>
                  </a:moveTo>
                  <a:cubicBezTo>
                    <a:pt x="1328" y="0"/>
                    <a:pt x="736" y="258"/>
                    <a:pt x="736" y="258"/>
                  </a:cubicBezTo>
                  <a:cubicBezTo>
                    <a:pt x="736" y="258"/>
                    <a:pt x="268" y="2859"/>
                    <a:pt x="176" y="4071"/>
                  </a:cubicBezTo>
                  <a:cubicBezTo>
                    <a:pt x="108" y="4947"/>
                    <a:pt x="41" y="6128"/>
                    <a:pt x="12" y="6677"/>
                  </a:cubicBezTo>
                  <a:cubicBezTo>
                    <a:pt x="1" y="6862"/>
                    <a:pt x="95" y="7046"/>
                    <a:pt x="259" y="7131"/>
                  </a:cubicBezTo>
                  <a:lnTo>
                    <a:pt x="508" y="7131"/>
                  </a:lnTo>
                  <a:cubicBezTo>
                    <a:pt x="508" y="7131"/>
                    <a:pt x="1487" y="1281"/>
                    <a:pt x="1893" y="429"/>
                  </a:cubicBezTo>
                  <a:cubicBezTo>
                    <a:pt x="2050" y="101"/>
                    <a:pt x="1915" y="0"/>
                    <a:pt x="1689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>
              <a:extLst>
                <a:ext uri="{FF2B5EF4-FFF2-40B4-BE49-F238E27FC236}">
                  <a16:creationId xmlns:a16="http://schemas.microsoft.com/office/drawing/2014/main" id="{4F8ED2FD-1718-88ED-DFA6-2BA2481033C9}"/>
                </a:ext>
              </a:extLst>
            </p:cNvPr>
            <p:cNvSpPr/>
            <p:nvPr/>
          </p:nvSpPr>
          <p:spPr>
            <a:xfrm>
              <a:off x="5624495" y="3729915"/>
              <a:ext cx="91665" cy="354933"/>
            </a:xfrm>
            <a:custGeom>
              <a:avLst/>
              <a:gdLst/>
              <a:ahLst/>
              <a:cxnLst/>
              <a:rect l="l" t="t" r="r" b="b"/>
              <a:pathLst>
                <a:path w="1860" h="7202" extrusionOk="0">
                  <a:moveTo>
                    <a:pt x="1530" y="0"/>
                  </a:moveTo>
                  <a:cubicBezTo>
                    <a:pt x="1224" y="0"/>
                    <a:pt x="736" y="226"/>
                    <a:pt x="736" y="226"/>
                  </a:cubicBezTo>
                  <a:cubicBezTo>
                    <a:pt x="736" y="226"/>
                    <a:pt x="268" y="2827"/>
                    <a:pt x="176" y="4039"/>
                  </a:cubicBezTo>
                  <a:cubicBezTo>
                    <a:pt x="108" y="4914"/>
                    <a:pt x="40" y="6096"/>
                    <a:pt x="11" y="6645"/>
                  </a:cubicBezTo>
                  <a:cubicBezTo>
                    <a:pt x="0" y="6830"/>
                    <a:pt x="100" y="7002"/>
                    <a:pt x="265" y="7086"/>
                  </a:cubicBezTo>
                  <a:lnTo>
                    <a:pt x="494" y="7202"/>
                  </a:lnTo>
                  <a:cubicBezTo>
                    <a:pt x="494" y="7202"/>
                    <a:pt x="1289" y="1298"/>
                    <a:pt x="1696" y="446"/>
                  </a:cubicBezTo>
                  <a:cubicBezTo>
                    <a:pt x="1860" y="103"/>
                    <a:pt x="1736" y="0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6">
              <a:extLst>
                <a:ext uri="{FF2B5EF4-FFF2-40B4-BE49-F238E27FC236}">
                  <a16:creationId xmlns:a16="http://schemas.microsoft.com/office/drawing/2014/main" id="{FF429DB3-5B3B-518C-8FC6-427C8640D3ED}"/>
                </a:ext>
              </a:extLst>
            </p:cNvPr>
            <p:cNvSpPr/>
            <p:nvPr/>
          </p:nvSpPr>
          <p:spPr>
            <a:xfrm>
              <a:off x="6118052" y="3736667"/>
              <a:ext cx="101029" cy="351434"/>
            </a:xfrm>
            <a:custGeom>
              <a:avLst/>
              <a:gdLst/>
              <a:ahLst/>
              <a:cxnLst/>
              <a:rect l="l" t="t" r="r" b="b"/>
              <a:pathLst>
                <a:path w="2050" h="7131" extrusionOk="0">
                  <a:moveTo>
                    <a:pt x="362" y="0"/>
                  </a:moveTo>
                  <a:cubicBezTo>
                    <a:pt x="136" y="0"/>
                    <a:pt x="0" y="101"/>
                    <a:pt x="156" y="429"/>
                  </a:cubicBezTo>
                  <a:cubicBezTo>
                    <a:pt x="564" y="1281"/>
                    <a:pt x="1542" y="7131"/>
                    <a:pt x="1542" y="7131"/>
                  </a:cubicBezTo>
                  <a:lnTo>
                    <a:pt x="1791" y="7131"/>
                  </a:lnTo>
                  <a:cubicBezTo>
                    <a:pt x="1956" y="7048"/>
                    <a:pt x="2050" y="6862"/>
                    <a:pt x="2039" y="6677"/>
                  </a:cubicBezTo>
                  <a:cubicBezTo>
                    <a:pt x="2010" y="6130"/>
                    <a:pt x="1942" y="4947"/>
                    <a:pt x="1874" y="4071"/>
                  </a:cubicBezTo>
                  <a:cubicBezTo>
                    <a:pt x="1782" y="2859"/>
                    <a:pt x="1314" y="258"/>
                    <a:pt x="1314" y="258"/>
                  </a:cubicBezTo>
                  <a:cubicBezTo>
                    <a:pt x="1314" y="258"/>
                    <a:pt x="723" y="0"/>
                    <a:pt x="362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>
              <a:extLst>
                <a:ext uri="{FF2B5EF4-FFF2-40B4-BE49-F238E27FC236}">
                  <a16:creationId xmlns:a16="http://schemas.microsoft.com/office/drawing/2014/main" id="{42568F6B-D155-578B-9388-52D8F08EDB4C}"/>
                </a:ext>
              </a:extLst>
            </p:cNvPr>
            <p:cNvSpPr/>
            <p:nvPr/>
          </p:nvSpPr>
          <p:spPr>
            <a:xfrm>
              <a:off x="6139046" y="3733217"/>
              <a:ext cx="91715" cy="354883"/>
            </a:xfrm>
            <a:custGeom>
              <a:avLst/>
              <a:gdLst/>
              <a:ahLst/>
              <a:cxnLst/>
              <a:rect l="l" t="t" r="r" b="b"/>
              <a:pathLst>
                <a:path w="1861" h="7201" extrusionOk="0">
                  <a:moveTo>
                    <a:pt x="331" y="0"/>
                  </a:moveTo>
                  <a:cubicBezTo>
                    <a:pt x="124" y="0"/>
                    <a:pt x="0" y="103"/>
                    <a:pt x="164" y="445"/>
                  </a:cubicBezTo>
                  <a:cubicBezTo>
                    <a:pt x="570" y="1297"/>
                    <a:pt x="1365" y="7201"/>
                    <a:pt x="1365" y="7201"/>
                  </a:cubicBezTo>
                  <a:lnTo>
                    <a:pt x="1594" y="7086"/>
                  </a:lnTo>
                  <a:cubicBezTo>
                    <a:pt x="1759" y="7003"/>
                    <a:pt x="1860" y="6830"/>
                    <a:pt x="1850" y="6646"/>
                  </a:cubicBezTo>
                  <a:cubicBezTo>
                    <a:pt x="1819" y="6097"/>
                    <a:pt x="1751" y="4914"/>
                    <a:pt x="1685" y="4038"/>
                  </a:cubicBezTo>
                  <a:cubicBezTo>
                    <a:pt x="1591" y="2828"/>
                    <a:pt x="1124" y="227"/>
                    <a:pt x="1124" y="227"/>
                  </a:cubicBezTo>
                  <a:lnTo>
                    <a:pt x="1124" y="225"/>
                  </a:lnTo>
                  <a:cubicBezTo>
                    <a:pt x="1124" y="225"/>
                    <a:pt x="636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>
              <a:extLst>
                <a:ext uri="{FF2B5EF4-FFF2-40B4-BE49-F238E27FC236}">
                  <a16:creationId xmlns:a16="http://schemas.microsoft.com/office/drawing/2014/main" id="{CB654B0A-D0F7-2FC6-3475-3AD612D9CF6F}"/>
                </a:ext>
              </a:extLst>
            </p:cNvPr>
            <p:cNvSpPr/>
            <p:nvPr/>
          </p:nvSpPr>
          <p:spPr>
            <a:xfrm>
              <a:off x="5689547" y="4069713"/>
              <a:ext cx="475133" cy="147749"/>
            </a:xfrm>
            <a:custGeom>
              <a:avLst/>
              <a:gdLst/>
              <a:ahLst/>
              <a:cxnLst/>
              <a:rect l="l" t="t" r="r" b="b"/>
              <a:pathLst>
                <a:path w="9641" h="2998" extrusionOk="0">
                  <a:moveTo>
                    <a:pt x="9106" y="2050"/>
                  </a:moveTo>
                  <a:lnTo>
                    <a:pt x="7985" y="1602"/>
                  </a:lnTo>
                  <a:lnTo>
                    <a:pt x="8200" y="1"/>
                  </a:lnTo>
                  <a:lnTo>
                    <a:pt x="1398" y="1"/>
                  </a:lnTo>
                  <a:lnTo>
                    <a:pt x="1617" y="1617"/>
                  </a:lnTo>
                  <a:lnTo>
                    <a:pt x="534" y="2050"/>
                  </a:lnTo>
                  <a:lnTo>
                    <a:pt x="0" y="2270"/>
                  </a:lnTo>
                  <a:lnTo>
                    <a:pt x="232" y="2402"/>
                  </a:lnTo>
                  <a:cubicBezTo>
                    <a:pt x="423" y="2510"/>
                    <a:pt x="654" y="2526"/>
                    <a:pt x="859" y="2446"/>
                  </a:cubicBezTo>
                  <a:lnTo>
                    <a:pt x="1685" y="2125"/>
                  </a:lnTo>
                  <a:lnTo>
                    <a:pt x="1718" y="2373"/>
                  </a:lnTo>
                  <a:cubicBezTo>
                    <a:pt x="1766" y="2729"/>
                    <a:pt x="2071" y="2997"/>
                    <a:pt x="2432" y="2997"/>
                  </a:cubicBezTo>
                  <a:lnTo>
                    <a:pt x="7167" y="2997"/>
                  </a:lnTo>
                  <a:cubicBezTo>
                    <a:pt x="7527" y="2997"/>
                    <a:pt x="7833" y="2729"/>
                    <a:pt x="7880" y="2373"/>
                  </a:cubicBezTo>
                  <a:lnTo>
                    <a:pt x="7916" y="2110"/>
                  </a:lnTo>
                  <a:lnTo>
                    <a:pt x="8782" y="2448"/>
                  </a:lnTo>
                  <a:cubicBezTo>
                    <a:pt x="8986" y="2526"/>
                    <a:pt x="9216" y="2510"/>
                    <a:pt x="9406" y="2402"/>
                  </a:cubicBezTo>
                  <a:lnTo>
                    <a:pt x="9640" y="2270"/>
                  </a:lnTo>
                  <a:lnTo>
                    <a:pt x="9105" y="20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>
              <a:extLst>
                <a:ext uri="{FF2B5EF4-FFF2-40B4-BE49-F238E27FC236}">
                  <a16:creationId xmlns:a16="http://schemas.microsoft.com/office/drawing/2014/main" id="{FB0F058B-FAA0-7123-0573-72E10FAF95CE}"/>
                </a:ext>
              </a:extLst>
            </p:cNvPr>
            <p:cNvSpPr/>
            <p:nvPr/>
          </p:nvSpPr>
          <p:spPr>
            <a:xfrm>
              <a:off x="5299728" y="3972332"/>
              <a:ext cx="1255570" cy="388001"/>
            </a:xfrm>
            <a:custGeom>
              <a:avLst/>
              <a:gdLst/>
              <a:ahLst/>
              <a:cxnLst/>
              <a:rect l="l" t="t" r="r" b="b"/>
              <a:pathLst>
                <a:path w="25477" h="7873" extrusionOk="0">
                  <a:moveTo>
                    <a:pt x="25477" y="4813"/>
                  </a:moveTo>
                  <a:lnTo>
                    <a:pt x="25476" y="4830"/>
                  </a:lnTo>
                  <a:lnTo>
                    <a:pt x="25476" y="4830"/>
                  </a:lnTo>
                  <a:cubicBezTo>
                    <a:pt x="25477" y="4824"/>
                    <a:pt x="25477" y="4819"/>
                    <a:pt x="25477" y="4813"/>
                  </a:cubicBezTo>
                  <a:close/>
                  <a:moveTo>
                    <a:pt x="12725" y="0"/>
                  </a:moveTo>
                  <a:cubicBezTo>
                    <a:pt x="11060" y="0"/>
                    <a:pt x="9542" y="319"/>
                    <a:pt x="8338" y="900"/>
                  </a:cubicBezTo>
                  <a:lnTo>
                    <a:pt x="4095" y="2950"/>
                  </a:lnTo>
                  <a:lnTo>
                    <a:pt x="4094" y="3767"/>
                  </a:lnTo>
                  <a:cubicBezTo>
                    <a:pt x="3805" y="4236"/>
                    <a:pt x="3033" y="4572"/>
                    <a:pt x="2122" y="4572"/>
                  </a:cubicBezTo>
                  <a:cubicBezTo>
                    <a:pt x="1540" y="4572"/>
                    <a:pt x="1013" y="4436"/>
                    <a:pt x="631" y="4216"/>
                  </a:cubicBezTo>
                  <a:cubicBezTo>
                    <a:pt x="597" y="4197"/>
                    <a:pt x="565" y="4188"/>
                    <a:pt x="533" y="4188"/>
                  </a:cubicBezTo>
                  <a:cubicBezTo>
                    <a:pt x="254" y="4188"/>
                    <a:pt x="71" y="4874"/>
                    <a:pt x="24" y="4874"/>
                  </a:cubicBezTo>
                  <a:cubicBezTo>
                    <a:pt x="16" y="4874"/>
                    <a:pt x="12" y="4855"/>
                    <a:pt x="12" y="4812"/>
                  </a:cubicBezTo>
                  <a:lnTo>
                    <a:pt x="1" y="6653"/>
                  </a:lnTo>
                  <a:cubicBezTo>
                    <a:pt x="4" y="6991"/>
                    <a:pt x="239" y="7296"/>
                    <a:pt x="621" y="7516"/>
                  </a:cubicBezTo>
                  <a:cubicBezTo>
                    <a:pt x="1004" y="7736"/>
                    <a:pt x="1530" y="7873"/>
                    <a:pt x="2111" y="7873"/>
                  </a:cubicBezTo>
                  <a:cubicBezTo>
                    <a:pt x="3214" y="7873"/>
                    <a:pt x="4115" y="7380"/>
                    <a:pt x="4200" y="6756"/>
                  </a:cubicBezTo>
                  <a:lnTo>
                    <a:pt x="4202" y="6756"/>
                  </a:lnTo>
                  <a:cubicBezTo>
                    <a:pt x="4202" y="6756"/>
                    <a:pt x="4197" y="6239"/>
                    <a:pt x="4888" y="5862"/>
                  </a:cubicBezTo>
                  <a:lnTo>
                    <a:pt x="8329" y="4199"/>
                  </a:lnTo>
                  <a:cubicBezTo>
                    <a:pt x="9531" y="3620"/>
                    <a:pt x="11051" y="3301"/>
                    <a:pt x="12716" y="3301"/>
                  </a:cubicBezTo>
                  <a:cubicBezTo>
                    <a:pt x="14286" y="3301"/>
                    <a:pt x="15809" y="3620"/>
                    <a:pt x="17018" y="4201"/>
                  </a:cubicBezTo>
                  <a:lnTo>
                    <a:pt x="20842" y="6041"/>
                  </a:lnTo>
                  <a:cubicBezTo>
                    <a:pt x="21265" y="6384"/>
                    <a:pt x="21263" y="6757"/>
                    <a:pt x="21263" y="6757"/>
                  </a:cubicBezTo>
                  <a:lnTo>
                    <a:pt x="21268" y="6744"/>
                  </a:lnTo>
                  <a:cubicBezTo>
                    <a:pt x="21306" y="7044"/>
                    <a:pt x="21533" y="7314"/>
                    <a:pt x="21880" y="7516"/>
                  </a:cubicBezTo>
                  <a:cubicBezTo>
                    <a:pt x="22263" y="7737"/>
                    <a:pt x="22789" y="7873"/>
                    <a:pt x="23371" y="7873"/>
                  </a:cubicBezTo>
                  <a:cubicBezTo>
                    <a:pt x="24534" y="7873"/>
                    <a:pt x="25472" y="7328"/>
                    <a:pt x="25467" y="6654"/>
                  </a:cubicBezTo>
                  <a:lnTo>
                    <a:pt x="25476" y="4830"/>
                  </a:lnTo>
                  <a:lnTo>
                    <a:pt x="25476" y="4830"/>
                  </a:lnTo>
                  <a:cubicBezTo>
                    <a:pt x="25474" y="4998"/>
                    <a:pt x="25407" y="5060"/>
                    <a:pt x="25289" y="5060"/>
                  </a:cubicBezTo>
                  <a:cubicBezTo>
                    <a:pt x="24960" y="5060"/>
                    <a:pt x="24230" y="4573"/>
                    <a:pt x="23380" y="4573"/>
                  </a:cubicBezTo>
                  <a:lnTo>
                    <a:pt x="23382" y="4573"/>
                  </a:lnTo>
                  <a:cubicBezTo>
                    <a:pt x="22800" y="4573"/>
                    <a:pt x="22274" y="4436"/>
                    <a:pt x="21891" y="4216"/>
                  </a:cubicBezTo>
                  <a:cubicBezTo>
                    <a:pt x="21650" y="4076"/>
                    <a:pt x="21466" y="3903"/>
                    <a:pt x="21363" y="3709"/>
                  </a:cubicBezTo>
                  <a:lnTo>
                    <a:pt x="21365" y="2987"/>
                  </a:lnTo>
                  <a:lnTo>
                    <a:pt x="17029" y="901"/>
                  </a:lnTo>
                  <a:cubicBezTo>
                    <a:pt x="15818" y="319"/>
                    <a:pt x="14297" y="0"/>
                    <a:pt x="12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6">
              <a:extLst>
                <a:ext uri="{FF2B5EF4-FFF2-40B4-BE49-F238E27FC236}">
                  <a16:creationId xmlns:a16="http://schemas.microsoft.com/office/drawing/2014/main" id="{C71F9B21-FFDE-B227-82E6-4B24B104DFA1}"/>
                </a:ext>
              </a:extLst>
            </p:cNvPr>
            <p:cNvSpPr/>
            <p:nvPr/>
          </p:nvSpPr>
          <p:spPr>
            <a:xfrm>
              <a:off x="6163687" y="3582760"/>
              <a:ext cx="388248" cy="411065"/>
            </a:xfrm>
            <a:custGeom>
              <a:avLst/>
              <a:gdLst/>
              <a:ahLst/>
              <a:cxnLst/>
              <a:rect l="l" t="t" r="r" b="b"/>
              <a:pathLst>
                <a:path w="7878" h="8341" extrusionOk="0">
                  <a:moveTo>
                    <a:pt x="7878" y="669"/>
                  </a:moveTo>
                  <a:lnTo>
                    <a:pt x="7878" y="685"/>
                  </a:lnTo>
                  <a:lnTo>
                    <a:pt x="7878" y="685"/>
                  </a:lnTo>
                  <a:cubicBezTo>
                    <a:pt x="7878" y="680"/>
                    <a:pt x="7878" y="675"/>
                    <a:pt x="7878" y="669"/>
                  </a:cubicBezTo>
                  <a:close/>
                  <a:moveTo>
                    <a:pt x="5188" y="0"/>
                  </a:moveTo>
                  <a:lnTo>
                    <a:pt x="1540" y="2557"/>
                  </a:lnTo>
                  <a:cubicBezTo>
                    <a:pt x="547" y="3255"/>
                    <a:pt x="5" y="4133"/>
                    <a:pt x="10" y="5041"/>
                  </a:cubicBezTo>
                  <a:lnTo>
                    <a:pt x="1" y="8297"/>
                  </a:lnTo>
                  <a:lnTo>
                    <a:pt x="1" y="8297"/>
                  </a:lnTo>
                  <a:cubicBezTo>
                    <a:pt x="12" y="7407"/>
                    <a:pt x="552" y="6544"/>
                    <a:pt x="1531" y="5858"/>
                  </a:cubicBezTo>
                  <a:lnTo>
                    <a:pt x="4617" y="3694"/>
                  </a:lnTo>
                  <a:cubicBezTo>
                    <a:pt x="4950" y="3460"/>
                    <a:pt x="5350" y="3350"/>
                    <a:pt x="5756" y="3350"/>
                  </a:cubicBezTo>
                  <a:cubicBezTo>
                    <a:pt x="5759" y="3350"/>
                    <a:pt x="5762" y="3350"/>
                    <a:pt x="5764" y="3350"/>
                  </a:cubicBezTo>
                  <a:lnTo>
                    <a:pt x="5771" y="3350"/>
                  </a:lnTo>
                  <a:cubicBezTo>
                    <a:pt x="6932" y="3350"/>
                    <a:pt x="7870" y="2804"/>
                    <a:pt x="7869" y="2131"/>
                  </a:cubicBezTo>
                  <a:lnTo>
                    <a:pt x="7878" y="685"/>
                  </a:lnTo>
                  <a:lnTo>
                    <a:pt x="7878" y="685"/>
                  </a:lnTo>
                  <a:cubicBezTo>
                    <a:pt x="7876" y="813"/>
                    <a:pt x="7836" y="864"/>
                    <a:pt x="7765" y="864"/>
                  </a:cubicBezTo>
                  <a:cubicBezTo>
                    <a:pt x="7483" y="864"/>
                    <a:pt x="6701" y="51"/>
                    <a:pt x="5780" y="51"/>
                  </a:cubicBezTo>
                  <a:lnTo>
                    <a:pt x="5780" y="50"/>
                  </a:lnTo>
                  <a:cubicBezTo>
                    <a:pt x="5574" y="50"/>
                    <a:pt x="5375" y="33"/>
                    <a:pt x="5188" y="0"/>
                  </a:cubicBezTo>
                  <a:close/>
                  <a:moveTo>
                    <a:pt x="1" y="8297"/>
                  </a:moveTo>
                  <a:cubicBezTo>
                    <a:pt x="1" y="8312"/>
                    <a:pt x="1" y="8326"/>
                    <a:pt x="1" y="8340"/>
                  </a:cubicBezTo>
                  <a:lnTo>
                    <a:pt x="1" y="82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6">
              <a:extLst>
                <a:ext uri="{FF2B5EF4-FFF2-40B4-BE49-F238E27FC236}">
                  <a16:creationId xmlns:a16="http://schemas.microsoft.com/office/drawing/2014/main" id="{AEA67D3A-1FCC-A6F1-C3DE-60270D073261}"/>
                </a:ext>
              </a:extLst>
            </p:cNvPr>
            <p:cNvSpPr/>
            <p:nvPr/>
          </p:nvSpPr>
          <p:spPr>
            <a:xfrm>
              <a:off x="5296427" y="3583598"/>
              <a:ext cx="388937" cy="412593"/>
            </a:xfrm>
            <a:custGeom>
              <a:avLst/>
              <a:gdLst/>
              <a:ahLst/>
              <a:cxnLst/>
              <a:rect l="l" t="t" r="r" b="b"/>
              <a:pathLst>
                <a:path w="7892" h="8372" extrusionOk="0">
                  <a:moveTo>
                    <a:pt x="2590" y="0"/>
                  </a:moveTo>
                  <a:cubicBezTo>
                    <a:pt x="2438" y="22"/>
                    <a:pt x="2281" y="33"/>
                    <a:pt x="2120" y="33"/>
                  </a:cubicBezTo>
                  <a:cubicBezTo>
                    <a:pt x="1574" y="33"/>
                    <a:pt x="1075" y="1524"/>
                    <a:pt x="701" y="1524"/>
                  </a:cubicBezTo>
                  <a:cubicBezTo>
                    <a:pt x="676" y="1524"/>
                    <a:pt x="652" y="1518"/>
                    <a:pt x="629" y="1505"/>
                  </a:cubicBezTo>
                  <a:cubicBezTo>
                    <a:pt x="248" y="1283"/>
                    <a:pt x="11" y="978"/>
                    <a:pt x="9" y="642"/>
                  </a:cubicBezTo>
                  <a:lnTo>
                    <a:pt x="0" y="2114"/>
                  </a:lnTo>
                  <a:cubicBezTo>
                    <a:pt x="2" y="2451"/>
                    <a:pt x="238" y="2755"/>
                    <a:pt x="620" y="2975"/>
                  </a:cubicBezTo>
                  <a:cubicBezTo>
                    <a:pt x="1003" y="3195"/>
                    <a:pt x="1529" y="3332"/>
                    <a:pt x="2110" y="3332"/>
                  </a:cubicBezTo>
                  <a:lnTo>
                    <a:pt x="2115" y="3332"/>
                  </a:lnTo>
                  <a:cubicBezTo>
                    <a:pt x="2437" y="3332"/>
                    <a:pt x="2752" y="3420"/>
                    <a:pt x="3018" y="3603"/>
                  </a:cubicBezTo>
                  <a:lnTo>
                    <a:pt x="6307" y="5876"/>
                  </a:lnTo>
                  <a:cubicBezTo>
                    <a:pt x="7320" y="6576"/>
                    <a:pt x="7877" y="7457"/>
                    <a:pt x="7882" y="8371"/>
                  </a:cubicBezTo>
                  <a:lnTo>
                    <a:pt x="7891" y="5072"/>
                  </a:lnTo>
                  <a:cubicBezTo>
                    <a:pt x="7886" y="4158"/>
                    <a:pt x="7328" y="3275"/>
                    <a:pt x="6316" y="2577"/>
                  </a:cubicBezTo>
                  <a:lnTo>
                    <a:pt x="6316" y="257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6">
              <a:extLst>
                <a:ext uri="{FF2B5EF4-FFF2-40B4-BE49-F238E27FC236}">
                  <a16:creationId xmlns:a16="http://schemas.microsoft.com/office/drawing/2014/main" id="{2019747D-28D5-6395-837A-D0193DD5A0DF}"/>
                </a:ext>
              </a:extLst>
            </p:cNvPr>
            <p:cNvSpPr/>
            <p:nvPr/>
          </p:nvSpPr>
          <p:spPr>
            <a:xfrm>
              <a:off x="5296624" y="3556295"/>
              <a:ext cx="1258921" cy="713315"/>
            </a:xfrm>
            <a:custGeom>
              <a:avLst/>
              <a:gdLst/>
              <a:ahLst/>
              <a:cxnLst/>
              <a:rect l="l" t="t" r="r" b="b"/>
              <a:pathLst>
                <a:path w="25545" h="14474" extrusionOk="0">
                  <a:moveTo>
                    <a:pt x="23360" y="0"/>
                  </a:moveTo>
                  <a:cubicBezTo>
                    <a:pt x="22197" y="2"/>
                    <a:pt x="21259" y="547"/>
                    <a:pt x="21262" y="1220"/>
                  </a:cubicBezTo>
                  <a:cubicBezTo>
                    <a:pt x="21265" y="1362"/>
                    <a:pt x="21309" y="1499"/>
                    <a:pt x="21386" y="1625"/>
                  </a:cubicBezTo>
                  <a:cubicBezTo>
                    <a:pt x="21386" y="1625"/>
                    <a:pt x="18455" y="2326"/>
                    <a:pt x="17464" y="2505"/>
                  </a:cubicBezTo>
                  <a:cubicBezTo>
                    <a:pt x="15995" y="2769"/>
                    <a:pt x="14286" y="2814"/>
                    <a:pt x="12705" y="2814"/>
                  </a:cubicBezTo>
                  <a:cubicBezTo>
                    <a:pt x="11127" y="2814"/>
                    <a:pt x="9970" y="2723"/>
                    <a:pt x="8641" y="2505"/>
                  </a:cubicBezTo>
                  <a:cubicBezTo>
                    <a:pt x="7207" y="2268"/>
                    <a:pt x="4066" y="1669"/>
                    <a:pt x="4066" y="1669"/>
                  </a:cubicBezTo>
                  <a:cubicBezTo>
                    <a:pt x="4162" y="1529"/>
                    <a:pt x="4212" y="1377"/>
                    <a:pt x="4212" y="1220"/>
                  </a:cubicBezTo>
                  <a:cubicBezTo>
                    <a:pt x="4211" y="883"/>
                    <a:pt x="3972" y="579"/>
                    <a:pt x="3591" y="359"/>
                  </a:cubicBezTo>
                  <a:cubicBezTo>
                    <a:pt x="3209" y="137"/>
                    <a:pt x="2682" y="2"/>
                    <a:pt x="2100" y="2"/>
                  </a:cubicBezTo>
                  <a:cubicBezTo>
                    <a:pt x="941" y="2"/>
                    <a:pt x="1" y="547"/>
                    <a:pt x="5" y="1220"/>
                  </a:cubicBezTo>
                  <a:cubicBezTo>
                    <a:pt x="7" y="1557"/>
                    <a:pt x="244" y="1862"/>
                    <a:pt x="625" y="2082"/>
                  </a:cubicBezTo>
                  <a:cubicBezTo>
                    <a:pt x="1007" y="2302"/>
                    <a:pt x="1534" y="2438"/>
                    <a:pt x="2116" y="2438"/>
                  </a:cubicBezTo>
                  <a:lnTo>
                    <a:pt x="2156" y="2438"/>
                  </a:lnTo>
                  <a:cubicBezTo>
                    <a:pt x="2491" y="2438"/>
                    <a:pt x="2823" y="2502"/>
                    <a:pt x="3134" y="2628"/>
                  </a:cubicBezTo>
                  <a:cubicBezTo>
                    <a:pt x="3708" y="2857"/>
                    <a:pt x="4688" y="3251"/>
                    <a:pt x="5409" y="3541"/>
                  </a:cubicBezTo>
                  <a:cubicBezTo>
                    <a:pt x="5977" y="3769"/>
                    <a:pt x="6526" y="4047"/>
                    <a:pt x="7043" y="4377"/>
                  </a:cubicBezTo>
                  <a:cubicBezTo>
                    <a:pt x="7590" y="4724"/>
                    <a:pt x="7884" y="4963"/>
                    <a:pt x="7887" y="5624"/>
                  </a:cubicBezTo>
                  <a:cubicBezTo>
                    <a:pt x="7892" y="6538"/>
                    <a:pt x="7393" y="7452"/>
                    <a:pt x="6566" y="8358"/>
                  </a:cubicBezTo>
                  <a:cubicBezTo>
                    <a:pt x="5857" y="9134"/>
                    <a:pt x="4055" y="10843"/>
                    <a:pt x="3200" y="11648"/>
                  </a:cubicBezTo>
                  <a:cubicBezTo>
                    <a:pt x="2926" y="11906"/>
                    <a:pt x="2562" y="12035"/>
                    <a:pt x="2184" y="12035"/>
                  </a:cubicBezTo>
                  <a:cubicBezTo>
                    <a:pt x="2182" y="12035"/>
                    <a:pt x="2179" y="12035"/>
                    <a:pt x="2177" y="12035"/>
                  </a:cubicBezTo>
                  <a:lnTo>
                    <a:pt x="2171" y="12035"/>
                  </a:lnTo>
                  <a:cubicBezTo>
                    <a:pt x="1010" y="12035"/>
                    <a:pt x="70" y="12581"/>
                    <a:pt x="75" y="13254"/>
                  </a:cubicBezTo>
                  <a:cubicBezTo>
                    <a:pt x="76" y="13592"/>
                    <a:pt x="313" y="13897"/>
                    <a:pt x="696" y="14117"/>
                  </a:cubicBezTo>
                  <a:cubicBezTo>
                    <a:pt x="1076" y="14337"/>
                    <a:pt x="1603" y="14473"/>
                    <a:pt x="2185" y="14473"/>
                  </a:cubicBezTo>
                  <a:cubicBezTo>
                    <a:pt x="3348" y="14473"/>
                    <a:pt x="4286" y="13927"/>
                    <a:pt x="4282" y="13254"/>
                  </a:cubicBezTo>
                  <a:lnTo>
                    <a:pt x="4282" y="13251"/>
                  </a:lnTo>
                  <a:cubicBezTo>
                    <a:pt x="4280" y="12937"/>
                    <a:pt x="4418" y="12637"/>
                    <a:pt x="4660" y="12437"/>
                  </a:cubicBezTo>
                  <a:lnTo>
                    <a:pt x="6913" y="10573"/>
                  </a:lnTo>
                  <a:cubicBezTo>
                    <a:pt x="8544" y="9224"/>
                    <a:pt x="10587" y="8457"/>
                    <a:pt x="12702" y="8444"/>
                  </a:cubicBezTo>
                  <a:cubicBezTo>
                    <a:pt x="12731" y="8442"/>
                    <a:pt x="12760" y="8442"/>
                    <a:pt x="12789" y="8442"/>
                  </a:cubicBezTo>
                  <a:lnTo>
                    <a:pt x="12836" y="8442"/>
                  </a:lnTo>
                  <a:cubicBezTo>
                    <a:pt x="14923" y="8451"/>
                    <a:pt x="16936" y="9216"/>
                    <a:pt x="18553" y="10537"/>
                  </a:cubicBezTo>
                  <a:lnTo>
                    <a:pt x="20996" y="12534"/>
                  </a:lnTo>
                  <a:cubicBezTo>
                    <a:pt x="21211" y="12709"/>
                    <a:pt x="21334" y="12974"/>
                    <a:pt x="21333" y="13251"/>
                  </a:cubicBezTo>
                  <a:lnTo>
                    <a:pt x="21333" y="13254"/>
                  </a:lnTo>
                  <a:cubicBezTo>
                    <a:pt x="21334" y="13590"/>
                    <a:pt x="21573" y="13895"/>
                    <a:pt x="21954" y="14117"/>
                  </a:cubicBezTo>
                  <a:cubicBezTo>
                    <a:pt x="22337" y="14337"/>
                    <a:pt x="22863" y="14473"/>
                    <a:pt x="23445" y="14473"/>
                  </a:cubicBezTo>
                  <a:cubicBezTo>
                    <a:pt x="24606" y="14473"/>
                    <a:pt x="25544" y="13927"/>
                    <a:pt x="25541" y="13255"/>
                  </a:cubicBezTo>
                  <a:cubicBezTo>
                    <a:pt x="25540" y="12918"/>
                    <a:pt x="25301" y="12614"/>
                    <a:pt x="24920" y="12392"/>
                  </a:cubicBezTo>
                  <a:cubicBezTo>
                    <a:pt x="24537" y="12172"/>
                    <a:pt x="24011" y="12035"/>
                    <a:pt x="23429" y="12035"/>
                  </a:cubicBezTo>
                  <a:lnTo>
                    <a:pt x="23391" y="12035"/>
                  </a:lnTo>
                  <a:cubicBezTo>
                    <a:pt x="22991" y="12035"/>
                    <a:pt x="22605" y="11885"/>
                    <a:pt x="22309" y="11612"/>
                  </a:cubicBezTo>
                  <a:cubicBezTo>
                    <a:pt x="21414" y="10786"/>
                    <a:pt x="19605" y="9110"/>
                    <a:pt x="18931" y="8442"/>
                  </a:cubicBezTo>
                  <a:cubicBezTo>
                    <a:pt x="18050" y="7571"/>
                    <a:pt x="17607" y="6549"/>
                    <a:pt x="17604" y="5578"/>
                  </a:cubicBezTo>
                  <a:cubicBezTo>
                    <a:pt x="17601" y="4973"/>
                    <a:pt x="17841" y="4724"/>
                    <a:pt x="18295" y="4420"/>
                  </a:cubicBezTo>
                  <a:cubicBezTo>
                    <a:pt x="18848" y="4049"/>
                    <a:pt x="19444" y="3743"/>
                    <a:pt x="20062" y="3492"/>
                  </a:cubicBezTo>
                  <a:lnTo>
                    <a:pt x="22005" y="2705"/>
                  </a:lnTo>
                  <a:cubicBezTo>
                    <a:pt x="22439" y="2529"/>
                    <a:pt x="22900" y="2440"/>
                    <a:pt x="23368" y="2440"/>
                  </a:cubicBezTo>
                  <a:lnTo>
                    <a:pt x="23374" y="2440"/>
                  </a:lnTo>
                  <a:cubicBezTo>
                    <a:pt x="24535" y="2440"/>
                    <a:pt x="25475" y="1894"/>
                    <a:pt x="25472" y="1220"/>
                  </a:cubicBezTo>
                  <a:cubicBezTo>
                    <a:pt x="25469" y="883"/>
                    <a:pt x="25233" y="579"/>
                    <a:pt x="24850" y="357"/>
                  </a:cubicBezTo>
                  <a:cubicBezTo>
                    <a:pt x="24469" y="137"/>
                    <a:pt x="23941" y="0"/>
                    <a:pt x="23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6">
              <a:extLst>
                <a:ext uri="{FF2B5EF4-FFF2-40B4-BE49-F238E27FC236}">
                  <a16:creationId xmlns:a16="http://schemas.microsoft.com/office/drawing/2014/main" id="{9DD73DAE-8C3E-5736-500C-E20D60B1E738}"/>
                </a:ext>
              </a:extLst>
            </p:cNvPr>
            <p:cNvSpPr/>
            <p:nvPr/>
          </p:nvSpPr>
          <p:spPr>
            <a:xfrm>
              <a:off x="5302488" y="3969227"/>
              <a:ext cx="1250543" cy="320287"/>
            </a:xfrm>
            <a:custGeom>
              <a:avLst/>
              <a:gdLst/>
              <a:ahLst/>
              <a:cxnLst/>
              <a:rect l="l" t="t" r="r" b="b"/>
              <a:pathLst>
                <a:path w="25375" h="6499" extrusionOk="0">
                  <a:moveTo>
                    <a:pt x="12606" y="0"/>
                  </a:moveTo>
                  <a:cubicBezTo>
                    <a:pt x="12453" y="0"/>
                    <a:pt x="12303" y="6"/>
                    <a:pt x="12154" y="12"/>
                  </a:cubicBezTo>
                  <a:cubicBezTo>
                    <a:pt x="10169" y="106"/>
                    <a:pt x="8331" y="923"/>
                    <a:pt x="6794" y="2194"/>
                  </a:cubicBezTo>
                  <a:lnTo>
                    <a:pt x="4541" y="4058"/>
                  </a:lnTo>
                  <a:cubicBezTo>
                    <a:pt x="4299" y="4258"/>
                    <a:pt x="4159" y="4558"/>
                    <a:pt x="4163" y="4872"/>
                  </a:cubicBezTo>
                  <a:lnTo>
                    <a:pt x="4163" y="4875"/>
                  </a:lnTo>
                  <a:cubicBezTo>
                    <a:pt x="4166" y="5548"/>
                    <a:pt x="3227" y="6094"/>
                    <a:pt x="2066" y="6094"/>
                  </a:cubicBezTo>
                  <a:cubicBezTo>
                    <a:pt x="1484" y="6094"/>
                    <a:pt x="957" y="5959"/>
                    <a:pt x="575" y="5738"/>
                  </a:cubicBezTo>
                  <a:cubicBezTo>
                    <a:pt x="371" y="5619"/>
                    <a:pt x="211" y="5476"/>
                    <a:pt x="103" y="5318"/>
                  </a:cubicBezTo>
                  <a:cubicBezTo>
                    <a:pt x="60" y="5382"/>
                    <a:pt x="26" y="5448"/>
                    <a:pt x="0" y="5518"/>
                  </a:cubicBezTo>
                  <a:cubicBezTo>
                    <a:pt x="83" y="5759"/>
                    <a:pt x="286" y="5976"/>
                    <a:pt x="575" y="6142"/>
                  </a:cubicBezTo>
                  <a:cubicBezTo>
                    <a:pt x="957" y="6362"/>
                    <a:pt x="1484" y="6499"/>
                    <a:pt x="2066" y="6499"/>
                  </a:cubicBezTo>
                  <a:cubicBezTo>
                    <a:pt x="3229" y="6499"/>
                    <a:pt x="4167" y="5953"/>
                    <a:pt x="4163" y="5281"/>
                  </a:cubicBezTo>
                  <a:lnTo>
                    <a:pt x="4163" y="5276"/>
                  </a:lnTo>
                  <a:cubicBezTo>
                    <a:pt x="4159" y="4961"/>
                    <a:pt x="4299" y="4662"/>
                    <a:pt x="4541" y="4462"/>
                  </a:cubicBezTo>
                  <a:lnTo>
                    <a:pt x="6794" y="2598"/>
                  </a:lnTo>
                  <a:cubicBezTo>
                    <a:pt x="8331" y="1328"/>
                    <a:pt x="10232" y="574"/>
                    <a:pt x="12217" y="478"/>
                  </a:cubicBezTo>
                  <a:cubicBezTo>
                    <a:pt x="12338" y="474"/>
                    <a:pt x="12461" y="469"/>
                    <a:pt x="12583" y="469"/>
                  </a:cubicBezTo>
                  <a:cubicBezTo>
                    <a:pt x="12612" y="468"/>
                    <a:pt x="12640" y="468"/>
                    <a:pt x="12669" y="468"/>
                  </a:cubicBezTo>
                  <a:lnTo>
                    <a:pt x="12717" y="468"/>
                  </a:lnTo>
                  <a:cubicBezTo>
                    <a:pt x="12850" y="469"/>
                    <a:pt x="12984" y="472"/>
                    <a:pt x="13118" y="480"/>
                  </a:cubicBezTo>
                  <a:cubicBezTo>
                    <a:pt x="15061" y="578"/>
                    <a:pt x="16920" y="1326"/>
                    <a:pt x="18434" y="2563"/>
                  </a:cubicBezTo>
                  <a:lnTo>
                    <a:pt x="20877" y="4559"/>
                  </a:lnTo>
                  <a:cubicBezTo>
                    <a:pt x="21091" y="4735"/>
                    <a:pt x="21215" y="4999"/>
                    <a:pt x="21214" y="5276"/>
                  </a:cubicBezTo>
                  <a:lnTo>
                    <a:pt x="21214" y="5281"/>
                  </a:lnTo>
                  <a:cubicBezTo>
                    <a:pt x="21215" y="5616"/>
                    <a:pt x="21452" y="5922"/>
                    <a:pt x="21835" y="6142"/>
                  </a:cubicBezTo>
                  <a:cubicBezTo>
                    <a:pt x="22216" y="6362"/>
                    <a:pt x="22743" y="6499"/>
                    <a:pt x="23324" y="6499"/>
                  </a:cubicBezTo>
                  <a:cubicBezTo>
                    <a:pt x="24341" y="6499"/>
                    <a:pt x="25182" y="6081"/>
                    <a:pt x="25374" y="5527"/>
                  </a:cubicBezTo>
                  <a:cubicBezTo>
                    <a:pt x="25350" y="5458"/>
                    <a:pt x="25316" y="5391"/>
                    <a:pt x="25273" y="5327"/>
                  </a:cubicBezTo>
                  <a:cubicBezTo>
                    <a:pt x="24967" y="5776"/>
                    <a:pt x="24212" y="6094"/>
                    <a:pt x="23324" y="6094"/>
                  </a:cubicBezTo>
                  <a:cubicBezTo>
                    <a:pt x="22743" y="6094"/>
                    <a:pt x="22216" y="5958"/>
                    <a:pt x="21835" y="5738"/>
                  </a:cubicBezTo>
                  <a:cubicBezTo>
                    <a:pt x="21452" y="5516"/>
                    <a:pt x="21215" y="5211"/>
                    <a:pt x="21214" y="4875"/>
                  </a:cubicBezTo>
                  <a:lnTo>
                    <a:pt x="21214" y="4872"/>
                  </a:lnTo>
                  <a:cubicBezTo>
                    <a:pt x="21215" y="4595"/>
                    <a:pt x="21091" y="4330"/>
                    <a:pt x="20877" y="4155"/>
                  </a:cubicBezTo>
                  <a:lnTo>
                    <a:pt x="18434" y="2158"/>
                  </a:lnTo>
                  <a:cubicBezTo>
                    <a:pt x="16920" y="921"/>
                    <a:pt x="14998" y="111"/>
                    <a:pt x="13055" y="12"/>
                  </a:cubicBezTo>
                  <a:cubicBezTo>
                    <a:pt x="12906" y="6"/>
                    <a:pt x="12756" y="0"/>
                    <a:pt x="12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6">
              <a:extLst>
                <a:ext uri="{FF2B5EF4-FFF2-40B4-BE49-F238E27FC236}">
                  <a16:creationId xmlns:a16="http://schemas.microsoft.com/office/drawing/2014/main" id="{E9FEBB24-D1DB-63AB-9F82-7523B1531B50}"/>
                </a:ext>
              </a:extLst>
            </p:cNvPr>
            <p:cNvSpPr/>
            <p:nvPr/>
          </p:nvSpPr>
          <p:spPr>
            <a:xfrm>
              <a:off x="6294135" y="3607302"/>
              <a:ext cx="66039" cy="42432"/>
            </a:xfrm>
            <a:custGeom>
              <a:avLst/>
              <a:gdLst/>
              <a:ahLst/>
              <a:cxnLst/>
              <a:rect l="l" t="t" r="r" b="b"/>
              <a:pathLst>
                <a:path w="1340" h="861" extrusionOk="0">
                  <a:moveTo>
                    <a:pt x="1044" y="1"/>
                  </a:moveTo>
                  <a:cubicBezTo>
                    <a:pt x="1044" y="1"/>
                    <a:pt x="849" y="430"/>
                    <a:pt x="1" y="861"/>
                  </a:cubicBezTo>
                  <a:lnTo>
                    <a:pt x="1339" y="728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6">
              <a:extLst>
                <a:ext uri="{FF2B5EF4-FFF2-40B4-BE49-F238E27FC236}">
                  <a16:creationId xmlns:a16="http://schemas.microsoft.com/office/drawing/2014/main" id="{4D7DBB9A-D82B-82DD-0EED-439B6F4A5D08}"/>
                </a:ext>
              </a:extLst>
            </p:cNvPr>
            <p:cNvSpPr/>
            <p:nvPr/>
          </p:nvSpPr>
          <p:spPr>
            <a:xfrm>
              <a:off x="5488428" y="3607302"/>
              <a:ext cx="65940" cy="42432"/>
            </a:xfrm>
            <a:custGeom>
              <a:avLst/>
              <a:gdLst/>
              <a:ahLst/>
              <a:cxnLst/>
              <a:rect l="l" t="t" r="r" b="b"/>
              <a:pathLst>
                <a:path w="1338" h="861" extrusionOk="0">
                  <a:moveTo>
                    <a:pt x="296" y="1"/>
                  </a:moveTo>
                  <a:lnTo>
                    <a:pt x="0" y="728"/>
                  </a:lnTo>
                  <a:lnTo>
                    <a:pt x="1337" y="861"/>
                  </a:lnTo>
                  <a:cubicBezTo>
                    <a:pt x="491" y="430"/>
                    <a:pt x="296" y="1"/>
                    <a:pt x="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6">
              <a:extLst>
                <a:ext uri="{FF2B5EF4-FFF2-40B4-BE49-F238E27FC236}">
                  <a16:creationId xmlns:a16="http://schemas.microsoft.com/office/drawing/2014/main" id="{8D675FC7-F100-FF38-177C-617238AA419A}"/>
                </a:ext>
              </a:extLst>
            </p:cNvPr>
            <p:cNvSpPr/>
            <p:nvPr/>
          </p:nvSpPr>
          <p:spPr>
            <a:xfrm>
              <a:off x="6255499" y="4065770"/>
              <a:ext cx="107633" cy="168103"/>
            </a:xfrm>
            <a:custGeom>
              <a:avLst/>
              <a:gdLst/>
              <a:ahLst/>
              <a:cxnLst/>
              <a:rect l="l" t="t" r="r" b="b"/>
              <a:pathLst>
                <a:path w="2184" h="3411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259" y="30"/>
                    <a:pt x="1048" y="107"/>
                    <a:pt x="862" y="228"/>
                  </a:cubicBezTo>
                  <a:lnTo>
                    <a:pt x="542" y="439"/>
                  </a:lnTo>
                  <a:cubicBezTo>
                    <a:pt x="204" y="662"/>
                    <a:pt x="0" y="1041"/>
                    <a:pt x="0" y="1445"/>
                  </a:cubicBezTo>
                  <a:lnTo>
                    <a:pt x="0" y="2633"/>
                  </a:lnTo>
                  <a:cubicBezTo>
                    <a:pt x="0" y="2833"/>
                    <a:pt x="114" y="3014"/>
                    <a:pt x="294" y="3100"/>
                  </a:cubicBezTo>
                  <a:lnTo>
                    <a:pt x="937" y="3411"/>
                  </a:lnTo>
                  <a:lnTo>
                    <a:pt x="937" y="1899"/>
                  </a:lnTo>
                  <a:cubicBezTo>
                    <a:pt x="937" y="1493"/>
                    <a:pt x="1143" y="1113"/>
                    <a:pt x="1485" y="891"/>
                  </a:cubicBezTo>
                  <a:lnTo>
                    <a:pt x="1485" y="891"/>
                  </a:lnTo>
                  <a:cubicBezTo>
                    <a:pt x="1674" y="768"/>
                    <a:pt x="1888" y="690"/>
                    <a:pt x="2112" y="664"/>
                  </a:cubicBezTo>
                  <a:lnTo>
                    <a:pt x="2183" y="6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6">
              <a:extLst>
                <a:ext uri="{FF2B5EF4-FFF2-40B4-BE49-F238E27FC236}">
                  <a16:creationId xmlns:a16="http://schemas.microsoft.com/office/drawing/2014/main" id="{B0FB8465-4AB8-4881-6EA1-55174A95EEFF}"/>
                </a:ext>
              </a:extLst>
            </p:cNvPr>
            <p:cNvSpPr/>
            <p:nvPr/>
          </p:nvSpPr>
          <p:spPr>
            <a:xfrm>
              <a:off x="6181527" y="4018164"/>
              <a:ext cx="127790" cy="180275"/>
            </a:xfrm>
            <a:custGeom>
              <a:avLst/>
              <a:gdLst/>
              <a:ahLst/>
              <a:cxnLst/>
              <a:rect l="l" t="t" r="r" b="b"/>
              <a:pathLst>
                <a:path w="2593" h="3658" extrusionOk="0">
                  <a:moveTo>
                    <a:pt x="1948" y="1"/>
                  </a:moveTo>
                  <a:lnTo>
                    <a:pt x="1935" y="1"/>
                  </a:lnTo>
                  <a:cubicBezTo>
                    <a:pt x="1728" y="18"/>
                    <a:pt x="1528" y="84"/>
                    <a:pt x="1351" y="195"/>
                  </a:cubicBezTo>
                  <a:lnTo>
                    <a:pt x="725" y="590"/>
                  </a:lnTo>
                  <a:cubicBezTo>
                    <a:pt x="272" y="873"/>
                    <a:pt x="0" y="1368"/>
                    <a:pt x="0" y="1902"/>
                  </a:cubicBezTo>
                  <a:lnTo>
                    <a:pt x="0" y="2880"/>
                  </a:lnTo>
                  <a:cubicBezTo>
                    <a:pt x="0" y="3080"/>
                    <a:pt x="114" y="3263"/>
                    <a:pt x="296" y="3349"/>
                  </a:cubicBezTo>
                  <a:cubicBezTo>
                    <a:pt x="572" y="3480"/>
                    <a:pt x="942" y="3657"/>
                    <a:pt x="942" y="3657"/>
                  </a:cubicBezTo>
                  <a:lnTo>
                    <a:pt x="942" y="2334"/>
                  </a:lnTo>
                  <a:cubicBezTo>
                    <a:pt x="942" y="1810"/>
                    <a:pt x="1208" y="1320"/>
                    <a:pt x="1646" y="1034"/>
                  </a:cubicBezTo>
                  <a:lnTo>
                    <a:pt x="1992" y="810"/>
                  </a:lnTo>
                  <a:cubicBezTo>
                    <a:pt x="2172" y="693"/>
                    <a:pt x="2378" y="624"/>
                    <a:pt x="2592" y="607"/>
                  </a:cubicBezTo>
                  <a:lnTo>
                    <a:pt x="2592" y="607"/>
                  </a:lnTo>
                  <a:lnTo>
                    <a:pt x="1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6">
              <a:extLst>
                <a:ext uri="{FF2B5EF4-FFF2-40B4-BE49-F238E27FC236}">
                  <a16:creationId xmlns:a16="http://schemas.microsoft.com/office/drawing/2014/main" id="{7B4CDA2B-71C7-D5C2-DB9E-3F1087A0C9D5}"/>
                </a:ext>
              </a:extLst>
            </p:cNvPr>
            <p:cNvSpPr/>
            <p:nvPr/>
          </p:nvSpPr>
          <p:spPr>
            <a:xfrm>
              <a:off x="5487886" y="4065770"/>
              <a:ext cx="107633" cy="168103"/>
            </a:xfrm>
            <a:custGeom>
              <a:avLst/>
              <a:gdLst/>
              <a:ahLst/>
              <a:cxnLst/>
              <a:rect l="l" t="t" r="r" b="b"/>
              <a:pathLst>
                <a:path w="2184" h="3411" extrusionOk="0">
                  <a:moveTo>
                    <a:pt x="705" y="1"/>
                  </a:moveTo>
                  <a:lnTo>
                    <a:pt x="705" y="1"/>
                  </a:lnTo>
                  <a:cubicBezTo>
                    <a:pt x="925" y="30"/>
                    <a:pt x="1136" y="107"/>
                    <a:pt x="1320" y="228"/>
                  </a:cubicBezTo>
                  <a:lnTo>
                    <a:pt x="1640" y="439"/>
                  </a:lnTo>
                  <a:cubicBezTo>
                    <a:pt x="1979" y="662"/>
                    <a:pt x="2183" y="1041"/>
                    <a:pt x="2183" y="1445"/>
                  </a:cubicBezTo>
                  <a:lnTo>
                    <a:pt x="2183" y="2633"/>
                  </a:lnTo>
                  <a:cubicBezTo>
                    <a:pt x="2183" y="2833"/>
                    <a:pt x="2069" y="3014"/>
                    <a:pt x="1890" y="3100"/>
                  </a:cubicBezTo>
                  <a:lnTo>
                    <a:pt x="1245" y="3411"/>
                  </a:lnTo>
                  <a:lnTo>
                    <a:pt x="1245" y="1899"/>
                  </a:lnTo>
                  <a:cubicBezTo>
                    <a:pt x="1245" y="1493"/>
                    <a:pt x="1040" y="1113"/>
                    <a:pt x="699" y="891"/>
                  </a:cubicBezTo>
                  <a:lnTo>
                    <a:pt x="699" y="891"/>
                  </a:lnTo>
                  <a:cubicBezTo>
                    <a:pt x="510" y="768"/>
                    <a:pt x="294" y="690"/>
                    <a:pt x="71" y="664"/>
                  </a:cubicBezTo>
                  <a:lnTo>
                    <a:pt x="1" y="65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6">
              <a:extLst>
                <a:ext uri="{FF2B5EF4-FFF2-40B4-BE49-F238E27FC236}">
                  <a16:creationId xmlns:a16="http://schemas.microsoft.com/office/drawing/2014/main" id="{2A58364E-362B-86A8-E81A-C8279A8688BB}"/>
                </a:ext>
              </a:extLst>
            </p:cNvPr>
            <p:cNvSpPr/>
            <p:nvPr/>
          </p:nvSpPr>
          <p:spPr>
            <a:xfrm>
              <a:off x="5540568" y="4018164"/>
              <a:ext cx="127888" cy="180275"/>
            </a:xfrm>
            <a:custGeom>
              <a:avLst/>
              <a:gdLst/>
              <a:ahLst/>
              <a:cxnLst/>
              <a:rect l="l" t="t" r="r" b="b"/>
              <a:pathLst>
                <a:path w="2595" h="3658" extrusionOk="0">
                  <a:moveTo>
                    <a:pt x="624" y="1"/>
                  </a:moveTo>
                  <a:lnTo>
                    <a:pt x="657" y="1"/>
                  </a:lnTo>
                  <a:cubicBezTo>
                    <a:pt x="865" y="18"/>
                    <a:pt x="1065" y="84"/>
                    <a:pt x="1240" y="195"/>
                  </a:cubicBezTo>
                  <a:lnTo>
                    <a:pt x="1870" y="590"/>
                  </a:lnTo>
                  <a:cubicBezTo>
                    <a:pt x="2320" y="873"/>
                    <a:pt x="2594" y="1368"/>
                    <a:pt x="2594" y="1902"/>
                  </a:cubicBezTo>
                  <a:lnTo>
                    <a:pt x="2594" y="2880"/>
                  </a:lnTo>
                  <a:cubicBezTo>
                    <a:pt x="2594" y="3080"/>
                    <a:pt x="2479" y="3263"/>
                    <a:pt x="2297" y="3349"/>
                  </a:cubicBezTo>
                  <a:cubicBezTo>
                    <a:pt x="2020" y="3480"/>
                    <a:pt x="1651" y="3657"/>
                    <a:pt x="1651" y="3657"/>
                  </a:cubicBezTo>
                  <a:lnTo>
                    <a:pt x="1651" y="2334"/>
                  </a:lnTo>
                  <a:cubicBezTo>
                    <a:pt x="1651" y="1810"/>
                    <a:pt x="1385" y="1320"/>
                    <a:pt x="945" y="1034"/>
                  </a:cubicBezTo>
                  <a:lnTo>
                    <a:pt x="601" y="810"/>
                  </a:lnTo>
                  <a:cubicBezTo>
                    <a:pt x="421" y="693"/>
                    <a:pt x="214" y="624"/>
                    <a:pt x="1" y="607"/>
                  </a:cubicBezTo>
                  <a:lnTo>
                    <a:pt x="1" y="6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6">
              <a:extLst>
                <a:ext uri="{FF2B5EF4-FFF2-40B4-BE49-F238E27FC236}">
                  <a16:creationId xmlns:a16="http://schemas.microsoft.com/office/drawing/2014/main" id="{5B30039E-B7E9-D75E-DA04-B6B8DEB05618}"/>
                </a:ext>
              </a:extLst>
            </p:cNvPr>
            <p:cNvSpPr/>
            <p:nvPr/>
          </p:nvSpPr>
          <p:spPr>
            <a:xfrm>
              <a:off x="5902493" y="3809554"/>
              <a:ext cx="50958" cy="29471"/>
            </a:xfrm>
            <a:custGeom>
              <a:avLst/>
              <a:gdLst/>
              <a:ahLst/>
              <a:cxnLst/>
              <a:rect l="l" t="t" r="r" b="b"/>
              <a:pathLst>
                <a:path w="1034" h="598" extrusionOk="0">
                  <a:moveTo>
                    <a:pt x="512" y="1"/>
                  </a:moveTo>
                  <a:cubicBezTo>
                    <a:pt x="380" y="1"/>
                    <a:pt x="248" y="30"/>
                    <a:pt x="148" y="88"/>
                  </a:cubicBezTo>
                  <a:cubicBezTo>
                    <a:pt x="49" y="147"/>
                    <a:pt x="0" y="222"/>
                    <a:pt x="0" y="299"/>
                  </a:cubicBezTo>
                  <a:cubicBezTo>
                    <a:pt x="0" y="304"/>
                    <a:pt x="0" y="308"/>
                    <a:pt x="0" y="313"/>
                  </a:cubicBezTo>
                  <a:lnTo>
                    <a:pt x="0" y="314"/>
                  </a:lnTo>
                  <a:cubicBezTo>
                    <a:pt x="2" y="319"/>
                    <a:pt x="2" y="322"/>
                    <a:pt x="2" y="327"/>
                  </a:cubicBezTo>
                  <a:cubicBezTo>
                    <a:pt x="2" y="331"/>
                    <a:pt x="3" y="337"/>
                    <a:pt x="6" y="342"/>
                  </a:cubicBezTo>
                  <a:cubicBezTo>
                    <a:pt x="6" y="347"/>
                    <a:pt x="8" y="351"/>
                    <a:pt x="9" y="356"/>
                  </a:cubicBezTo>
                  <a:cubicBezTo>
                    <a:pt x="11" y="361"/>
                    <a:pt x="12" y="365"/>
                    <a:pt x="15" y="371"/>
                  </a:cubicBezTo>
                  <a:cubicBezTo>
                    <a:pt x="17" y="374"/>
                    <a:pt x="19" y="379"/>
                    <a:pt x="20" y="384"/>
                  </a:cubicBezTo>
                  <a:cubicBezTo>
                    <a:pt x="23" y="388"/>
                    <a:pt x="26" y="393"/>
                    <a:pt x="31" y="399"/>
                  </a:cubicBezTo>
                  <a:cubicBezTo>
                    <a:pt x="32" y="402"/>
                    <a:pt x="34" y="407"/>
                    <a:pt x="37" y="411"/>
                  </a:cubicBezTo>
                  <a:cubicBezTo>
                    <a:pt x="42" y="416"/>
                    <a:pt x="46" y="421"/>
                    <a:pt x="49" y="427"/>
                  </a:cubicBezTo>
                  <a:cubicBezTo>
                    <a:pt x="52" y="430"/>
                    <a:pt x="55" y="434"/>
                    <a:pt x="59" y="437"/>
                  </a:cubicBezTo>
                  <a:cubicBezTo>
                    <a:pt x="63" y="442"/>
                    <a:pt x="69" y="448"/>
                    <a:pt x="74" y="453"/>
                  </a:cubicBezTo>
                  <a:cubicBezTo>
                    <a:pt x="77" y="456"/>
                    <a:pt x="82" y="461"/>
                    <a:pt x="85" y="464"/>
                  </a:cubicBezTo>
                  <a:cubicBezTo>
                    <a:pt x="91" y="468"/>
                    <a:pt x="97" y="473"/>
                    <a:pt x="105" y="477"/>
                  </a:cubicBezTo>
                  <a:cubicBezTo>
                    <a:pt x="108" y="481"/>
                    <a:pt x="111" y="484"/>
                    <a:pt x="115" y="487"/>
                  </a:cubicBezTo>
                  <a:cubicBezTo>
                    <a:pt x="126" y="494"/>
                    <a:pt x="138" y="502"/>
                    <a:pt x="151" y="510"/>
                  </a:cubicBezTo>
                  <a:cubicBezTo>
                    <a:pt x="252" y="568"/>
                    <a:pt x="383" y="597"/>
                    <a:pt x="515" y="597"/>
                  </a:cubicBezTo>
                  <a:cubicBezTo>
                    <a:pt x="647" y="597"/>
                    <a:pt x="778" y="568"/>
                    <a:pt x="878" y="510"/>
                  </a:cubicBezTo>
                  <a:cubicBezTo>
                    <a:pt x="891" y="502"/>
                    <a:pt x="903" y="494"/>
                    <a:pt x="914" y="487"/>
                  </a:cubicBezTo>
                  <a:cubicBezTo>
                    <a:pt x="917" y="485"/>
                    <a:pt x="918" y="484"/>
                    <a:pt x="921" y="481"/>
                  </a:cubicBezTo>
                  <a:cubicBezTo>
                    <a:pt x="929" y="474"/>
                    <a:pt x="937" y="470"/>
                    <a:pt x="943" y="464"/>
                  </a:cubicBezTo>
                  <a:cubicBezTo>
                    <a:pt x="948" y="461"/>
                    <a:pt x="949" y="457"/>
                    <a:pt x="952" y="454"/>
                  </a:cubicBezTo>
                  <a:cubicBezTo>
                    <a:pt x="958" y="448"/>
                    <a:pt x="965" y="444"/>
                    <a:pt x="969" y="437"/>
                  </a:cubicBezTo>
                  <a:cubicBezTo>
                    <a:pt x="972" y="434"/>
                    <a:pt x="974" y="431"/>
                    <a:pt x="977" y="428"/>
                  </a:cubicBezTo>
                  <a:cubicBezTo>
                    <a:pt x="981" y="422"/>
                    <a:pt x="986" y="417"/>
                    <a:pt x="991" y="411"/>
                  </a:cubicBezTo>
                  <a:cubicBezTo>
                    <a:pt x="994" y="407"/>
                    <a:pt x="994" y="404"/>
                    <a:pt x="997" y="399"/>
                  </a:cubicBezTo>
                  <a:cubicBezTo>
                    <a:pt x="1000" y="394"/>
                    <a:pt x="1003" y="390"/>
                    <a:pt x="1006" y="384"/>
                  </a:cubicBezTo>
                  <a:cubicBezTo>
                    <a:pt x="1009" y="381"/>
                    <a:pt x="1011" y="376"/>
                    <a:pt x="1012" y="371"/>
                  </a:cubicBezTo>
                  <a:cubicBezTo>
                    <a:pt x="1014" y="367"/>
                    <a:pt x="1017" y="362"/>
                    <a:pt x="1018" y="356"/>
                  </a:cubicBezTo>
                  <a:cubicBezTo>
                    <a:pt x="1020" y="351"/>
                    <a:pt x="1020" y="348"/>
                    <a:pt x="1021" y="344"/>
                  </a:cubicBezTo>
                  <a:cubicBezTo>
                    <a:pt x="1023" y="339"/>
                    <a:pt x="1024" y="333"/>
                    <a:pt x="1024" y="328"/>
                  </a:cubicBezTo>
                  <a:cubicBezTo>
                    <a:pt x="1026" y="324"/>
                    <a:pt x="1026" y="319"/>
                    <a:pt x="1026" y="314"/>
                  </a:cubicBezTo>
                  <a:cubicBezTo>
                    <a:pt x="1034" y="233"/>
                    <a:pt x="983" y="150"/>
                    <a:pt x="875" y="88"/>
                  </a:cubicBezTo>
                  <a:cubicBezTo>
                    <a:pt x="775" y="30"/>
                    <a:pt x="643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6">
              <a:extLst>
                <a:ext uri="{FF2B5EF4-FFF2-40B4-BE49-F238E27FC236}">
                  <a16:creationId xmlns:a16="http://schemas.microsoft.com/office/drawing/2014/main" id="{7BECBED7-0202-566D-A98E-D71CE41E7D98}"/>
                </a:ext>
              </a:extLst>
            </p:cNvPr>
            <p:cNvSpPr/>
            <p:nvPr/>
          </p:nvSpPr>
          <p:spPr>
            <a:xfrm>
              <a:off x="6472683" y="4106329"/>
              <a:ext cx="7491" cy="1103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151" y="1"/>
                  </a:moveTo>
                  <a:lnTo>
                    <a:pt x="0" y="59"/>
                  </a:lnTo>
                  <a:lnTo>
                    <a:pt x="0" y="224"/>
                  </a:lnTo>
                  <a:lnTo>
                    <a:pt x="151" y="167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>
              <a:extLst>
                <a:ext uri="{FF2B5EF4-FFF2-40B4-BE49-F238E27FC236}">
                  <a16:creationId xmlns:a16="http://schemas.microsoft.com/office/drawing/2014/main" id="{521C3C62-E776-E50D-D76A-E75E6528552B}"/>
                </a:ext>
              </a:extLst>
            </p:cNvPr>
            <p:cNvSpPr/>
            <p:nvPr/>
          </p:nvSpPr>
          <p:spPr>
            <a:xfrm>
              <a:off x="6463911" y="4104161"/>
              <a:ext cx="8822" cy="13208"/>
            </a:xfrm>
            <a:custGeom>
              <a:avLst/>
              <a:gdLst/>
              <a:ahLst/>
              <a:cxnLst/>
              <a:rect l="l" t="t" r="r" b="b"/>
              <a:pathLst>
                <a:path w="179" h="268" extrusionOk="0">
                  <a:moveTo>
                    <a:pt x="0" y="0"/>
                  </a:moveTo>
                  <a:lnTo>
                    <a:pt x="0" y="165"/>
                  </a:lnTo>
                  <a:lnTo>
                    <a:pt x="178" y="268"/>
                  </a:lnTo>
                  <a:lnTo>
                    <a:pt x="178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6">
              <a:extLst>
                <a:ext uri="{FF2B5EF4-FFF2-40B4-BE49-F238E27FC236}">
                  <a16:creationId xmlns:a16="http://schemas.microsoft.com/office/drawing/2014/main" id="{6FA1DF9B-A28B-A1E0-A8EB-09B95A0B7C65}"/>
                </a:ext>
              </a:extLst>
            </p:cNvPr>
            <p:cNvSpPr/>
            <p:nvPr/>
          </p:nvSpPr>
          <p:spPr>
            <a:xfrm>
              <a:off x="6445233" y="3968734"/>
              <a:ext cx="13996" cy="125375"/>
            </a:xfrm>
            <a:custGeom>
              <a:avLst/>
              <a:gdLst/>
              <a:ahLst/>
              <a:cxnLst/>
              <a:rect l="l" t="t" r="r" b="b"/>
              <a:pathLst>
                <a:path w="284" h="2544" extrusionOk="0">
                  <a:moveTo>
                    <a:pt x="139" y="1"/>
                  </a:moveTo>
                  <a:cubicBezTo>
                    <a:pt x="62" y="2"/>
                    <a:pt x="1" y="52"/>
                    <a:pt x="1" y="115"/>
                  </a:cubicBezTo>
                  <a:lnTo>
                    <a:pt x="8" y="2543"/>
                  </a:lnTo>
                  <a:cubicBezTo>
                    <a:pt x="8" y="2482"/>
                    <a:pt x="70" y="2431"/>
                    <a:pt x="147" y="2431"/>
                  </a:cubicBezTo>
                  <a:cubicBezTo>
                    <a:pt x="222" y="2431"/>
                    <a:pt x="283" y="2480"/>
                    <a:pt x="284" y="2543"/>
                  </a:cubicBezTo>
                  <a:lnTo>
                    <a:pt x="284" y="2543"/>
                  </a:lnTo>
                  <a:lnTo>
                    <a:pt x="278" y="113"/>
                  </a:lnTo>
                  <a:cubicBezTo>
                    <a:pt x="278" y="52"/>
                    <a:pt x="214" y="1"/>
                    <a:pt x="139" y="1"/>
                  </a:cubicBezTo>
                  <a:close/>
                  <a:moveTo>
                    <a:pt x="284" y="2543"/>
                  </a:moveTo>
                  <a:lnTo>
                    <a:pt x="284" y="2543"/>
                  </a:lnTo>
                  <a:cubicBezTo>
                    <a:pt x="284" y="2543"/>
                    <a:pt x="284" y="2543"/>
                    <a:pt x="284" y="2543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9" name="Google Shape;1459;p46">
              <a:extLst>
                <a:ext uri="{FF2B5EF4-FFF2-40B4-BE49-F238E27FC236}">
                  <a16:creationId xmlns:a16="http://schemas.microsoft.com/office/drawing/2014/main" id="{F5AAB1F4-720B-59A9-9767-6516103329E1}"/>
                </a:ext>
              </a:extLst>
            </p:cNvPr>
            <p:cNvGrpSpPr/>
            <p:nvPr/>
          </p:nvGrpSpPr>
          <p:grpSpPr>
            <a:xfrm>
              <a:off x="5047469" y="3327650"/>
              <a:ext cx="708503" cy="475145"/>
              <a:chOff x="445502" y="2262069"/>
              <a:chExt cx="1007254" cy="675498"/>
            </a:xfrm>
          </p:grpSpPr>
          <p:sp>
            <p:nvSpPr>
              <p:cNvPr id="1460" name="Google Shape;1460;p46">
                <a:extLst>
                  <a:ext uri="{FF2B5EF4-FFF2-40B4-BE49-F238E27FC236}">
                    <a16:creationId xmlns:a16="http://schemas.microsoft.com/office/drawing/2014/main" id="{43F50A6D-B906-4EAC-ECDD-F7C49FB64D40}"/>
                  </a:ext>
                </a:extLst>
              </p:cNvPr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6">
                <a:extLst>
                  <a:ext uri="{FF2B5EF4-FFF2-40B4-BE49-F238E27FC236}">
                    <a16:creationId xmlns:a16="http://schemas.microsoft.com/office/drawing/2014/main" id="{34C93BA3-750A-1152-725C-C2B717F70B74}"/>
                  </a:ext>
                </a:extLst>
              </p:cNvPr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6">
                <a:extLst>
                  <a:ext uri="{FF2B5EF4-FFF2-40B4-BE49-F238E27FC236}">
                    <a16:creationId xmlns:a16="http://schemas.microsoft.com/office/drawing/2014/main" id="{6742957D-6D6E-42A9-DA68-EA3A82FF107F}"/>
                  </a:ext>
                </a:extLst>
              </p:cNvPr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6">
                <a:extLst>
                  <a:ext uri="{FF2B5EF4-FFF2-40B4-BE49-F238E27FC236}">
                    <a16:creationId xmlns:a16="http://schemas.microsoft.com/office/drawing/2014/main" id="{DF942B9E-B691-F189-7B61-26C7E4E4311F}"/>
                  </a:ext>
                </a:extLst>
              </p:cNvPr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6">
                <a:extLst>
                  <a:ext uri="{FF2B5EF4-FFF2-40B4-BE49-F238E27FC236}">
                    <a16:creationId xmlns:a16="http://schemas.microsoft.com/office/drawing/2014/main" id="{71568608-B300-D6AD-1D79-52634FB06B40}"/>
                  </a:ext>
                </a:extLst>
              </p:cNvPr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4843" extrusionOk="0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6">
                <a:extLst>
                  <a:ext uri="{FF2B5EF4-FFF2-40B4-BE49-F238E27FC236}">
                    <a16:creationId xmlns:a16="http://schemas.microsoft.com/office/drawing/2014/main" id="{9989E63A-2F16-72F6-7AB3-8ADDAAAA1302}"/>
                  </a:ext>
                </a:extLst>
              </p:cNvPr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5509" extrusionOk="0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6">
                <a:extLst>
                  <a:ext uri="{FF2B5EF4-FFF2-40B4-BE49-F238E27FC236}">
                    <a16:creationId xmlns:a16="http://schemas.microsoft.com/office/drawing/2014/main" id="{4ECCD6E2-CFFA-4480-6B5E-6CF3782404DE}"/>
                  </a:ext>
                </a:extLst>
              </p:cNvPr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8300" extrusionOk="0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6">
                <a:extLst>
                  <a:ext uri="{FF2B5EF4-FFF2-40B4-BE49-F238E27FC236}">
                    <a16:creationId xmlns:a16="http://schemas.microsoft.com/office/drawing/2014/main" id="{C5B7EA95-C3D7-3456-803B-54E100F7A39F}"/>
                  </a:ext>
                </a:extLst>
              </p:cNvPr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4" extrusionOk="0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6">
                <a:extLst>
                  <a:ext uri="{FF2B5EF4-FFF2-40B4-BE49-F238E27FC236}">
                    <a16:creationId xmlns:a16="http://schemas.microsoft.com/office/drawing/2014/main" id="{3E5BB075-35BE-3270-255B-19FC8563CADC}"/>
                  </a:ext>
                </a:extLst>
              </p:cNvPr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24" extrusionOk="0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6">
                <a:extLst>
                  <a:ext uri="{FF2B5EF4-FFF2-40B4-BE49-F238E27FC236}">
                    <a16:creationId xmlns:a16="http://schemas.microsoft.com/office/drawing/2014/main" id="{0A4CCE12-EB93-59FA-3A04-E2DC40D5DD44}"/>
                  </a:ext>
                </a:extLst>
              </p:cNvPr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960" extrusionOk="0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6">
                <a:extLst>
                  <a:ext uri="{FF2B5EF4-FFF2-40B4-BE49-F238E27FC236}">
                    <a16:creationId xmlns:a16="http://schemas.microsoft.com/office/drawing/2014/main" id="{5C83472D-15F5-29DA-DD87-2F0E6E3C1108}"/>
                  </a:ext>
                </a:extLst>
              </p:cNvPr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57" extrusionOk="0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6">
                <a:extLst>
                  <a:ext uri="{FF2B5EF4-FFF2-40B4-BE49-F238E27FC236}">
                    <a16:creationId xmlns:a16="http://schemas.microsoft.com/office/drawing/2014/main" id="{4E94DF87-41A7-5EB5-E9AB-7B47327BAC68}"/>
                  </a:ext>
                </a:extLst>
              </p:cNvPr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981" extrusionOk="0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6">
                <a:extLst>
                  <a:ext uri="{FF2B5EF4-FFF2-40B4-BE49-F238E27FC236}">
                    <a16:creationId xmlns:a16="http://schemas.microsoft.com/office/drawing/2014/main" id="{E7B3E2C9-B221-A29A-2A75-3D5E7896753A}"/>
                  </a:ext>
                </a:extLst>
              </p:cNvPr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147" extrusionOk="0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6">
                <a:extLst>
                  <a:ext uri="{FF2B5EF4-FFF2-40B4-BE49-F238E27FC236}">
                    <a16:creationId xmlns:a16="http://schemas.microsoft.com/office/drawing/2014/main" id="{CA9BF54A-D86E-47AA-A124-E360B5AFFA04}"/>
                  </a:ext>
                </a:extLst>
              </p:cNvPr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1444" extrusionOk="0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6">
                <a:extLst>
                  <a:ext uri="{FF2B5EF4-FFF2-40B4-BE49-F238E27FC236}">
                    <a16:creationId xmlns:a16="http://schemas.microsoft.com/office/drawing/2014/main" id="{25F732EE-326F-1FBC-C427-14C8E6D60CAB}"/>
                  </a:ext>
                </a:extLst>
              </p:cNvPr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486" extrusionOk="0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6">
                <a:extLst>
                  <a:ext uri="{FF2B5EF4-FFF2-40B4-BE49-F238E27FC236}">
                    <a16:creationId xmlns:a16="http://schemas.microsoft.com/office/drawing/2014/main" id="{8DA1F83C-F2C8-8A0E-97D7-E8480CD961F3}"/>
                  </a:ext>
                </a:extLst>
              </p:cNvPr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757" extrusionOk="0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6">
                <a:extLst>
                  <a:ext uri="{FF2B5EF4-FFF2-40B4-BE49-F238E27FC236}">
                    <a16:creationId xmlns:a16="http://schemas.microsoft.com/office/drawing/2014/main" id="{D557B283-93AC-58FF-0690-F6DC26ECFD0D}"/>
                  </a:ext>
                </a:extLst>
              </p:cNvPr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0" extrusionOk="0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6">
                <a:extLst>
                  <a:ext uri="{FF2B5EF4-FFF2-40B4-BE49-F238E27FC236}">
                    <a16:creationId xmlns:a16="http://schemas.microsoft.com/office/drawing/2014/main" id="{47C96F1F-9A83-5CE4-C028-8C926938BF8B}"/>
                  </a:ext>
                </a:extLst>
              </p:cNvPr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378" extrusionOk="0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6">
                <a:extLst>
                  <a:ext uri="{FF2B5EF4-FFF2-40B4-BE49-F238E27FC236}">
                    <a16:creationId xmlns:a16="http://schemas.microsoft.com/office/drawing/2014/main" id="{99BE980F-9E6A-A504-8707-FCDC2AAA06A6}"/>
                  </a:ext>
                </a:extLst>
              </p:cNvPr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66" extrusionOk="0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6">
                <a:extLst>
                  <a:ext uri="{FF2B5EF4-FFF2-40B4-BE49-F238E27FC236}">
                    <a16:creationId xmlns:a16="http://schemas.microsoft.com/office/drawing/2014/main" id="{431845AE-EF35-8D1A-8B44-D7A0202B016D}"/>
                  </a:ext>
                </a:extLst>
              </p:cNvPr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44" extrusionOk="0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6">
                <a:extLst>
                  <a:ext uri="{FF2B5EF4-FFF2-40B4-BE49-F238E27FC236}">
                    <a16:creationId xmlns:a16="http://schemas.microsoft.com/office/drawing/2014/main" id="{0976B0A6-98AB-6CA9-F237-E228C7FAEFF4}"/>
                  </a:ext>
                </a:extLst>
              </p:cNvPr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4" extrusionOk="0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6">
                <a:extLst>
                  <a:ext uri="{FF2B5EF4-FFF2-40B4-BE49-F238E27FC236}">
                    <a16:creationId xmlns:a16="http://schemas.microsoft.com/office/drawing/2014/main" id="{05C40158-8BBD-9E05-002D-65B98FE22EB5}"/>
                  </a:ext>
                </a:extLst>
              </p:cNvPr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1380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6">
                <a:extLst>
                  <a:ext uri="{FF2B5EF4-FFF2-40B4-BE49-F238E27FC236}">
                    <a16:creationId xmlns:a16="http://schemas.microsoft.com/office/drawing/2014/main" id="{528CDD6F-5BEE-73DB-5ED5-E9785F1DF75B}"/>
                  </a:ext>
                </a:extLst>
              </p:cNvPr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31" extrusionOk="0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6">
                <a:extLst>
                  <a:ext uri="{FF2B5EF4-FFF2-40B4-BE49-F238E27FC236}">
                    <a16:creationId xmlns:a16="http://schemas.microsoft.com/office/drawing/2014/main" id="{8E71D4A4-031E-7BBB-0F17-F060731BBA70}"/>
                  </a:ext>
                </a:extLst>
              </p:cNvPr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732" extrusionOk="0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6">
                <a:extLst>
                  <a:ext uri="{FF2B5EF4-FFF2-40B4-BE49-F238E27FC236}">
                    <a16:creationId xmlns:a16="http://schemas.microsoft.com/office/drawing/2014/main" id="{23ECE753-9121-3323-1366-946B454B4115}"/>
                  </a:ext>
                </a:extLst>
              </p:cNvPr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2" extrusionOk="0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6">
              <a:extLst>
                <a:ext uri="{FF2B5EF4-FFF2-40B4-BE49-F238E27FC236}">
                  <a16:creationId xmlns:a16="http://schemas.microsoft.com/office/drawing/2014/main" id="{2389684D-E1DE-62F7-94AF-14202179B745}"/>
                </a:ext>
              </a:extLst>
            </p:cNvPr>
            <p:cNvGrpSpPr/>
            <p:nvPr/>
          </p:nvGrpSpPr>
          <p:grpSpPr>
            <a:xfrm flipH="1">
              <a:off x="6090822" y="3327650"/>
              <a:ext cx="708503" cy="475145"/>
              <a:chOff x="445502" y="2262069"/>
              <a:chExt cx="1007254" cy="675498"/>
            </a:xfrm>
          </p:grpSpPr>
          <p:sp>
            <p:nvSpPr>
              <p:cNvPr id="1486" name="Google Shape;1486;p46">
                <a:extLst>
                  <a:ext uri="{FF2B5EF4-FFF2-40B4-BE49-F238E27FC236}">
                    <a16:creationId xmlns:a16="http://schemas.microsoft.com/office/drawing/2014/main" id="{13A6B6C6-93AF-55A9-B350-EA23B60D8958}"/>
                  </a:ext>
                </a:extLst>
              </p:cNvPr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6">
                <a:extLst>
                  <a:ext uri="{FF2B5EF4-FFF2-40B4-BE49-F238E27FC236}">
                    <a16:creationId xmlns:a16="http://schemas.microsoft.com/office/drawing/2014/main" id="{864B9C78-B96F-7EC4-A298-95C3037B5993}"/>
                  </a:ext>
                </a:extLst>
              </p:cNvPr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6">
                <a:extLst>
                  <a:ext uri="{FF2B5EF4-FFF2-40B4-BE49-F238E27FC236}">
                    <a16:creationId xmlns:a16="http://schemas.microsoft.com/office/drawing/2014/main" id="{BC4BE560-938A-7B9F-E12A-62D0613CDBC0}"/>
                  </a:ext>
                </a:extLst>
              </p:cNvPr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6">
                <a:extLst>
                  <a:ext uri="{FF2B5EF4-FFF2-40B4-BE49-F238E27FC236}">
                    <a16:creationId xmlns:a16="http://schemas.microsoft.com/office/drawing/2014/main" id="{3678C458-DCCB-565F-F667-949FF5AF442C}"/>
                  </a:ext>
                </a:extLst>
              </p:cNvPr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6">
                <a:extLst>
                  <a:ext uri="{FF2B5EF4-FFF2-40B4-BE49-F238E27FC236}">
                    <a16:creationId xmlns:a16="http://schemas.microsoft.com/office/drawing/2014/main" id="{38D8227D-A769-78DD-C123-008391912F03}"/>
                  </a:ext>
                </a:extLst>
              </p:cNvPr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4843" extrusionOk="0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6">
                <a:extLst>
                  <a:ext uri="{FF2B5EF4-FFF2-40B4-BE49-F238E27FC236}">
                    <a16:creationId xmlns:a16="http://schemas.microsoft.com/office/drawing/2014/main" id="{98D883AA-BFD4-C4BC-8846-B916AFCE9560}"/>
                  </a:ext>
                </a:extLst>
              </p:cNvPr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5509" extrusionOk="0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6">
                <a:extLst>
                  <a:ext uri="{FF2B5EF4-FFF2-40B4-BE49-F238E27FC236}">
                    <a16:creationId xmlns:a16="http://schemas.microsoft.com/office/drawing/2014/main" id="{54623FC9-8188-8042-993A-2132F3DB18FE}"/>
                  </a:ext>
                </a:extLst>
              </p:cNvPr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8300" extrusionOk="0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6">
                <a:extLst>
                  <a:ext uri="{FF2B5EF4-FFF2-40B4-BE49-F238E27FC236}">
                    <a16:creationId xmlns:a16="http://schemas.microsoft.com/office/drawing/2014/main" id="{7116CDDF-5C69-4EF2-6C63-CA745F0007B9}"/>
                  </a:ext>
                </a:extLst>
              </p:cNvPr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4" extrusionOk="0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6">
                <a:extLst>
                  <a:ext uri="{FF2B5EF4-FFF2-40B4-BE49-F238E27FC236}">
                    <a16:creationId xmlns:a16="http://schemas.microsoft.com/office/drawing/2014/main" id="{27E6DC70-4F32-C4F4-E596-7F2B7069AB83}"/>
                  </a:ext>
                </a:extLst>
              </p:cNvPr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24" extrusionOk="0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6">
                <a:extLst>
                  <a:ext uri="{FF2B5EF4-FFF2-40B4-BE49-F238E27FC236}">
                    <a16:creationId xmlns:a16="http://schemas.microsoft.com/office/drawing/2014/main" id="{58EEAE28-3D59-78F4-2AA9-B7336814F3F7}"/>
                  </a:ext>
                </a:extLst>
              </p:cNvPr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960" extrusionOk="0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6">
                <a:extLst>
                  <a:ext uri="{FF2B5EF4-FFF2-40B4-BE49-F238E27FC236}">
                    <a16:creationId xmlns:a16="http://schemas.microsoft.com/office/drawing/2014/main" id="{37C6ABA0-C0EF-91E8-5EB2-6A137DC21CCE}"/>
                  </a:ext>
                </a:extLst>
              </p:cNvPr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57" extrusionOk="0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6">
                <a:extLst>
                  <a:ext uri="{FF2B5EF4-FFF2-40B4-BE49-F238E27FC236}">
                    <a16:creationId xmlns:a16="http://schemas.microsoft.com/office/drawing/2014/main" id="{08CA8B67-1091-75BD-D75E-221D08361937}"/>
                  </a:ext>
                </a:extLst>
              </p:cNvPr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981" extrusionOk="0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6">
                <a:extLst>
                  <a:ext uri="{FF2B5EF4-FFF2-40B4-BE49-F238E27FC236}">
                    <a16:creationId xmlns:a16="http://schemas.microsoft.com/office/drawing/2014/main" id="{135972D3-060F-74EF-7340-1710B101E63E}"/>
                  </a:ext>
                </a:extLst>
              </p:cNvPr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147" extrusionOk="0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6">
                <a:extLst>
                  <a:ext uri="{FF2B5EF4-FFF2-40B4-BE49-F238E27FC236}">
                    <a16:creationId xmlns:a16="http://schemas.microsoft.com/office/drawing/2014/main" id="{5667734F-BEBF-AB3B-0D30-AFB1BA93BB73}"/>
                  </a:ext>
                </a:extLst>
              </p:cNvPr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1444" extrusionOk="0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6">
                <a:extLst>
                  <a:ext uri="{FF2B5EF4-FFF2-40B4-BE49-F238E27FC236}">
                    <a16:creationId xmlns:a16="http://schemas.microsoft.com/office/drawing/2014/main" id="{C9DF9AFB-F77D-E435-5137-7E83370D8F60}"/>
                  </a:ext>
                </a:extLst>
              </p:cNvPr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486" extrusionOk="0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6">
                <a:extLst>
                  <a:ext uri="{FF2B5EF4-FFF2-40B4-BE49-F238E27FC236}">
                    <a16:creationId xmlns:a16="http://schemas.microsoft.com/office/drawing/2014/main" id="{99B96752-5BC9-7B4F-1431-36A3AD331912}"/>
                  </a:ext>
                </a:extLst>
              </p:cNvPr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757" extrusionOk="0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6">
                <a:extLst>
                  <a:ext uri="{FF2B5EF4-FFF2-40B4-BE49-F238E27FC236}">
                    <a16:creationId xmlns:a16="http://schemas.microsoft.com/office/drawing/2014/main" id="{35DE0F21-DD67-735C-91C9-A7BA0469C4CB}"/>
                  </a:ext>
                </a:extLst>
              </p:cNvPr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0" extrusionOk="0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6">
                <a:extLst>
                  <a:ext uri="{FF2B5EF4-FFF2-40B4-BE49-F238E27FC236}">
                    <a16:creationId xmlns:a16="http://schemas.microsoft.com/office/drawing/2014/main" id="{AB030435-4478-A7FC-01EA-8909F213B1D7}"/>
                  </a:ext>
                </a:extLst>
              </p:cNvPr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378" extrusionOk="0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6">
                <a:extLst>
                  <a:ext uri="{FF2B5EF4-FFF2-40B4-BE49-F238E27FC236}">
                    <a16:creationId xmlns:a16="http://schemas.microsoft.com/office/drawing/2014/main" id="{3D45697D-4478-7ADB-766D-5E160D2D8E1F}"/>
                  </a:ext>
                </a:extLst>
              </p:cNvPr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66" extrusionOk="0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6">
                <a:extLst>
                  <a:ext uri="{FF2B5EF4-FFF2-40B4-BE49-F238E27FC236}">
                    <a16:creationId xmlns:a16="http://schemas.microsoft.com/office/drawing/2014/main" id="{D335B634-3039-6080-DAA0-5C7DCC600B8B}"/>
                  </a:ext>
                </a:extLst>
              </p:cNvPr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44" extrusionOk="0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6">
                <a:extLst>
                  <a:ext uri="{FF2B5EF4-FFF2-40B4-BE49-F238E27FC236}">
                    <a16:creationId xmlns:a16="http://schemas.microsoft.com/office/drawing/2014/main" id="{987D71F9-1028-2A7D-7751-150519791409}"/>
                  </a:ext>
                </a:extLst>
              </p:cNvPr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4" extrusionOk="0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6">
                <a:extLst>
                  <a:ext uri="{FF2B5EF4-FFF2-40B4-BE49-F238E27FC236}">
                    <a16:creationId xmlns:a16="http://schemas.microsoft.com/office/drawing/2014/main" id="{84F2E4AC-67BA-4216-3AD4-D35F03250AE6}"/>
                  </a:ext>
                </a:extLst>
              </p:cNvPr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1380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6">
                <a:extLst>
                  <a:ext uri="{FF2B5EF4-FFF2-40B4-BE49-F238E27FC236}">
                    <a16:creationId xmlns:a16="http://schemas.microsoft.com/office/drawing/2014/main" id="{2E8FB2B5-1127-5544-BC22-C836EB278FE2}"/>
                  </a:ext>
                </a:extLst>
              </p:cNvPr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31" extrusionOk="0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6">
                <a:extLst>
                  <a:ext uri="{FF2B5EF4-FFF2-40B4-BE49-F238E27FC236}">
                    <a16:creationId xmlns:a16="http://schemas.microsoft.com/office/drawing/2014/main" id="{A9272444-9E78-EA66-8921-F1E4A045BCC9}"/>
                  </a:ext>
                </a:extLst>
              </p:cNvPr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732" extrusionOk="0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6">
                <a:extLst>
                  <a:ext uri="{FF2B5EF4-FFF2-40B4-BE49-F238E27FC236}">
                    <a16:creationId xmlns:a16="http://schemas.microsoft.com/office/drawing/2014/main" id="{7A0B630D-8885-EDFC-6E31-8C6C487BB840}"/>
                  </a:ext>
                </a:extLst>
              </p:cNvPr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2" extrusionOk="0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1" name="Google Shape;1511;p46">
              <a:extLst>
                <a:ext uri="{FF2B5EF4-FFF2-40B4-BE49-F238E27FC236}">
                  <a16:creationId xmlns:a16="http://schemas.microsoft.com/office/drawing/2014/main" id="{5C5500D0-008A-EF63-3172-C593A917D828}"/>
                </a:ext>
              </a:extLst>
            </p:cNvPr>
            <p:cNvGrpSpPr/>
            <p:nvPr/>
          </p:nvGrpSpPr>
          <p:grpSpPr>
            <a:xfrm flipH="1">
              <a:off x="5051419" y="3928837"/>
              <a:ext cx="708503" cy="475145"/>
              <a:chOff x="445502" y="2262069"/>
              <a:chExt cx="1007254" cy="675498"/>
            </a:xfrm>
          </p:grpSpPr>
          <p:sp>
            <p:nvSpPr>
              <p:cNvPr id="1512" name="Google Shape;1512;p46">
                <a:extLst>
                  <a:ext uri="{FF2B5EF4-FFF2-40B4-BE49-F238E27FC236}">
                    <a16:creationId xmlns:a16="http://schemas.microsoft.com/office/drawing/2014/main" id="{5CD4B221-6488-54BF-D25F-B7A307C487E8}"/>
                  </a:ext>
                </a:extLst>
              </p:cNvPr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6">
                <a:extLst>
                  <a:ext uri="{FF2B5EF4-FFF2-40B4-BE49-F238E27FC236}">
                    <a16:creationId xmlns:a16="http://schemas.microsoft.com/office/drawing/2014/main" id="{6E450290-BC87-2192-44E2-B06816A9253F}"/>
                  </a:ext>
                </a:extLst>
              </p:cNvPr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6">
                <a:extLst>
                  <a:ext uri="{FF2B5EF4-FFF2-40B4-BE49-F238E27FC236}">
                    <a16:creationId xmlns:a16="http://schemas.microsoft.com/office/drawing/2014/main" id="{0FCC1975-46E5-0C5B-F6C8-BFED5545E594}"/>
                  </a:ext>
                </a:extLst>
              </p:cNvPr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6">
                <a:extLst>
                  <a:ext uri="{FF2B5EF4-FFF2-40B4-BE49-F238E27FC236}">
                    <a16:creationId xmlns:a16="http://schemas.microsoft.com/office/drawing/2014/main" id="{D25E0FB8-6A7F-2C12-D768-E71DD191DFDE}"/>
                  </a:ext>
                </a:extLst>
              </p:cNvPr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6">
                <a:extLst>
                  <a:ext uri="{FF2B5EF4-FFF2-40B4-BE49-F238E27FC236}">
                    <a16:creationId xmlns:a16="http://schemas.microsoft.com/office/drawing/2014/main" id="{164739F5-C63C-2838-1B9C-8F97A89F6811}"/>
                  </a:ext>
                </a:extLst>
              </p:cNvPr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4843" extrusionOk="0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6">
                <a:extLst>
                  <a:ext uri="{FF2B5EF4-FFF2-40B4-BE49-F238E27FC236}">
                    <a16:creationId xmlns:a16="http://schemas.microsoft.com/office/drawing/2014/main" id="{09D0F7D3-B3F0-6A45-42DD-624886833202}"/>
                  </a:ext>
                </a:extLst>
              </p:cNvPr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5509" extrusionOk="0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6">
                <a:extLst>
                  <a:ext uri="{FF2B5EF4-FFF2-40B4-BE49-F238E27FC236}">
                    <a16:creationId xmlns:a16="http://schemas.microsoft.com/office/drawing/2014/main" id="{EE0B569F-B19E-1F8C-A439-C4EF17F12D15}"/>
                  </a:ext>
                </a:extLst>
              </p:cNvPr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8300" extrusionOk="0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6">
                <a:extLst>
                  <a:ext uri="{FF2B5EF4-FFF2-40B4-BE49-F238E27FC236}">
                    <a16:creationId xmlns:a16="http://schemas.microsoft.com/office/drawing/2014/main" id="{296CADAD-B92D-E07E-531C-AFDE3C114AE2}"/>
                  </a:ext>
                </a:extLst>
              </p:cNvPr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4" extrusionOk="0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6">
                <a:extLst>
                  <a:ext uri="{FF2B5EF4-FFF2-40B4-BE49-F238E27FC236}">
                    <a16:creationId xmlns:a16="http://schemas.microsoft.com/office/drawing/2014/main" id="{63CBFB8C-6C22-8704-DA52-014DA515F5B8}"/>
                  </a:ext>
                </a:extLst>
              </p:cNvPr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24" extrusionOk="0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6">
                <a:extLst>
                  <a:ext uri="{FF2B5EF4-FFF2-40B4-BE49-F238E27FC236}">
                    <a16:creationId xmlns:a16="http://schemas.microsoft.com/office/drawing/2014/main" id="{70851567-D45B-51DB-E7B4-676DCF1C017B}"/>
                  </a:ext>
                </a:extLst>
              </p:cNvPr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960" extrusionOk="0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6">
                <a:extLst>
                  <a:ext uri="{FF2B5EF4-FFF2-40B4-BE49-F238E27FC236}">
                    <a16:creationId xmlns:a16="http://schemas.microsoft.com/office/drawing/2014/main" id="{77C4CB4E-9511-C4FC-0223-8BD194CBF82B}"/>
                  </a:ext>
                </a:extLst>
              </p:cNvPr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57" extrusionOk="0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6">
                <a:extLst>
                  <a:ext uri="{FF2B5EF4-FFF2-40B4-BE49-F238E27FC236}">
                    <a16:creationId xmlns:a16="http://schemas.microsoft.com/office/drawing/2014/main" id="{8B611BC3-5635-4D41-45F9-544877D5EACC}"/>
                  </a:ext>
                </a:extLst>
              </p:cNvPr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981" extrusionOk="0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6">
                <a:extLst>
                  <a:ext uri="{FF2B5EF4-FFF2-40B4-BE49-F238E27FC236}">
                    <a16:creationId xmlns:a16="http://schemas.microsoft.com/office/drawing/2014/main" id="{475301A7-96CC-FE85-19C3-AC8ED0F7E5C9}"/>
                  </a:ext>
                </a:extLst>
              </p:cNvPr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147" extrusionOk="0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6">
                <a:extLst>
                  <a:ext uri="{FF2B5EF4-FFF2-40B4-BE49-F238E27FC236}">
                    <a16:creationId xmlns:a16="http://schemas.microsoft.com/office/drawing/2014/main" id="{D59B3C39-617E-D14A-17A7-8F47ABB5FC00}"/>
                  </a:ext>
                </a:extLst>
              </p:cNvPr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1444" extrusionOk="0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6">
                <a:extLst>
                  <a:ext uri="{FF2B5EF4-FFF2-40B4-BE49-F238E27FC236}">
                    <a16:creationId xmlns:a16="http://schemas.microsoft.com/office/drawing/2014/main" id="{F879137D-5D96-3D3E-7593-DF480AA8E828}"/>
                  </a:ext>
                </a:extLst>
              </p:cNvPr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486" extrusionOk="0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6">
                <a:extLst>
                  <a:ext uri="{FF2B5EF4-FFF2-40B4-BE49-F238E27FC236}">
                    <a16:creationId xmlns:a16="http://schemas.microsoft.com/office/drawing/2014/main" id="{16C58F87-3533-313B-1698-CC584EDD0A37}"/>
                  </a:ext>
                </a:extLst>
              </p:cNvPr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757" extrusionOk="0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6">
                <a:extLst>
                  <a:ext uri="{FF2B5EF4-FFF2-40B4-BE49-F238E27FC236}">
                    <a16:creationId xmlns:a16="http://schemas.microsoft.com/office/drawing/2014/main" id="{8298F638-C320-BAE5-02CC-6A31A743B9DE}"/>
                  </a:ext>
                </a:extLst>
              </p:cNvPr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0" extrusionOk="0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6">
                <a:extLst>
                  <a:ext uri="{FF2B5EF4-FFF2-40B4-BE49-F238E27FC236}">
                    <a16:creationId xmlns:a16="http://schemas.microsoft.com/office/drawing/2014/main" id="{03239B70-D1F7-DC5D-48F9-CB7A37BBC1BE}"/>
                  </a:ext>
                </a:extLst>
              </p:cNvPr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378" extrusionOk="0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6">
                <a:extLst>
                  <a:ext uri="{FF2B5EF4-FFF2-40B4-BE49-F238E27FC236}">
                    <a16:creationId xmlns:a16="http://schemas.microsoft.com/office/drawing/2014/main" id="{5B1CC1A3-AFAA-57F9-8635-B0E089C6D7B5}"/>
                  </a:ext>
                </a:extLst>
              </p:cNvPr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66" extrusionOk="0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6">
                <a:extLst>
                  <a:ext uri="{FF2B5EF4-FFF2-40B4-BE49-F238E27FC236}">
                    <a16:creationId xmlns:a16="http://schemas.microsoft.com/office/drawing/2014/main" id="{9D37A10E-2AE0-1943-2B7C-ACFCAE4C8905}"/>
                  </a:ext>
                </a:extLst>
              </p:cNvPr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44" extrusionOk="0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6">
                <a:extLst>
                  <a:ext uri="{FF2B5EF4-FFF2-40B4-BE49-F238E27FC236}">
                    <a16:creationId xmlns:a16="http://schemas.microsoft.com/office/drawing/2014/main" id="{49ED9B09-15FD-929A-2199-0660AA8080A4}"/>
                  </a:ext>
                </a:extLst>
              </p:cNvPr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4" extrusionOk="0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6">
                <a:extLst>
                  <a:ext uri="{FF2B5EF4-FFF2-40B4-BE49-F238E27FC236}">
                    <a16:creationId xmlns:a16="http://schemas.microsoft.com/office/drawing/2014/main" id="{53FAEFCE-601E-0583-030B-DE7E3B4472E0}"/>
                  </a:ext>
                </a:extLst>
              </p:cNvPr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1380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6">
                <a:extLst>
                  <a:ext uri="{FF2B5EF4-FFF2-40B4-BE49-F238E27FC236}">
                    <a16:creationId xmlns:a16="http://schemas.microsoft.com/office/drawing/2014/main" id="{2AD13FCA-490D-A10B-9F01-058E9C5654EA}"/>
                  </a:ext>
                </a:extLst>
              </p:cNvPr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31" extrusionOk="0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6">
                <a:extLst>
                  <a:ext uri="{FF2B5EF4-FFF2-40B4-BE49-F238E27FC236}">
                    <a16:creationId xmlns:a16="http://schemas.microsoft.com/office/drawing/2014/main" id="{2258C46B-8901-3F1A-6462-64E770DF43C0}"/>
                  </a:ext>
                </a:extLst>
              </p:cNvPr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732" extrusionOk="0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6">
                <a:extLst>
                  <a:ext uri="{FF2B5EF4-FFF2-40B4-BE49-F238E27FC236}">
                    <a16:creationId xmlns:a16="http://schemas.microsoft.com/office/drawing/2014/main" id="{D5AFF603-4A2F-78D6-50E0-D65FF5131E93}"/>
                  </a:ext>
                </a:extLst>
              </p:cNvPr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2" extrusionOk="0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46">
              <a:extLst>
                <a:ext uri="{FF2B5EF4-FFF2-40B4-BE49-F238E27FC236}">
                  <a16:creationId xmlns:a16="http://schemas.microsoft.com/office/drawing/2014/main" id="{88395A01-E11F-1CE8-7881-A3A6D4AB9412}"/>
                </a:ext>
              </a:extLst>
            </p:cNvPr>
            <p:cNvGrpSpPr/>
            <p:nvPr/>
          </p:nvGrpSpPr>
          <p:grpSpPr>
            <a:xfrm>
              <a:off x="6098020" y="3928837"/>
              <a:ext cx="708503" cy="475145"/>
              <a:chOff x="445502" y="2262069"/>
              <a:chExt cx="1007254" cy="675498"/>
            </a:xfrm>
          </p:grpSpPr>
          <p:sp>
            <p:nvSpPr>
              <p:cNvPr id="1538" name="Google Shape;1538;p46">
                <a:extLst>
                  <a:ext uri="{FF2B5EF4-FFF2-40B4-BE49-F238E27FC236}">
                    <a16:creationId xmlns:a16="http://schemas.microsoft.com/office/drawing/2014/main" id="{36935DE8-321C-CC9E-BE07-AE4AF24379FA}"/>
                  </a:ext>
                </a:extLst>
              </p:cNvPr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6">
                <a:extLst>
                  <a:ext uri="{FF2B5EF4-FFF2-40B4-BE49-F238E27FC236}">
                    <a16:creationId xmlns:a16="http://schemas.microsoft.com/office/drawing/2014/main" id="{8D2DFE54-FE5E-BE6B-A643-3DF714CD178B}"/>
                  </a:ext>
                </a:extLst>
              </p:cNvPr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6">
                <a:extLst>
                  <a:ext uri="{FF2B5EF4-FFF2-40B4-BE49-F238E27FC236}">
                    <a16:creationId xmlns:a16="http://schemas.microsoft.com/office/drawing/2014/main" id="{DDF448D5-8173-7D96-18F5-F98ABF8D0B16}"/>
                  </a:ext>
                </a:extLst>
              </p:cNvPr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83" extrusionOk="0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6">
                <a:extLst>
                  <a:ext uri="{FF2B5EF4-FFF2-40B4-BE49-F238E27FC236}">
                    <a16:creationId xmlns:a16="http://schemas.microsoft.com/office/drawing/2014/main" id="{B6DB684A-40CA-FEC4-D67E-14AB347E9A64}"/>
                  </a:ext>
                </a:extLst>
              </p:cNvPr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76" extrusionOk="0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6">
                <a:extLst>
                  <a:ext uri="{FF2B5EF4-FFF2-40B4-BE49-F238E27FC236}">
                    <a16:creationId xmlns:a16="http://schemas.microsoft.com/office/drawing/2014/main" id="{0C6333E8-3DA6-149E-52BA-AFCF39BBEAB6}"/>
                  </a:ext>
                </a:extLst>
              </p:cNvPr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4843" extrusionOk="0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6">
                <a:extLst>
                  <a:ext uri="{FF2B5EF4-FFF2-40B4-BE49-F238E27FC236}">
                    <a16:creationId xmlns:a16="http://schemas.microsoft.com/office/drawing/2014/main" id="{0832FE60-D8B4-FA5B-85BE-68D2EAF6D00C}"/>
                  </a:ext>
                </a:extLst>
              </p:cNvPr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5509" extrusionOk="0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6">
                <a:extLst>
                  <a:ext uri="{FF2B5EF4-FFF2-40B4-BE49-F238E27FC236}">
                    <a16:creationId xmlns:a16="http://schemas.microsoft.com/office/drawing/2014/main" id="{7A991211-0514-3CE9-2FD0-D351671D1150}"/>
                  </a:ext>
                </a:extLst>
              </p:cNvPr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8300" extrusionOk="0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6">
                <a:extLst>
                  <a:ext uri="{FF2B5EF4-FFF2-40B4-BE49-F238E27FC236}">
                    <a16:creationId xmlns:a16="http://schemas.microsoft.com/office/drawing/2014/main" id="{346E9C5F-2366-2DD6-9FF6-13DF96B06ABD}"/>
                  </a:ext>
                </a:extLst>
              </p:cNvPr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4" extrusionOk="0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6">
                <a:extLst>
                  <a:ext uri="{FF2B5EF4-FFF2-40B4-BE49-F238E27FC236}">
                    <a16:creationId xmlns:a16="http://schemas.microsoft.com/office/drawing/2014/main" id="{9D7AEA95-721F-1F76-3F4A-916530A67204}"/>
                  </a:ext>
                </a:extLst>
              </p:cNvPr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24" extrusionOk="0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6">
                <a:extLst>
                  <a:ext uri="{FF2B5EF4-FFF2-40B4-BE49-F238E27FC236}">
                    <a16:creationId xmlns:a16="http://schemas.microsoft.com/office/drawing/2014/main" id="{25E6C739-2646-EB97-5839-1F8A3D44637D}"/>
                  </a:ext>
                </a:extLst>
              </p:cNvPr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960" extrusionOk="0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6">
                <a:extLst>
                  <a:ext uri="{FF2B5EF4-FFF2-40B4-BE49-F238E27FC236}">
                    <a16:creationId xmlns:a16="http://schemas.microsoft.com/office/drawing/2014/main" id="{971A1C00-75EB-213E-72ED-ABD316D057CD}"/>
                  </a:ext>
                </a:extLst>
              </p:cNvPr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57" extrusionOk="0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6">
                <a:extLst>
                  <a:ext uri="{FF2B5EF4-FFF2-40B4-BE49-F238E27FC236}">
                    <a16:creationId xmlns:a16="http://schemas.microsoft.com/office/drawing/2014/main" id="{078BCB78-CFEA-1881-AECE-365A42A58281}"/>
                  </a:ext>
                </a:extLst>
              </p:cNvPr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981" extrusionOk="0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6">
                <a:extLst>
                  <a:ext uri="{FF2B5EF4-FFF2-40B4-BE49-F238E27FC236}">
                    <a16:creationId xmlns:a16="http://schemas.microsoft.com/office/drawing/2014/main" id="{25F00DE2-39AF-2D70-9876-44904C86753E}"/>
                  </a:ext>
                </a:extLst>
              </p:cNvPr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147" extrusionOk="0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6">
                <a:extLst>
                  <a:ext uri="{FF2B5EF4-FFF2-40B4-BE49-F238E27FC236}">
                    <a16:creationId xmlns:a16="http://schemas.microsoft.com/office/drawing/2014/main" id="{C37CED3E-3983-85EC-149A-5305DB311051}"/>
                  </a:ext>
                </a:extLst>
              </p:cNvPr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1444" extrusionOk="0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6">
                <a:extLst>
                  <a:ext uri="{FF2B5EF4-FFF2-40B4-BE49-F238E27FC236}">
                    <a16:creationId xmlns:a16="http://schemas.microsoft.com/office/drawing/2014/main" id="{304495DD-E053-4E5D-F20F-C3F95CBB3A7B}"/>
                  </a:ext>
                </a:extLst>
              </p:cNvPr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486" extrusionOk="0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6">
                <a:extLst>
                  <a:ext uri="{FF2B5EF4-FFF2-40B4-BE49-F238E27FC236}">
                    <a16:creationId xmlns:a16="http://schemas.microsoft.com/office/drawing/2014/main" id="{26BC4E79-1A55-85EB-71B4-C0C2323074A0}"/>
                  </a:ext>
                </a:extLst>
              </p:cNvPr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757" extrusionOk="0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6">
                <a:extLst>
                  <a:ext uri="{FF2B5EF4-FFF2-40B4-BE49-F238E27FC236}">
                    <a16:creationId xmlns:a16="http://schemas.microsoft.com/office/drawing/2014/main" id="{6310F95A-CA37-BD8E-EB87-4593F32E009F}"/>
                  </a:ext>
                </a:extLst>
              </p:cNvPr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0" extrusionOk="0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6">
                <a:extLst>
                  <a:ext uri="{FF2B5EF4-FFF2-40B4-BE49-F238E27FC236}">
                    <a16:creationId xmlns:a16="http://schemas.microsoft.com/office/drawing/2014/main" id="{B31D3CC0-8B06-A5C1-3559-BD803227BDE2}"/>
                  </a:ext>
                </a:extLst>
              </p:cNvPr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378" extrusionOk="0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6">
                <a:extLst>
                  <a:ext uri="{FF2B5EF4-FFF2-40B4-BE49-F238E27FC236}">
                    <a16:creationId xmlns:a16="http://schemas.microsoft.com/office/drawing/2014/main" id="{47CFADB3-58F1-F972-004D-8269CC94000B}"/>
                  </a:ext>
                </a:extLst>
              </p:cNvPr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66" extrusionOk="0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6">
                <a:extLst>
                  <a:ext uri="{FF2B5EF4-FFF2-40B4-BE49-F238E27FC236}">
                    <a16:creationId xmlns:a16="http://schemas.microsoft.com/office/drawing/2014/main" id="{40650112-DC78-4B99-B7CB-CD710BFB54D0}"/>
                  </a:ext>
                </a:extLst>
              </p:cNvPr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44" extrusionOk="0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6">
                <a:extLst>
                  <a:ext uri="{FF2B5EF4-FFF2-40B4-BE49-F238E27FC236}">
                    <a16:creationId xmlns:a16="http://schemas.microsoft.com/office/drawing/2014/main" id="{150328E5-1651-0B22-CC6D-8617247CD173}"/>
                  </a:ext>
                </a:extLst>
              </p:cNvPr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4" extrusionOk="0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>
                <a:extLst>
                  <a:ext uri="{FF2B5EF4-FFF2-40B4-BE49-F238E27FC236}">
                    <a16:creationId xmlns:a16="http://schemas.microsoft.com/office/drawing/2014/main" id="{BEE634E4-83C8-4CAE-1922-A3032F790841}"/>
                  </a:ext>
                </a:extLst>
              </p:cNvPr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1380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>
                <a:extLst>
                  <a:ext uri="{FF2B5EF4-FFF2-40B4-BE49-F238E27FC236}">
                    <a16:creationId xmlns:a16="http://schemas.microsoft.com/office/drawing/2014/main" id="{B910F665-3E26-8BEF-C075-7FED64FA3585}"/>
                  </a:ext>
                </a:extLst>
              </p:cNvPr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31" extrusionOk="0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6">
                <a:extLst>
                  <a:ext uri="{FF2B5EF4-FFF2-40B4-BE49-F238E27FC236}">
                    <a16:creationId xmlns:a16="http://schemas.microsoft.com/office/drawing/2014/main" id="{4350F62F-06E1-1EE0-67D9-36B041A0236D}"/>
                  </a:ext>
                </a:extLst>
              </p:cNvPr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732" extrusionOk="0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6">
                <a:extLst>
                  <a:ext uri="{FF2B5EF4-FFF2-40B4-BE49-F238E27FC236}">
                    <a16:creationId xmlns:a16="http://schemas.microsoft.com/office/drawing/2014/main" id="{498F775F-B779-3781-557B-7602A29B6BA9}"/>
                  </a:ext>
                </a:extLst>
              </p:cNvPr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42" extrusionOk="0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3" name="Google Shape;1563;p46">
            <a:extLst>
              <a:ext uri="{FF2B5EF4-FFF2-40B4-BE49-F238E27FC236}">
                <a16:creationId xmlns:a16="http://schemas.microsoft.com/office/drawing/2014/main" id="{410E84C8-A275-254F-AB9D-38B3012CD30F}"/>
              </a:ext>
            </a:extLst>
          </p:cNvPr>
          <p:cNvGrpSpPr/>
          <p:nvPr/>
        </p:nvGrpSpPr>
        <p:grpSpPr>
          <a:xfrm>
            <a:off x="612445" y="3739937"/>
            <a:ext cx="736602" cy="777624"/>
            <a:chOff x="-3171395" y="736983"/>
            <a:chExt cx="1712232" cy="1807587"/>
          </a:xfrm>
        </p:grpSpPr>
        <p:grpSp>
          <p:nvGrpSpPr>
            <p:cNvPr id="1564" name="Google Shape;1564;p46">
              <a:extLst>
                <a:ext uri="{FF2B5EF4-FFF2-40B4-BE49-F238E27FC236}">
                  <a16:creationId xmlns:a16="http://schemas.microsoft.com/office/drawing/2014/main" id="{86922A60-3638-6680-6A73-C736B8069976}"/>
                </a:ext>
              </a:extLst>
            </p:cNvPr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565" name="Google Shape;1565;p46">
                <a:extLst>
                  <a:ext uri="{FF2B5EF4-FFF2-40B4-BE49-F238E27FC236}">
                    <a16:creationId xmlns:a16="http://schemas.microsoft.com/office/drawing/2014/main" id="{9DA2CB51-0CF5-D376-060D-E66EE814E5CA}"/>
                  </a:ext>
                </a:extLst>
              </p:cNvPr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>
                <a:extLst>
                  <a:ext uri="{FF2B5EF4-FFF2-40B4-BE49-F238E27FC236}">
                    <a16:creationId xmlns:a16="http://schemas.microsoft.com/office/drawing/2014/main" id="{13774C95-6209-1841-6CDF-07105091FD3D}"/>
                  </a:ext>
                </a:extLst>
              </p:cNvPr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7" name="Google Shape;1567;p46">
              <a:extLst>
                <a:ext uri="{FF2B5EF4-FFF2-40B4-BE49-F238E27FC236}">
                  <a16:creationId xmlns:a16="http://schemas.microsoft.com/office/drawing/2014/main" id="{4C3284BD-FE6C-2FDF-2C8F-51D31BFF826C}"/>
                </a:ext>
              </a:extLst>
            </p:cNvPr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568" name="Google Shape;1568;p46">
                <a:extLst>
                  <a:ext uri="{FF2B5EF4-FFF2-40B4-BE49-F238E27FC236}">
                    <a16:creationId xmlns:a16="http://schemas.microsoft.com/office/drawing/2014/main" id="{918254FD-74D1-4ED3-223A-F84223D79F8D}"/>
                  </a:ext>
                </a:extLst>
              </p:cNvPr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>
                <a:extLst>
                  <a:ext uri="{FF2B5EF4-FFF2-40B4-BE49-F238E27FC236}">
                    <a16:creationId xmlns:a16="http://schemas.microsoft.com/office/drawing/2014/main" id="{B742A7EA-4343-2136-F9E2-66488FEC9281}"/>
                  </a:ext>
                </a:extLst>
              </p:cNvPr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6">
                <a:extLst>
                  <a:ext uri="{FF2B5EF4-FFF2-40B4-BE49-F238E27FC236}">
                    <a16:creationId xmlns:a16="http://schemas.microsoft.com/office/drawing/2014/main" id="{0A2E887B-C55D-84A5-54C5-CECD101D1C7B}"/>
                  </a:ext>
                </a:extLst>
              </p:cNvPr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6">
                <a:extLst>
                  <a:ext uri="{FF2B5EF4-FFF2-40B4-BE49-F238E27FC236}">
                    <a16:creationId xmlns:a16="http://schemas.microsoft.com/office/drawing/2014/main" id="{67DD7484-39DD-871B-1FF5-D7C88D445B48}"/>
                  </a:ext>
                </a:extLst>
              </p:cNvPr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2" name="Google Shape;1572;p46">
            <a:extLst>
              <a:ext uri="{FF2B5EF4-FFF2-40B4-BE49-F238E27FC236}">
                <a16:creationId xmlns:a16="http://schemas.microsoft.com/office/drawing/2014/main" id="{F5F97A27-63EE-F1E8-89F8-3AEB51D7E6C6}"/>
              </a:ext>
            </a:extLst>
          </p:cNvPr>
          <p:cNvGrpSpPr/>
          <p:nvPr/>
        </p:nvGrpSpPr>
        <p:grpSpPr>
          <a:xfrm>
            <a:off x="8250045" y="539512"/>
            <a:ext cx="736602" cy="777624"/>
            <a:chOff x="-3171395" y="736983"/>
            <a:chExt cx="1712232" cy="1807587"/>
          </a:xfrm>
        </p:grpSpPr>
        <p:grpSp>
          <p:nvGrpSpPr>
            <p:cNvPr id="1573" name="Google Shape;1573;p46">
              <a:extLst>
                <a:ext uri="{FF2B5EF4-FFF2-40B4-BE49-F238E27FC236}">
                  <a16:creationId xmlns:a16="http://schemas.microsoft.com/office/drawing/2014/main" id="{839FBEA0-5005-D946-1DEE-58BDE9AF263A}"/>
                </a:ext>
              </a:extLst>
            </p:cNvPr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574" name="Google Shape;1574;p46">
                <a:extLst>
                  <a:ext uri="{FF2B5EF4-FFF2-40B4-BE49-F238E27FC236}">
                    <a16:creationId xmlns:a16="http://schemas.microsoft.com/office/drawing/2014/main" id="{E7AB355F-0F9E-81D8-CACB-72DC92C1F9AB}"/>
                  </a:ext>
                </a:extLst>
              </p:cNvPr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6">
                <a:extLst>
                  <a:ext uri="{FF2B5EF4-FFF2-40B4-BE49-F238E27FC236}">
                    <a16:creationId xmlns:a16="http://schemas.microsoft.com/office/drawing/2014/main" id="{BD7FAED9-F064-3DC5-3270-420264BF5E4C}"/>
                  </a:ext>
                </a:extLst>
              </p:cNvPr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6" name="Google Shape;1576;p46">
              <a:extLst>
                <a:ext uri="{FF2B5EF4-FFF2-40B4-BE49-F238E27FC236}">
                  <a16:creationId xmlns:a16="http://schemas.microsoft.com/office/drawing/2014/main" id="{8B68F3AD-6344-4AB9-E3BA-7E5AB88FBE44}"/>
                </a:ext>
              </a:extLst>
            </p:cNvPr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577" name="Google Shape;1577;p46">
                <a:extLst>
                  <a:ext uri="{FF2B5EF4-FFF2-40B4-BE49-F238E27FC236}">
                    <a16:creationId xmlns:a16="http://schemas.microsoft.com/office/drawing/2014/main" id="{767B03FC-308A-27B4-D253-199CDF9A9F4A}"/>
                  </a:ext>
                </a:extLst>
              </p:cNvPr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6">
                <a:extLst>
                  <a:ext uri="{FF2B5EF4-FFF2-40B4-BE49-F238E27FC236}">
                    <a16:creationId xmlns:a16="http://schemas.microsoft.com/office/drawing/2014/main" id="{B2C23913-8DA5-61A9-E094-82D75C7CE41F}"/>
                  </a:ext>
                </a:extLst>
              </p:cNvPr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6">
                <a:extLst>
                  <a:ext uri="{FF2B5EF4-FFF2-40B4-BE49-F238E27FC236}">
                    <a16:creationId xmlns:a16="http://schemas.microsoft.com/office/drawing/2014/main" id="{8BB180EE-25E2-1B87-FE92-0F23BCEEE8DB}"/>
                  </a:ext>
                </a:extLst>
              </p:cNvPr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6">
                <a:extLst>
                  <a:ext uri="{FF2B5EF4-FFF2-40B4-BE49-F238E27FC236}">
                    <a16:creationId xmlns:a16="http://schemas.microsoft.com/office/drawing/2014/main" id="{0B4F8E52-D85B-8F5B-9C84-F3C6DEADCF2B}"/>
                  </a:ext>
                </a:extLst>
              </p:cNvPr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1" name="Google Shape;1581;p46">
            <a:extLst>
              <a:ext uri="{FF2B5EF4-FFF2-40B4-BE49-F238E27FC236}">
                <a16:creationId xmlns:a16="http://schemas.microsoft.com/office/drawing/2014/main" id="{C42043CA-2F16-E646-A24B-84D0F2F297D8}"/>
              </a:ext>
            </a:extLst>
          </p:cNvPr>
          <p:cNvSpPr/>
          <p:nvPr/>
        </p:nvSpPr>
        <p:spPr>
          <a:xfrm>
            <a:off x="8036400" y="690425"/>
            <a:ext cx="394500" cy="3945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73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>
          <a:extLst>
            <a:ext uri="{FF2B5EF4-FFF2-40B4-BE49-F238E27FC236}">
              <a16:creationId xmlns:a16="http://schemas.microsoft.com/office/drawing/2014/main" id="{C4CE50A7-FA56-2E47-81B7-D192F639B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7">
            <a:extLst>
              <a:ext uri="{FF2B5EF4-FFF2-40B4-BE49-F238E27FC236}">
                <a16:creationId xmlns:a16="http://schemas.microsoft.com/office/drawing/2014/main" id="{01BFF58A-7FFB-96E4-103B-B0E3A5277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기술적 구현 내용</a:t>
            </a: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587" name="Google Shape;1587;p47">
            <a:extLst>
              <a:ext uri="{FF2B5EF4-FFF2-40B4-BE49-F238E27FC236}">
                <a16:creationId xmlns:a16="http://schemas.microsoft.com/office/drawing/2014/main" id="{E3B8E422-8A3B-ADEF-D74A-1CE66394FC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3325" y="2367300"/>
            <a:ext cx="2795179" cy="16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회원들이 자유롭게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회원 정보를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수정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탈퇴할 수 있으며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이는 외부 데이터베이스 서버에 의해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관리되며 서버에는 보안 절차가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삽입되어 있어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안전히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저장됩니다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dirty="0"/>
          </a:p>
        </p:txBody>
      </p:sp>
      <p:sp>
        <p:nvSpPr>
          <p:cNvPr id="1588" name="Google Shape;1588;p47">
            <a:extLst>
              <a:ext uri="{FF2B5EF4-FFF2-40B4-BE49-F238E27FC236}">
                <a16:creationId xmlns:a16="http://schemas.microsoft.com/office/drawing/2014/main" id="{A3DD8E44-C2BC-D6C2-899E-531E673C8DD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45485" y="2078375"/>
            <a:ext cx="2290858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고객 데이터베이스</a:t>
            </a:r>
            <a:r>
              <a:rPr lang="en-US" altLang="ko-KR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관리</a:t>
            </a:r>
            <a:endParaRPr dirty="0">
              <a:solidFill>
                <a:srgbClr val="000000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589" name="Google Shape;1589;p47">
            <a:extLst>
              <a:ext uri="{FF2B5EF4-FFF2-40B4-BE49-F238E27FC236}">
                <a16:creationId xmlns:a16="http://schemas.microsoft.com/office/drawing/2014/main" id="{A20F855F-2F14-B4F0-5BB1-4BACA7C53D1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713437" y="2367300"/>
            <a:ext cx="2992704" cy="16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이용자들은 판매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대여를 원하는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드론을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판매 기간을 정하여 등록할 수 있고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조건들을 확인한 후에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(ex: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가격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기간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해당 서비스 제공자에게 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요청을 보낼 수 있습니다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590" name="Google Shape;1590;p47">
            <a:extLst>
              <a:ext uri="{FF2B5EF4-FFF2-40B4-BE49-F238E27FC236}">
                <a16:creationId xmlns:a16="http://schemas.microsoft.com/office/drawing/2014/main" id="{4E48B137-633F-6EC2-3435-B82E3585F47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353533" y="2078375"/>
            <a:ext cx="1712513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드론</a:t>
            </a:r>
            <a:r>
              <a:rPr lang="ko-KR" altLang="en-US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공유 시스템</a:t>
            </a:r>
            <a:endParaRPr dirty="0">
              <a:solidFill>
                <a:srgbClr val="000000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pSp>
        <p:nvGrpSpPr>
          <p:cNvPr id="1591" name="Google Shape;1591;p47">
            <a:extLst>
              <a:ext uri="{FF2B5EF4-FFF2-40B4-BE49-F238E27FC236}">
                <a16:creationId xmlns:a16="http://schemas.microsoft.com/office/drawing/2014/main" id="{260BFDFA-2566-6A5E-559B-642271697F31}"/>
              </a:ext>
            </a:extLst>
          </p:cNvPr>
          <p:cNvGrpSpPr/>
          <p:nvPr/>
        </p:nvGrpSpPr>
        <p:grpSpPr>
          <a:xfrm>
            <a:off x="6994375" y="1588182"/>
            <a:ext cx="430829" cy="413792"/>
            <a:chOff x="-349591" y="-213673"/>
            <a:chExt cx="430829" cy="413792"/>
          </a:xfrm>
        </p:grpSpPr>
        <p:sp>
          <p:nvSpPr>
            <p:cNvPr id="1592" name="Google Shape;1592;p47">
              <a:extLst>
                <a:ext uri="{FF2B5EF4-FFF2-40B4-BE49-F238E27FC236}">
                  <a16:creationId xmlns:a16="http://schemas.microsoft.com/office/drawing/2014/main" id="{246C23F5-CF83-4F83-2FB3-5A3D956F66D7}"/>
                </a:ext>
              </a:extLst>
            </p:cNvPr>
            <p:cNvSpPr/>
            <p:nvPr/>
          </p:nvSpPr>
          <p:spPr>
            <a:xfrm>
              <a:off x="-315628" y="157005"/>
              <a:ext cx="18072" cy="16494"/>
            </a:xfrm>
            <a:custGeom>
              <a:avLst/>
              <a:gdLst/>
              <a:ahLst/>
              <a:cxnLst/>
              <a:rect l="l" t="t" r="r" b="b"/>
              <a:pathLst>
                <a:path w="664" h="606" extrusionOk="0">
                  <a:moveTo>
                    <a:pt x="327" y="1"/>
                  </a:moveTo>
                  <a:cubicBezTo>
                    <a:pt x="252" y="1"/>
                    <a:pt x="177" y="29"/>
                    <a:pt x="120" y="85"/>
                  </a:cubicBezTo>
                  <a:cubicBezTo>
                    <a:pt x="2" y="200"/>
                    <a:pt x="1" y="389"/>
                    <a:pt x="115" y="505"/>
                  </a:cubicBezTo>
                  <a:lnTo>
                    <a:pt x="128" y="518"/>
                  </a:lnTo>
                  <a:cubicBezTo>
                    <a:pt x="186" y="576"/>
                    <a:pt x="263" y="605"/>
                    <a:pt x="338" y="605"/>
                  </a:cubicBezTo>
                  <a:cubicBezTo>
                    <a:pt x="414" y="605"/>
                    <a:pt x="490" y="576"/>
                    <a:pt x="548" y="518"/>
                  </a:cubicBezTo>
                  <a:cubicBezTo>
                    <a:pt x="664" y="402"/>
                    <a:pt x="664" y="214"/>
                    <a:pt x="548" y="99"/>
                  </a:cubicBezTo>
                  <a:lnTo>
                    <a:pt x="539" y="90"/>
                  </a:lnTo>
                  <a:cubicBezTo>
                    <a:pt x="481" y="30"/>
                    <a:pt x="404" y="1"/>
                    <a:pt x="3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3" name="Google Shape;1593;p47">
              <a:extLst>
                <a:ext uri="{FF2B5EF4-FFF2-40B4-BE49-F238E27FC236}">
                  <a16:creationId xmlns:a16="http://schemas.microsoft.com/office/drawing/2014/main" id="{13D1F7AB-8942-666F-0266-56CDF07DAD25}"/>
                </a:ext>
              </a:extLst>
            </p:cNvPr>
            <p:cNvGrpSpPr/>
            <p:nvPr/>
          </p:nvGrpSpPr>
          <p:grpSpPr>
            <a:xfrm>
              <a:off x="-349591" y="-213673"/>
              <a:ext cx="430829" cy="413792"/>
              <a:chOff x="7214752" y="2537563"/>
              <a:chExt cx="512892" cy="492610"/>
            </a:xfrm>
          </p:grpSpPr>
          <p:sp>
            <p:nvSpPr>
              <p:cNvPr id="1594" name="Google Shape;1594;p47">
                <a:extLst>
                  <a:ext uri="{FF2B5EF4-FFF2-40B4-BE49-F238E27FC236}">
                    <a16:creationId xmlns:a16="http://schemas.microsoft.com/office/drawing/2014/main" id="{015B6D83-FE79-6B21-47D2-1171B1B1BAE3}"/>
                  </a:ext>
                </a:extLst>
              </p:cNvPr>
              <p:cNvSpPr/>
              <p:nvPr/>
            </p:nvSpPr>
            <p:spPr>
              <a:xfrm>
                <a:off x="7410707" y="2723441"/>
                <a:ext cx="120820" cy="120820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29" extrusionOk="0">
                    <a:moveTo>
                      <a:pt x="553" y="1"/>
                    </a:moveTo>
                    <a:lnTo>
                      <a:pt x="0" y="554"/>
                    </a:lnTo>
                    <a:cubicBezTo>
                      <a:pt x="721" y="1278"/>
                      <a:pt x="721" y="2451"/>
                      <a:pt x="0" y="3176"/>
                    </a:cubicBezTo>
                    <a:lnTo>
                      <a:pt x="553" y="3729"/>
                    </a:lnTo>
                    <a:cubicBezTo>
                      <a:pt x="915" y="3368"/>
                      <a:pt x="1389" y="3188"/>
                      <a:pt x="1864" y="3188"/>
                    </a:cubicBezTo>
                    <a:cubicBezTo>
                      <a:pt x="2338" y="3188"/>
                      <a:pt x="2813" y="3368"/>
                      <a:pt x="3175" y="3729"/>
                    </a:cubicBezTo>
                    <a:lnTo>
                      <a:pt x="3728" y="3176"/>
                    </a:lnTo>
                    <a:cubicBezTo>
                      <a:pt x="3007" y="2451"/>
                      <a:pt x="3007" y="1278"/>
                      <a:pt x="3728" y="554"/>
                    </a:cubicBezTo>
                    <a:lnTo>
                      <a:pt x="3175" y="1"/>
                    </a:lnTo>
                    <a:cubicBezTo>
                      <a:pt x="2813" y="362"/>
                      <a:pt x="2338" y="542"/>
                      <a:pt x="1864" y="542"/>
                    </a:cubicBezTo>
                    <a:cubicBezTo>
                      <a:pt x="1389" y="542"/>
                      <a:pt x="915" y="362"/>
                      <a:pt x="553" y="1"/>
                    </a:cubicBezTo>
                    <a:close/>
                  </a:path>
                </a:pathLst>
              </a:custGeom>
              <a:solidFill>
                <a:srgbClr val="6C6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7">
                <a:extLst>
                  <a:ext uri="{FF2B5EF4-FFF2-40B4-BE49-F238E27FC236}">
                    <a16:creationId xmlns:a16="http://schemas.microsoft.com/office/drawing/2014/main" id="{25C404D5-BEAB-6380-6CAC-16DD64AE5207}"/>
                  </a:ext>
                </a:extLst>
              </p:cNvPr>
              <p:cNvSpPr/>
              <p:nvPr/>
            </p:nvSpPr>
            <p:spPr>
              <a:xfrm>
                <a:off x="7492258" y="2547121"/>
                <a:ext cx="215525" cy="215525"/>
              </a:xfrm>
              <a:custGeom>
                <a:avLst/>
                <a:gdLst/>
                <a:ahLst/>
                <a:cxnLst/>
                <a:rect l="l" t="t" r="r" b="b"/>
                <a:pathLst>
                  <a:path w="6652" h="6652" extrusionOk="0">
                    <a:moveTo>
                      <a:pt x="3325" y="1"/>
                    </a:moveTo>
                    <a:cubicBezTo>
                      <a:pt x="1490" y="1"/>
                      <a:pt x="0" y="1490"/>
                      <a:pt x="0" y="3327"/>
                    </a:cubicBezTo>
                    <a:cubicBezTo>
                      <a:pt x="0" y="5163"/>
                      <a:pt x="1490" y="6652"/>
                      <a:pt x="3325" y="6652"/>
                    </a:cubicBezTo>
                    <a:cubicBezTo>
                      <a:pt x="5161" y="6652"/>
                      <a:pt x="6651" y="5164"/>
                      <a:pt x="6651" y="3327"/>
                    </a:cubicBezTo>
                    <a:cubicBezTo>
                      <a:pt x="6651" y="1491"/>
                      <a:pt x="5161" y="1"/>
                      <a:pt x="3325" y="1"/>
                    </a:cubicBezTo>
                    <a:close/>
                  </a:path>
                </a:pathLst>
              </a:custGeom>
              <a:solidFill>
                <a:srgbClr val="8CC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7">
                <a:extLst>
                  <a:ext uri="{FF2B5EF4-FFF2-40B4-BE49-F238E27FC236}">
                    <a16:creationId xmlns:a16="http://schemas.microsoft.com/office/drawing/2014/main" id="{34CB9900-32FA-2251-6062-AD0CD0744B7B}"/>
                  </a:ext>
                </a:extLst>
              </p:cNvPr>
              <p:cNvSpPr/>
              <p:nvPr/>
            </p:nvSpPr>
            <p:spPr>
              <a:xfrm>
                <a:off x="7234581" y="2804830"/>
                <a:ext cx="215557" cy="215525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6652" extrusionOk="0">
                    <a:moveTo>
                      <a:pt x="3326" y="1"/>
                    </a:moveTo>
                    <a:cubicBezTo>
                      <a:pt x="1489" y="1"/>
                      <a:pt x="0" y="1490"/>
                      <a:pt x="0" y="3327"/>
                    </a:cubicBezTo>
                    <a:cubicBezTo>
                      <a:pt x="0" y="5162"/>
                      <a:pt x="1489" y="6652"/>
                      <a:pt x="3326" y="6652"/>
                    </a:cubicBezTo>
                    <a:cubicBezTo>
                      <a:pt x="5164" y="6652"/>
                      <a:pt x="6652" y="5164"/>
                      <a:pt x="6652" y="3327"/>
                    </a:cubicBezTo>
                    <a:cubicBezTo>
                      <a:pt x="6652" y="1490"/>
                      <a:pt x="5162" y="1"/>
                      <a:pt x="3326" y="1"/>
                    </a:cubicBezTo>
                    <a:close/>
                  </a:path>
                </a:pathLst>
              </a:custGeom>
              <a:solidFill>
                <a:srgbClr val="8CC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7">
                <a:extLst>
                  <a:ext uri="{FF2B5EF4-FFF2-40B4-BE49-F238E27FC236}">
                    <a16:creationId xmlns:a16="http://schemas.microsoft.com/office/drawing/2014/main" id="{5F1BAA0B-EC33-7F54-A29D-5B8244AFF13D}"/>
                  </a:ext>
                </a:extLst>
              </p:cNvPr>
              <p:cNvSpPr/>
              <p:nvPr/>
            </p:nvSpPr>
            <p:spPr>
              <a:xfrm>
                <a:off x="7492258" y="2804830"/>
                <a:ext cx="215525" cy="215525"/>
              </a:xfrm>
              <a:custGeom>
                <a:avLst/>
                <a:gdLst/>
                <a:ahLst/>
                <a:cxnLst/>
                <a:rect l="l" t="t" r="r" b="b"/>
                <a:pathLst>
                  <a:path w="6652" h="6652" extrusionOk="0">
                    <a:moveTo>
                      <a:pt x="3325" y="1"/>
                    </a:moveTo>
                    <a:cubicBezTo>
                      <a:pt x="1490" y="1"/>
                      <a:pt x="0" y="1490"/>
                      <a:pt x="0" y="3327"/>
                    </a:cubicBezTo>
                    <a:cubicBezTo>
                      <a:pt x="0" y="5162"/>
                      <a:pt x="1490" y="6652"/>
                      <a:pt x="3325" y="6652"/>
                    </a:cubicBezTo>
                    <a:cubicBezTo>
                      <a:pt x="5161" y="6652"/>
                      <a:pt x="6651" y="5164"/>
                      <a:pt x="6651" y="3327"/>
                    </a:cubicBezTo>
                    <a:cubicBezTo>
                      <a:pt x="6651" y="1490"/>
                      <a:pt x="5161" y="1"/>
                      <a:pt x="3325" y="1"/>
                    </a:cubicBez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7">
                <a:extLst>
                  <a:ext uri="{FF2B5EF4-FFF2-40B4-BE49-F238E27FC236}">
                    <a16:creationId xmlns:a16="http://schemas.microsoft.com/office/drawing/2014/main" id="{4652B5D1-6CAB-3BFF-EECB-8EE915207708}"/>
                  </a:ext>
                </a:extLst>
              </p:cNvPr>
              <p:cNvSpPr/>
              <p:nvPr/>
            </p:nvSpPr>
            <p:spPr>
              <a:xfrm>
                <a:off x="7234581" y="2547121"/>
                <a:ext cx="215557" cy="215525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6652" extrusionOk="0">
                    <a:moveTo>
                      <a:pt x="3326" y="1"/>
                    </a:moveTo>
                    <a:cubicBezTo>
                      <a:pt x="1489" y="1"/>
                      <a:pt x="0" y="1490"/>
                      <a:pt x="0" y="3327"/>
                    </a:cubicBezTo>
                    <a:cubicBezTo>
                      <a:pt x="0" y="5163"/>
                      <a:pt x="1489" y="6652"/>
                      <a:pt x="3326" y="6652"/>
                    </a:cubicBezTo>
                    <a:cubicBezTo>
                      <a:pt x="5164" y="6652"/>
                      <a:pt x="6652" y="5164"/>
                      <a:pt x="6652" y="3327"/>
                    </a:cubicBezTo>
                    <a:cubicBezTo>
                      <a:pt x="6652" y="1491"/>
                      <a:pt x="5162" y="1"/>
                      <a:pt x="3326" y="1"/>
                    </a:cubicBez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7">
                <a:extLst>
                  <a:ext uri="{FF2B5EF4-FFF2-40B4-BE49-F238E27FC236}">
                    <a16:creationId xmlns:a16="http://schemas.microsoft.com/office/drawing/2014/main" id="{2571189B-7DB6-D306-61B7-7502935A4341}"/>
                  </a:ext>
                </a:extLst>
              </p:cNvPr>
              <p:cNvSpPr/>
              <p:nvPr/>
            </p:nvSpPr>
            <p:spPr>
              <a:xfrm>
                <a:off x="7318983" y="2631749"/>
                <a:ext cx="46235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8" extrusionOk="0">
                    <a:moveTo>
                      <a:pt x="713" y="1"/>
                    </a:moveTo>
                    <a:cubicBezTo>
                      <a:pt x="319" y="1"/>
                      <a:pt x="0" y="321"/>
                      <a:pt x="0" y="715"/>
                    </a:cubicBezTo>
                    <a:cubicBezTo>
                      <a:pt x="0" y="1107"/>
                      <a:pt x="320" y="1428"/>
                      <a:pt x="713" y="1428"/>
                    </a:cubicBezTo>
                    <a:cubicBezTo>
                      <a:pt x="1107" y="1428"/>
                      <a:pt x="1427" y="1107"/>
                      <a:pt x="1427" y="715"/>
                    </a:cubicBezTo>
                    <a:cubicBezTo>
                      <a:pt x="1427" y="321"/>
                      <a:pt x="1107" y="2"/>
                      <a:pt x="713" y="1"/>
                    </a:cubicBezTo>
                    <a:close/>
                  </a:path>
                </a:pathLst>
              </a:custGeom>
              <a:solidFill>
                <a:srgbClr val="44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7">
                <a:extLst>
                  <a:ext uri="{FF2B5EF4-FFF2-40B4-BE49-F238E27FC236}">
                    <a16:creationId xmlns:a16="http://schemas.microsoft.com/office/drawing/2014/main" id="{FD330548-C5D6-9D45-CB47-B0E8590CF573}"/>
                  </a:ext>
                </a:extLst>
              </p:cNvPr>
              <p:cNvSpPr/>
              <p:nvPr/>
            </p:nvSpPr>
            <p:spPr>
              <a:xfrm>
                <a:off x="7576530" y="2631749"/>
                <a:ext cx="46267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28" extrusionOk="0">
                    <a:moveTo>
                      <a:pt x="715" y="1"/>
                    </a:moveTo>
                    <a:cubicBezTo>
                      <a:pt x="320" y="1"/>
                      <a:pt x="1" y="321"/>
                      <a:pt x="1" y="715"/>
                    </a:cubicBezTo>
                    <a:cubicBezTo>
                      <a:pt x="1" y="1107"/>
                      <a:pt x="321" y="1428"/>
                      <a:pt x="715" y="1428"/>
                    </a:cubicBezTo>
                    <a:cubicBezTo>
                      <a:pt x="1107" y="1428"/>
                      <a:pt x="1428" y="1107"/>
                      <a:pt x="1428" y="715"/>
                    </a:cubicBezTo>
                    <a:cubicBezTo>
                      <a:pt x="1428" y="321"/>
                      <a:pt x="1107" y="2"/>
                      <a:pt x="715" y="1"/>
                    </a:cubicBezTo>
                    <a:close/>
                  </a:path>
                </a:pathLst>
              </a:custGeom>
              <a:solidFill>
                <a:srgbClr val="44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7">
                <a:extLst>
                  <a:ext uri="{FF2B5EF4-FFF2-40B4-BE49-F238E27FC236}">
                    <a16:creationId xmlns:a16="http://schemas.microsoft.com/office/drawing/2014/main" id="{E8291923-87AA-F2C0-6C0E-7CB4C8C28BC5}"/>
                  </a:ext>
                </a:extLst>
              </p:cNvPr>
              <p:cNvSpPr/>
              <p:nvPr/>
            </p:nvSpPr>
            <p:spPr>
              <a:xfrm>
                <a:off x="7318821" y="2889815"/>
                <a:ext cx="46267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28" extrusionOk="0">
                    <a:moveTo>
                      <a:pt x="715" y="1"/>
                    </a:moveTo>
                    <a:cubicBezTo>
                      <a:pt x="320" y="1"/>
                      <a:pt x="1" y="321"/>
                      <a:pt x="1" y="714"/>
                    </a:cubicBezTo>
                    <a:cubicBezTo>
                      <a:pt x="1" y="1109"/>
                      <a:pt x="321" y="1427"/>
                      <a:pt x="715" y="1427"/>
                    </a:cubicBezTo>
                    <a:cubicBezTo>
                      <a:pt x="1110" y="1427"/>
                      <a:pt x="1428" y="1107"/>
                      <a:pt x="1428" y="714"/>
                    </a:cubicBezTo>
                    <a:cubicBezTo>
                      <a:pt x="1428" y="321"/>
                      <a:pt x="1107" y="2"/>
                      <a:pt x="715" y="1"/>
                    </a:cubicBezTo>
                    <a:close/>
                  </a:path>
                </a:pathLst>
              </a:custGeom>
              <a:solidFill>
                <a:srgbClr val="44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7">
                <a:extLst>
                  <a:ext uri="{FF2B5EF4-FFF2-40B4-BE49-F238E27FC236}">
                    <a16:creationId xmlns:a16="http://schemas.microsoft.com/office/drawing/2014/main" id="{F9E78BA7-BFDB-F6F3-3548-3AEFC6351C45}"/>
                  </a:ext>
                </a:extLst>
              </p:cNvPr>
              <p:cNvSpPr/>
              <p:nvPr/>
            </p:nvSpPr>
            <p:spPr>
              <a:xfrm>
                <a:off x="7576368" y="2889815"/>
                <a:ext cx="46267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28" extrusionOk="0">
                    <a:moveTo>
                      <a:pt x="715" y="1"/>
                    </a:moveTo>
                    <a:cubicBezTo>
                      <a:pt x="321" y="1"/>
                      <a:pt x="1" y="321"/>
                      <a:pt x="1" y="714"/>
                    </a:cubicBezTo>
                    <a:cubicBezTo>
                      <a:pt x="1" y="1109"/>
                      <a:pt x="321" y="1427"/>
                      <a:pt x="715" y="1427"/>
                    </a:cubicBezTo>
                    <a:cubicBezTo>
                      <a:pt x="1107" y="1427"/>
                      <a:pt x="1427" y="1107"/>
                      <a:pt x="1427" y="714"/>
                    </a:cubicBezTo>
                    <a:cubicBezTo>
                      <a:pt x="1427" y="321"/>
                      <a:pt x="1109" y="2"/>
                      <a:pt x="715" y="1"/>
                    </a:cubicBezTo>
                    <a:close/>
                  </a:path>
                </a:pathLst>
              </a:custGeom>
              <a:solidFill>
                <a:srgbClr val="44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7">
                <a:extLst>
                  <a:ext uri="{FF2B5EF4-FFF2-40B4-BE49-F238E27FC236}">
                    <a16:creationId xmlns:a16="http://schemas.microsoft.com/office/drawing/2014/main" id="{D5CB3A1D-1C31-7E3B-5F87-E8F872C53215}"/>
                  </a:ext>
                </a:extLst>
              </p:cNvPr>
              <p:cNvSpPr/>
              <p:nvPr/>
            </p:nvSpPr>
            <p:spPr>
              <a:xfrm>
                <a:off x="7264972" y="2568278"/>
                <a:ext cx="155390" cy="134914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164" extrusionOk="0">
                    <a:moveTo>
                      <a:pt x="2383" y="2258"/>
                    </a:moveTo>
                    <a:cubicBezTo>
                      <a:pt x="2612" y="2258"/>
                      <a:pt x="2799" y="2444"/>
                      <a:pt x="2799" y="2674"/>
                    </a:cubicBezTo>
                    <a:cubicBezTo>
                      <a:pt x="2799" y="2903"/>
                      <a:pt x="2612" y="3090"/>
                      <a:pt x="2383" y="3090"/>
                    </a:cubicBezTo>
                    <a:cubicBezTo>
                      <a:pt x="2154" y="3090"/>
                      <a:pt x="1967" y="2902"/>
                      <a:pt x="1967" y="2674"/>
                    </a:cubicBezTo>
                    <a:cubicBezTo>
                      <a:pt x="1967" y="2444"/>
                      <a:pt x="2154" y="2258"/>
                      <a:pt x="2383" y="2258"/>
                    </a:cubicBezTo>
                    <a:close/>
                    <a:moveTo>
                      <a:pt x="2397" y="1"/>
                    </a:moveTo>
                    <a:cubicBezTo>
                      <a:pt x="2233" y="1"/>
                      <a:pt x="2100" y="134"/>
                      <a:pt x="2100" y="298"/>
                    </a:cubicBezTo>
                    <a:lnTo>
                      <a:pt x="2100" y="1709"/>
                    </a:lnTo>
                    <a:cubicBezTo>
                      <a:pt x="1688" y="1838"/>
                      <a:pt x="1388" y="2222"/>
                      <a:pt x="1388" y="2675"/>
                    </a:cubicBezTo>
                    <a:cubicBezTo>
                      <a:pt x="1388" y="2752"/>
                      <a:pt x="1398" y="2827"/>
                      <a:pt x="1413" y="2900"/>
                    </a:cubicBezTo>
                    <a:lnTo>
                      <a:pt x="192" y="3605"/>
                    </a:lnTo>
                    <a:cubicBezTo>
                      <a:pt x="50" y="3687"/>
                      <a:pt x="1" y="3869"/>
                      <a:pt x="83" y="4011"/>
                    </a:cubicBezTo>
                    <a:cubicBezTo>
                      <a:pt x="137" y="4106"/>
                      <a:pt x="237" y="4159"/>
                      <a:pt x="341" y="4159"/>
                    </a:cubicBezTo>
                    <a:cubicBezTo>
                      <a:pt x="390" y="4159"/>
                      <a:pt x="442" y="4146"/>
                      <a:pt x="489" y="4119"/>
                    </a:cubicBezTo>
                    <a:lnTo>
                      <a:pt x="1710" y="3416"/>
                    </a:lnTo>
                    <a:cubicBezTo>
                      <a:pt x="1890" y="3584"/>
                      <a:pt x="2133" y="3687"/>
                      <a:pt x="2398" y="3687"/>
                    </a:cubicBezTo>
                    <a:cubicBezTo>
                      <a:pt x="2662" y="3687"/>
                      <a:pt x="2904" y="3584"/>
                      <a:pt x="3084" y="3417"/>
                    </a:cubicBezTo>
                    <a:lnTo>
                      <a:pt x="4307" y="4123"/>
                    </a:lnTo>
                    <a:cubicBezTo>
                      <a:pt x="4354" y="4150"/>
                      <a:pt x="4404" y="4163"/>
                      <a:pt x="4456" y="4163"/>
                    </a:cubicBezTo>
                    <a:cubicBezTo>
                      <a:pt x="4558" y="4159"/>
                      <a:pt x="4658" y="4107"/>
                      <a:pt x="4714" y="4011"/>
                    </a:cubicBezTo>
                    <a:cubicBezTo>
                      <a:pt x="4795" y="3869"/>
                      <a:pt x="4747" y="3687"/>
                      <a:pt x="4605" y="3605"/>
                    </a:cubicBezTo>
                    <a:lnTo>
                      <a:pt x="3382" y="2900"/>
                    </a:lnTo>
                    <a:cubicBezTo>
                      <a:pt x="3399" y="2827"/>
                      <a:pt x="3406" y="2753"/>
                      <a:pt x="3406" y="2675"/>
                    </a:cubicBezTo>
                    <a:cubicBezTo>
                      <a:pt x="3406" y="2220"/>
                      <a:pt x="3105" y="1837"/>
                      <a:pt x="2694" y="1709"/>
                    </a:cubicBezTo>
                    <a:lnTo>
                      <a:pt x="2694" y="307"/>
                    </a:lnTo>
                    <a:cubicBezTo>
                      <a:pt x="2694" y="159"/>
                      <a:pt x="2588" y="25"/>
                      <a:pt x="2441" y="4"/>
                    </a:cubicBezTo>
                    <a:cubicBezTo>
                      <a:pt x="2426" y="2"/>
                      <a:pt x="2412" y="1"/>
                      <a:pt x="23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7">
                <a:extLst>
                  <a:ext uri="{FF2B5EF4-FFF2-40B4-BE49-F238E27FC236}">
                    <a16:creationId xmlns:a16="http://schemas.microsoft.com/office/drawing/2014/main" id="{1EE78398-088F-BEE4-F56B-367B66F02B87}"/>
                  </a:ext>
                </a:extLst>
              </p:cNvPr>
              <p:cNvSpPr/>
              <p:nvPr/>
            </p:nvSpPr>
            <p:spPr>
              <a:xfrm>
                <a:off x="7665954" y="2569412"/>
                <a:ext cx="21514" cy="19667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07" extrusionOk="0">
                    <a:moveTo>
                      <a:pt x="326" y="1"/>
                    </a:moveTo>
                    <a:cubicBezTo>
                      <a:pt x="250" y="1"/>
                      <a:pt x="174" y="30"/>
                      <a:pt x="116" y="88"/>
                    </a:cubicBezTo>
                    <a:cubicBezTo>
                      <a:pt x="0" y="204"/>
                      <a:pt x="0" y="392"/>
                      <a:pt x="116" y="508"/>
                    </a:cubicBezTo>
                    <a:lnTo>
                      <a:pt x="126" y="517"/>
                    </a:lnTo>
                    <a:cubicBezTo>
                      <a:pt x="184" y="576"/>
                      <a:pt x="262" y="607"/>
                      <a:pt x="337" y="607"/>
                    </a:cubicBezTo>
                    <a:cubicBezTo>
                      <a:pt x="413" y="607"/>
                      <a:pt x="488" y="578"/>
                      <a:pt x="546" y="520"/>
                    </a:cubicBezTo>
                    <a:cubicBezTo>
                      <a:pt x="663" y="407"/>
                      <a:pt x="664" y="218"/>
                      <a:pt x="549" y="101"/>
                    </a:cubicBezTo>
                    <a:lnTo>
                      <a:pt x="536" y="88"/>
                    </a:lnTo>
                    <a:cubicBezTo>
                      <a:pt x="478" y="30"/>
                      <a:pt x="402" y="1"/>
                      <a:pt x="32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7">
                <a:extLst>
                  <a:ext uri="{FF2B5EF4-FFF2-40B4-BE49-F238E27FC236}">
                    <a16:creationId xmlns:a16="http://schemas.microsoft.com/office/drawing/2014/main" id="{FAF37B6C-483B-1C6C-2D34-81D2408ECE28}"/>
                  </a:ext>
                </a:extLst>
              </p:cNvPr>
              <p:cNvSpPr/>
              <p:nvPr/>
            </p:nvSpPr>
            <p:spPr>
              <a:xfrm>
                <a:off x="7522422" y="2568375"/>
                <a:ext cx="155326" cy="134752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159" extrusionOk="0">
                    <a:moveTo>
                      <a:pt x="2395" y="2256"/>
                    </a:moveTo>
                    <a:cubicBezTo>
                      <a:pt x="2624" y="2256"/>
                      <a:pt x="2811" y="2442"/>
                      <a:pt x="2811" y="2672"/>
                    </a:cubicBezTo>
                    <a:cubicBezTo>
                      <a:pt x="2811" y="2900"/>
                      <a:pt x="2624" y="3088"/>
                      <a:pt x="2395" y="3088"/>
                    </a:cubicBezTo>
                    <a:cubicBezTo>
                      <a:pt x="2166" y="3088"/>
                      <a:pt x="1979" y="2900"/>
                      <a:pt x="1979" y="2672"/>
                    </a:cubicBezTo>
                    <a:cubicBezTo>
                      <a:pt x="1979" y="2442"/>
                      <a:pt x="2165" y="2256"/>
                      <a:pt x="2395" y="2256"/>
                    </a:cubicBezTo>
                    <a:close/>
                    <a:moveTo>
                      <a:pt x="2396" y="1"/>
                    </a:moveTo>
                    <a:cubicBezTo>
                      <a:pt x="2232" y="1"/>
                      <a:pt x="2098" y="134"/>
                      <a:pt x="2098" y="298"/>
                    </a:cubicBezTo>
                    <a:lnTo>
                      <a:pt x="2098" y="1707"/>
                    </a:lnTo>
                    <a:cubicBezTo>
                      <a:pt x="1687" y="1835"/>
                      <a:pt x="1387" y="2219"/>
                      <a:pt x="1387" y="2672"/>
                    </a:cubicBezTo>
                    <a:cubicBezTo>
                      <a:pt x="1387" y="2750"/>
                      <a:pt x="1396" y="2824"/>
                      <a:pt x="1412" y="2895"/>
                    </a:cubicBezTo>
                    <a:lnTo>
                      <a:pt x="191" y="3600"/>
                    </a:lnTo>
                    <a:cubicBezTo>
                      <a:pt x="49" y="3683"/>
                      <a:pt x="0" y="3864"/>
                      <a:pt x="81" y="4006"/>
                    </a:cubicBezTo>
                    <a:cubicBezTo>
                      <a:pt x="137" y="4100"/>
                      <a:pt x="236" y="4155"/>
                      <a:pt x="339" y="4155"/>
                    </a:cubicBezTo>
                    <a:cubicBezTo>
                      <a:pt x="390" y="4155"/>
                      <a:pt x="440" y="4142"/>
                      <a:pt x="488" y="4115"/>
                    </a:cubicBezTo>
                    <a:lnTo>
                      <a:pt x="1709" y="3411"/>
                    </a:lnTo>
                    <a:cubicBezTo>
                      <a:pt x="1890" y="3579"/>
                      <a:pt x="2131" y="3683"/>
                      <a:pt x="2396" y="3683"/>
                    </a:cubicBezTo>
                    <a:cubicBezTo>
                      <a:pt x="2661" y="3683"/>
                      <a:pt x="2903" y="3579"/>
                      <a:pt x="3083" y="3413"/>
                    </a:cubicBezTo>
                    <a:lnTo>
                      <a:pt x="4306" y="4119"/>
                    </a:lnTo>
                    <a:cubicBezTo>
                      <a:pt x="4354" y="4147"/>
                      <a:pt x="4403" y="4158"/>
                      <a:pt x="4455" y="4158"/>
                    </a:cubicBezTo>
                    <a:cubicBezTo>
                      <a:pt x="4557" y="4158"/>
                      <a:pt x="4657" y="4106"/>
                      <a:pt x="4713" y="4010"/>
                    </a:cubicBezTo>
                    <a:cubicBezTo>
                      <a:pt x="4794" y="3868"/>
                      <a:pt x="4745" y="3687"/>
                      <a:pt x="4603" y="3605"/>
                    </a:cubicBezTo>
                    <a:lnTo>
                      <a:pt x="3381" y="2899"/>
                    </a:lnTo>
                    <a:cubicBezTo>
                      <a:pt x="3398" y="2827"/>
                      <a:pt x="3406" y="2752"/>
                      <a:pt x="3406" y="2674"/>
                    </a:cubicBezTo>
                    <a:cubicBezTo>
                      <a:pt x="3406" y="2220"/>
                      <a:pt x="3104" y="1836"/>
                      <a:pt x="2692" y="1710"/>
                    </a:cubicBezTo>
                    <a:lnTo>
                      <a:pt x="2692" y="306"/>
                    </a:lnTo>
                    <a:cubicBezTo>
                      <a:pt x="2692" y="158"/>
                      <a:pt x="2587" y="25"/>
                      <a:pt x="2440" y="4"/>
                    </a:cubicBezTo>
                    <a:cubicBezTo>
                      <a:pt x="2425" y="2"/>
                      <a:pt x="2410" y="1"/>
                      <a:pt x="23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7">
                <a:extLst>
                  <a:ext uri="{FF2B5EF4-FFF2-40B4-BE49-F238E27FC236}">
                    <a16:creationId xmlns:a16="http://schemas.microsoft.com/office/drawing/2014/main" id="{60ED2F45-0098-DA2A-BE72-9E5A1086B5C0}"/>
                  </a:ext>
                </a:extLst>
              </p:cNvPr>
              <p:cNvSpPr/>
              <p:nvPr/>
            </p:nvSpPr>
            <p:spPr>
              <a:xfrm>
                <a:off x="7263838" y="2826409"/>
                <a:ext cx="155326" cy="134719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158" extrusionOk="0">
                    <a:moveTo>
                      <a:pt x="2412" y="2254"/>
                    </a:moveTo>
                    <a:cubicBezTo>
                      <a:pt x="2640" y="2254"/>
                      <a:pt x="2828" y="2442"/>
                      <a:pt x="2828" y="2671"/>
                    </a:cubicBezTo>
                    <a:cubicBezTo>
                      <a:pt x="2828" y="2900"/>
                      <a:pt x="2640" y="3087"/>
                      <a:pt x="2412" y="3087"/>
                    </a:cubicBezTo>
                    <a:cubicBezTo>
                      <a:pt x="2182" y="3087"/>
                      <a:pt x="1996" y="2900"/>
                      <a:pt x="1996" y="2671"/>
                    </a:cubicBezTo>
                    <a:cubicBezTo>
                      <a:pt x="1996" y="2442"/>
                      <a:pt x="2182" y="2254"/>
                      <a:pt x="2412" y="2254"/>
                    </a:cubicBezTo>
                    <a:close/>
                    <a:moveTo>
                      <a:pt x="2395" y="0"/>
                    </a:moveTo>
                    <a:cubicBezTo>
                      <a:pt x="2231" y="0"/>
                      <a:pt x="2098" y="134"/>
                      <a:pt x="2098" y="297"/>
                    </a:cubicBezTo>
                    <a:lnTo>
                      <a:pt x="2098" y="1709"/>
                    </a:lnTo>
                    <a:cubicBezTo>
                      <a:pt x="1686" y="1836"/>
                      <a:pt x="1386" y="2221"/>
                      <a:pt x="1386" y="2673"/>
                    </a:cubicBezTo>
                    <a:cubicBezTo>
                      <a:pt x="1386" y="2751"/>
                      <a:pt x="1396" y="2826"/>
                      <a:pt x="1412" y="2898"/>
                    </a:cubicBezTo>
                    <a:lnTo>
                      <a:pt x="191" y="3603"/>
                    </a:lnTo>
                    <a:cubicBezTo>
                      <a:pt x="49" y="3684"/>
                      <a:pt x="1" y="3866"/>
                      <a:pt x="82" y="4008"/>
                    </a:cubicBezTo>
                    <a:cubicBezTo>
                      <a:pt x="138" y="4103"/>
                      <a:pt x="238" y="4157"/>
                      <a:pt x="340" y="4157"/>
                    </a:cubicBezTo>
                    <a:cubicBezTo>
                      <a:pt x="390" y="4157"/>
                      <a:pt x="441" y="4143"/>
                      <a:pt x="488" y="4117"/>
                    </a:cubicBezTo>
                    <a:lnTo>
                      <a:pt x="1708" y="3411"/>
                    </a:lnTo>
                    <a:cubicBezTo>
                      <a:pt x="1889" y="3578"/>
                      <a:pt x="2131" y="3682"/>
                      <a:pt x="2396" y="3682"/>
                    </a:cubicBezTo>
                    <a:cubicBezTo>
                      <a:pt x="2660" y="3682"/>
                      <a:pt x="2902" y="3579"/>
                      <a:pt x="3082" y="3411"/>
                    </a:cubicBezTo>
                    <a:lnTo>
                      <a:pt x="4305" y="4119"/>
                    </a:lnTo>
                    <a:cubicBezTo>
                      <a:pt x="4352" y="4145"/>
                      <a:pt x="4403" y="4158"/>
                      <a:pt x="4454" y="4158"/>
                    </a:cubicBezTo>
                    <a:cubicBezTo>
                      <a:pt x="4556" y="4158"/>
                      <a:pt x="4656" y="4104"/>
                      <a:pt x="4712" y="4009"/>
                    </a:cubicBezTo>
                    <a:cubicBezTo>
                      <a:pt x="4793" y="3867"/>
                      <a:pt x="4745" y="3685"/>
                      <a:pt x="4603" y="3604"/>
                    </a:cubicBezTo>
                    <a:lnTo>
                      <a:pt x="3380" y="2899"/>
                    </a:lnTo>
                    <a:cubicBezTo>
                      <a:pt x="3397" y="2826"/>
                      <a:pt x="3405" y="2751"/>
                      <a:pt x="3405" y="2673"/>
                    </a:cubicBezTo>
                    <a:cubicBezTo>
                      <a:pt x="3405" y="2220"/>
                      <a:pt x="3103" y="1835"/>
                      <a:pt x="2692" y="1709"/>
                    </a:cubicBezTo>
                    <a:lnTo>
                      <a:pt x="2692" y="306"/>
                    </a:lnTo>
                    <a:cubicBezTo>
                      <a:pt x="2692" y="157"/>
                      <a:pt x="2587" y="25"/>
                      <a:pt x="2439" y="3"/>
                    </a:cubicBezTo>
                    <a:cubicBezTo>
                      <a:pt x="2424" y="1"/>
                      <a:pt x="2410" y="0"/>
                      <a:pt x="23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7">
                <a:extLst>
                  <a:ext uri="{FF2B5EF4-FFF2-40B4-BE49-F238E27FC236}">
                    <a16:creationId xmlns:a16="http://schemas.microsoft.com/office/drawing/2014/main" id="{6E916A0C-ED25-295D-5412-E332090DF13E}"/>
                  </a:ext>
                </a:extLst>
              </p:cNvPr>
              <p:cNvSpPr/>
              <p:nvPr/>
            </p:nvSpPr>
            <p:spPr>
              <a:xfrm>
                <a:off x="7214752" y="2537563"/>
                <a:ext cx="512892" cy="492610"/>
              </a:xfrm>
              <a:custGeom>
                <a:avLst/>
                <a:gdLst/>
                <a:ahLst/>
                <a:cxnLst/>
                <a:rect l="l" t="t" r="r" b="b"/>
                <a:pathLst>
                  <a:path w="15830" h="15204" extrusionOk="0">
                    <a:moveTo>
                      <a:pt x="3933" y="592"/>
                    </a:moveTo>
                    <a:cubicBezTo>
                      <a:pt x="5603" y="592"/>
                      <a:pt x="6962" y="1951"/>
                      <a:pt x="6962" y="3622"/>
                    </a:cubicBezTo>
                    <a:cubicBezTo>
                      <a:pt x="6962" y="5292"/>
                      <a:pt x="5604" y="6651"/>
                      <a:pt x="3933" y="6651"/>
                    </a:cubicBezTo>
                    <a:cubicBezTo>
                      <a:pt x="2261" y="6651"/>
                      <a:pt x="903" y="5292"/>
                      <a:pt x="903" y="3622"/>
                    </a:cubicBezTo>
                    <a:cubicBezTo>
                      <a:pt x="903" y="1951"/>
                      <a:pt x="2261" y="592"/>
                      <a:pt x="3933" y="592"/>
                    </a:cubicBezTo>
                    <a:close/>
                    <a:moveTo>
                      <a:pt x="6566" y="6104"/>
                    </a:moveTo>
                    <a:cubicBezTo>
                      <a:pt x="6957" y="6416"/>
                      <a:pt x="7434" y="6573"/>
                      <a:pt x="7910" y="6573"/>
                    </a:cubicBezTo>
                    <a:cubicBezTo>
                      <a:pt x="8385" y="6573"/>
                      <a:pt x="8860" y="6418"/>
                      <a:pt x="9251" y="6107"/>
                    </a:cubicBezTo>
                    <a:cubicBezTo>
                      <a:pt x="9276" y="6134"/>
                      <a:pt x="9299" y="6158"/>
                      <a:pt x="9326" y="6183"/>
                    </a:cubicBezTo>
                    <a:cubicBezTo>
                      <a:pt x="9352" y="6210"/>
                      <a:pt x="9378" y="6235"/>
                      <a:pt x="9405" y="6260"/>
                    </a:cubicBezTo>
                    <a:cubicBezTo>
                      <a:pt x="8783" y="7041"/>
                      <a:pt x="8783" y="8163"/>
                      <a:pt x="9407" y="8945"/>
                    </a:cubicBezTo>
                    <a:cubicBezTo>
                      <a:pt x="9354" y="8994"/>
                      <a:pt x="9303" y="9045"/>
                      <a:pt x="9254" y="9097"/>
                    </a:cubicBezTo>
                    <a:cubicBezTo>
                      <a:pt x="8863" y="8786"/>
                      <a:pt x="8387" y="8630"/>
                      <a:pt x="7910" y="8630"/>
                    </a:cubicBezTo>
                    <a:cubicBezTo>
                      <a:pt x="7435" y="8630"/>
                      <a:pt x="6960" y="8785"/>
                      <a:pt x="6569" y="9096"/>
                    </a:cubicBezTo>
                    <a:cubicBezTo>
                      <a:pt x="6544" y="9070"/>
                      <a:pt x="6520" y="9045"/>
                      <a:pt x="6494" y="9020"/>
                    </a:cubicBezTo>
                    <a:cubicBezTo>
                      <a:pt x="6467" y="8993"/>
                      <a:pt x="6441" y="8968"/>
                      <a:pt x="6415" y="8944"/>
                    </a:cubicBezTo>
                    <a:cubicBezTo>
                      <a:pt x="7038" y="8160"/>
                      <a:pt x="7038" y="7039"/>
                      <a:pt x="6414" y="6257"/>
                    </a:cubicBezTo>
                    <a:cubicBezTo>
                      <a:pt x="6466" y="6209"/>
                      <a:pt x="6517" y="6157"/>
                      <a:pt x="6566" y="6104"/>
                    </a:cubicBezTo>
                    <a:close/>
                    <a:moveTo>
                      <a:pt x="11891" y="8550"/>
                    </a:moveTo>
                    <a:cubicBezTo>
                      <a:pt x="13561" y="8550"/>
                      <a:pt x="14920" y="9908"/>
                      <a:pt x="14920" y="11579"/>
                    </a:cubicBezTo>
                    <a:cubicBezTo>
                      <a:pt x="14920" y="13251"/>
                      <a:pt x="13561" y="14609"/>
                      <a:pt x="11891" y="14609"/>
                    </a:cubicBezTo>
                    <a:cubicBezTo>
                      <a:pt x="10220" y="14609"/>
                      <a:pt x="8861" y="13250"/>
                      <a:pt x="8861" y="11579"/>
                    </a:cubicBezTo>
                    <a:cubicBezTo>
                      <a:pt x="8861" y="9909"/>
                      <a:pt x="10220" y="8550"/>
                      <a:pt x="11891" y="8550"/>
                    </a:cubicBezTo>
                    <a:close/>
                    <a:moveTo>
                      <a:pt x="3938" y="0"/>
                    </a:moveTo>
                    <a:cubicBezTo>
                      <a:pt x="1940" y="0"/>
                      <a:pt x="315" y="1625"/>
                      <a:pt x="315" y="3623"/>
                    </a:cubicBezTo>
                    <a:cubicBezTo>
                      <a:pt x="315" y="5620"/>
                      <a:pt x="1940" y="7246"/>
                      <a:pt x="3938" y="7246"/>
                    </a:cubicBezTo>
                    <a:cubicBezTo>
                      <a:pt x="4686" y="7246"/>
                      <a:pt x="5381" y="7018"/>
                      <a:pt x="5958" y="6630"/>
                    </a:cubicBezTo>
                    <a:cubicBezTo>
                      <a:pt x="6408" y="7196"/>
                      <a:pt x="6409" y="8008"/>
                      <a:pt x="5960" y="8575"/>
                    </a:cubicBezTo>
                    <a:cubicBezTo>
                      <a:pt x="5367" y="8176"/>
                      <a:pt x="4670" y="7960"/>
                      <a:pt x="3939" y="7960"/>
                    </a:cubicBezTo>
                    <a:cubicBezTo>
                      <a:pt x="2972" y="7960"/>
                      <a:pt x="2061" y="8336"/>
                      <a:pt x="1377" y="9021"/>
                    </a:cubicBezTo>
                    <a:cubicBezTo>
                      <a:pt x="277" y="10121"/>
                      <a:pt x="1" y="11798"/>
                      <a:pt x="691" y="13192"/>
                    </a:cubicBezTo>
                    <a:cubicBezTo>
                      <a:pt x="743" y="13297"/>
                      <a:pt x="848" y="13357"/>
                      <a:pt x="957" y="13357"/>
                    </a:cubicBezTo>
                    <a:cubicBezTo>
                      <a:pt x="1001" y="13357"/>
                      <a:pt x="1046" y="13347"/>
                      <a:pt x="1088" y="13326"/>
                    </a:cubicBezTo>
                    <a:cubicBezTo>
                      <a:pt x="1236" y="13253"/>
                      <a:pt x="1296" y="13074"/>
                      <a:pt x="1223" y="12929"/>
                    </a:cubicBezTo>
                    <a:cubicBezTo>
                      <a:pt x="645" y="11762"/>
                      <a:pt x="876" y="10362"/>
                      <a:pt x="1796" y="9441"/>
                    </a:cubicBezTo>
                    <a:cubicBezTo>
                      <a:pt x="2368" y="8868"/>
                      <a:pt x="3129" y="8554"/>
                      <a:pt x="3936" y="8554"/>
                    </a:cubicBezTo>
                    <a:cubicBezTo>
                      <a:pt x="4746" y="8554"/>
                      <a:pt x="5507" y="8868"/>
                      <a:pt x="6078" y="9441"/>
                    </a:cubicBezTo>
                    <a:cubicBezTo>
                      <a:pt x="7258" y="10621"/>
                      <a:pt x="7258" y="12544"/>
                      <a:pt x="6078" y="13725"/>
                    </a:cubicBezTo>
                    <a:cubicBezTo>
                      <a:pt x="5498" y="14304"/>
                      <a:pt x="4719" y="14610"/>
                      <a:pt x="3929" y="14610"/>
                    </a:cubicBezTo>
                    <a:cubicBezTo>
                      <a:pt x="3501" y="14610"/>
                      <a:pt x="3069" y="14520"/>
                      <a:pt x="2665" y="14334"/>
                    </a:cubicBezTo>
                    <a:cubicBezTo>
                      <a:pt x="2625" y="14316"/>
                      <a:pt x="2583" y="14307"/>
                      <a:pt x="2541" y="14307"/>
                    </a:cubicBezTo>
                    <a:cubicBezTo>
                      <a:pt x="2429" y="14307"/>
                      <a:pt x="2322" y="14370"/>
                      <a:pt x="2272" y="14478"/>
                    </a:cubicBezTo>
                    <a:cubicBezTo>
                      <a:pt x="2203" y="14627"/>
                      <a:pt x="2269" y="14804"/>
                      <a:pt x="2417" y="14872"/>
                    </a:cubicBezTo>
                    <a:cubicBezTo>
                      <a:pt x="2900" y="15094"/>
                      <a:pt x="3415" y="15204"/>
                      <a:pt x="3929" y="15204"/>
                    </a:cubicBezTo>
                    <a:cubicBezTo>
                      <a:pt x="4872" y="15204"/>
                      <a:pt x="5806" y="14836"/>
                      <a:pt x="6498" y="14145"/>
                    </a:cubicBezTo>
                    <a:cubicBezTo>
                      <a:pt x="7741" y="12900"/>
                      <a:pt x="7890" y="10968"/>
                      <a:pt x="6942" y="9562"/>
                    </a:cubicBezTo>
                    <a:cubicBezTo>
                      <a:pt x="7225" y="9337"/>
                      <a:pt x="7570" y="9225"/>
                      <a:pt x="7914" y="9225"/>
                    </a:cubicBezTo>
                    <a:cubicBezTo>
                      <a:pt x="8259" y="9225"/>
                      <a:pt x="8603" y="9337"/>
                      <a:pt x="8887" y="9562"/>
                    </a:cubicBezTo>
                    <a:cubicBezTo>
                      <a:pt x="8497" y="10140"/>
                      <a:pt x="8270" y="10835"/>
                      <a:pt x="8270" y="11581"/>
                    </a:cubicBezTo>
                    <a:cubicBezTo>
                      <a:pt x="8270" y="13578"/>
                      <a:pt x="9894" y="15204"/>
                      <a:pt x="11892" y="15204"/>
                    </a:cubicBezTo>
                    <a:cubicBezTo>
                      <a:pt x="13890" y="15204"/>
                      <a:pt x="15515" y="13578"/>
                      <a:pt x="15515" y="11581"/>
                    </a:cubicBezTo>
                    <a:cubicBezTo>
                      <a:pt x="15514" y="9583"/>
                      <a:pt x="13889" y="7957"/>
                      <a:pt x="11891" y="7957"/>
                    </a:cubicBezTo>
                    <a:cubicBezTo>
                      <a:pt x="11144" y="7957"/>
                      <a:pt x="10449" y="8186"/>
                      <a:pt x="9872" y="8573"/>
                    </a:cubicBezTo>
                    <a:cubicBezTo>
                      <a:pt x="9422" y="8008"/>
                      <a:pt x="9422" y="7197"/>
                      <a:pt x="9871" y="6631"/>
                    </a:cubicBezTo>
                    <a:lnTo>
                      <a:pt x="9871" y="6631"/>
                    </a:lnTo>
                    <a:cubicBezTo>
                      <a:pt x="10463" y="7030"/>
                      <a:pt x="11161" y="7245"/>
                      <a:pt x="11891" y="7245"/>
                    </a:cubicBezTo>
                    <a:cubicBezTo>
                      <a:pt x="12858" y="7245"/>
                      <a:pt x="13768" y="6868"/>
                      <a:pt x="14453" y="6183"/>
                    </a:cubicBezTo>
                    <a:cubicBezTo>
                      <a:pt x="15553" y="5083"/>
                      <a:pt x="15830" y="3407"/>
                      <a:pt x="15139" y="2013"/>
                    </a:cubicBezTo>
                    <a:cubicBezTo>
                      <a:pt x="15088" y="1908"/>
                      <a:pt x="14982" y="1848"/>
                      <a:pt x="14873" y="1848"/>
                    </a:cubicBezTo>
                    <a:cubicBezTo>
                      <a:pt x="14829" y="1848"/>
                      <a:pt x="14784" y="1858"/>
                      <a:pt x="14741" y="1879"/>
                    </a:cubicBezTo>
                    <a:cubicBezTo>
                      <a:pt x="14594" y="1951"/>
                      <a:pt x="14535" y="2130"/>
                      <a:pt x="14608" y="2276"/>
                    </a:cubicBezTo>
                    <a:cubicBezTo>
                      <a:pt x="15185" y="3443"/>
                      <a:pt x="14955" y="4844"/>
                      <a:pt x="14035" y="5764"/>
                    </a:cubicBezTo>
                    <a:cubicBezTo>
                      <a:pt x="13462" y="6336"/>
                      <a:pt x="12702" y="6651"/>
                      <a:pt x="11893" y="6651"/>
                    </a:cubicBezTo>
                    <a:cubicBezTo>
                      <a:pt x="11084" y="6651"/>
                      <a:pt x="10324" y="6336"/>
                      <a:pt x="9752" y="5764"/>
                    </a:cubicBezTo>
                    <a:cubicBezTo>
                      <a:pt x="9179" y="5192"/>
                      <a:pt x="8866" y="4430"/>
                      <a:pt x="8866" y="3623"/>
                    </a:cubicBezTo>
                    <a:cubicBezTo>
                      <a:pt x="8866" y="2813"/>
                      <a:pt x="9179" y="2053"/>
                      <a:pt x="9752" y="1480"/>
                    </a:cubicBezTo>
                    <a:cubicBezTo>
                      <a:pt x="10331" y="901"/>
                      <a:pt x="11112" y="594"/>
                      <a:pt x="11901" y="594"/>
                    </a:cubicBezTo>
                    <a:cubicBezTo>
                      <a:pt x="12330" y="594"/>
                      <a:pt x="12761" y="685"/>
                      <a:pt x="13164" y="871"/>
                    </a:cubicBezTo>
                    <a:cubicBezTo>
                      <a:pt x="13205" y="889"/>
                      <a:pt x="13247" y="898"/>
                      <a:pt x="13289" y="898"/>
                    </a:cubicBezTo>
                    <a:cubicBezTo>
                      <a:pt x="13401" y="898"/>
                      <a:pt x="13508" y="835"/>
                      <a:pt x="13558" y="726"/>
                    </a:cubicBezTo>
                    <a:cubicBezTo>
                      <a:pt x="13626" y="577"/>
                      <a:pt x="13562" y="401"/>
                      <a:pt x="13414" y="333"/>
                    </a:cubicBezTo>
                    <a:cubicBezTo>
                      <a:pt x="12930" y="110"/>
                      <a:pt x="12414" y="2"/>
                      <a:pt x="11901" y="2"/>
                    </a:cubicBezTo>
                    <a:cubicBezTo>
                      <a:pt x="10956" y="2"/>
                      <a:pt x="10024" y="368"/>
                      <a:pt x="9332" y="1060"/>
                    </a:cubicBezTo>
                    <a:cubicBezTo>
                      <a:pt x="8648" y="1745"/>
                      <a:pt x="8272" y="2654"/>
                      <a:pt x="8272" y="3623"/>
                    </a:cubicBezTo>
                    <a:cubicBezTo>
                      <a:pt x="8272" y="4355"/>
                      <a:pt x="8488" y="5051"/>
                      <a:pt x="8888" y="5644"/>
                    </a:cubicBezTo>
                    <a:cubicBezTo>
                      <a:pt x="8605" y="5868"/>
                      <a:pt x="8261" y="5980"/>
                      <a:pt x="7918" y="5980"/>
                    </a:cubicBezTo>
                    <a:cubicBezTo>
                      <a:pt x="7573" y="5980"/>
                      <a:pt x="7229" y="5867"/>
                      <a:pt x="6945" y="5641"/>
                    </a:cubicBezTo>
                    <a:cubicBezTo>
                      <a:pt x="7334" y="5064"/>
                      <a:pt x="7561" y="4369"/>
                      <a:pt x="7561" y="3623"/>
                    </a:cubicBezTo>
                    <a:cubicBezTo>
                      <a:pt x="7561" y="1625"/>
                      <a:pt x="5936" y="0"/>
                      <a:pt x="39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7">
                <a:extLst>
                  <a:ext uri="{FF2B5EF4-FFF2-40B4-BE49-F238E27FC236}">
                    <a16:creationId xmlns:a16="http://schemas.microsoft.com/office/drawing/2014/main" id="{2BE003B0-64C5-66AD-7C6D-8F2F4AF66B2B}"/>
                  </a:ext>
                </a:extLst>
              </p:cNvPr>
              <p:cNvSpPr/>
              <p:nvPr/>
            </p:nvSpPr>
            <p:spPr>
              <a:xfrm>
                <a:off x="7522390" y="2826149"/>
                <a:ext cx="155326" cy="134784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160" extrusionOk="0">
                    <a:moveTo>
                      <a:pt x="2397" y="2258"/>
                    </a:moveTo>
                    <a:cubicBezTo>
                      <a:pt x="2626" y="2258"/>
                      <a:pt x="2813" y="2445"/>
                      <a:pt x="2813" y="2674"/>
                    </a:cubicBezTo>
                    <a:cubicBezTo>
                      <a:pt x="2812" y="2903"/>
                      <a:pt x="2626" y="3090"/>
                      <a:pt x="2397" y="3090"/>
                    </a:cubicBezTo>
                    <a:cubicBezTo>
                      <a:pt x="2168" y="3090"/>
                      <a:pt x="1982" y="2903"/>
                      <a:pt x="1982" y="2674"/>
                    </a:cubicBezTo>
                    <a:cubicBezTo>
                      <a:pt x="1982" y="2445"/>
                      <a:pt x="2168" y="2258"/>
                      <a:pt x="2397" y="2258"/>
                    </a:cubicBezTo>
                    <a:close/>
                    <a:moveTo>
                      <a:pt x="2397" y="1"/>
                    </a:moveTo>
                    <a:cubicBezTo>
                      <a:pt x="2233" y="1"/>
                      <a:pt x="2099" y="134"/>
                      <a:pt x="2099" y="298"/>
                    </a:cubicBezTo>
                    <a:lnTo>
                      <a:pt x="2099" y="1710"/>
                    </a:lnTo>
                    <a:cubicBezTo>
                      <a:pt x="1688" y="1838"/>
                      <a:pt x="1388" y="2222"/>
                      <a:pt x="1388" y="2675"/>
                    </a:cubicBezTo>
                    <a:cubicBezTo>
                      <a:pt x="1388" y="2752"/>
                      <a:pt x="1397" y="2828"/>
                      <a:pt x="1413" y="2898"/>
                    </a:cubicBezTo>
                    <a:lnTo>
                      <a:pt x="192" y="3603"/>
                    </a:lnTo>
                    <a:cubicBezTo>
                      <a:pt x="50" y="3684"/>
                      <a:pt x="0" y="3866"/>
                      <a:pt x="82" y="4008"/>
                    </a:cubicBezTo>
                    <a:cubicBezTo>
                      <a:pt x="138" y="4103"/>
                      <a:pt x="237" y="4156"/>
                      <a:pt x="340" y="4156"/>
                    </a:cubicBezTo>
                    <a:cubicBezTo>
                      <a:pt x="391" y="4156"/>
                      <a:pt x="441" y="4144"/>
                      <a:pt x="489" y="4117"/>
                    </a:cubicBezTo>
                    <a:lnTo>
                      <a:pt x="1710" y="3412"/>
                    </a:lnTo>
                    <a:cubicBezTo>
                      <a:pt x="1891" y="3581"/>
                      <a:pt x="2132" y="3683"/>
                      <a:pt x="2397" y="3683"/>
                    </a:cubicBezTo>
                    <a:cubicBezTo>
                      <a:pt x="2662" y="3683"/>
                      <a:pt x="2904" y="3581"/>
                      <a:pt x="3084" y="3413"/>
                    </a:cubicBezTo>
                    <a:lnTo>
                      <a:pt x="4307" y="4120"/>
                    </a:lnTo>
                    <a:cubicBezTo>
                      <a:pt x="4355" y="4147"/>
                      <a:pt x="4404" y="4160"/>
                      <a:pt x="4456" y="4160"/>
                    </a:cubicBezTo>
                    <a:cubicBezTo>
                      <a:pt x="4558" y="4160"/>
                      <a:pt x="4658" y="4107"/>
                      <a:pt x="4714" y="4010"/>
                    </a:cubicBezTo>
                    <a:cubicBezTo>
                      <a:pt x="4794" y="3868"/>
                      <a:pt x="4745" y="3687"/>
                      <a:pt x="4603" y="3605"/>
                    </a:cubicBezTo>
                    <a:lnTo>
                      <a:pt x="3381" y="2899"/>
                    </a:lnTo>
                    <a:cubicBezTo>
                      <a:pt x="3398" y="2828"/>
                      <a:pt x="3407" y="2752"/>
                      <a:pt x="3407" y="2675"/>
                    </a:cubicBezTo>
                    <a:cubicBezTo>
                      <a:pt x="3407" y="2220"/>
                      <a:pt x="3105" y="1836"/>
                      <a:pt x="2693" y="1710"/>
                    </a:cubicBezTo>
                    <a:lnTo>
                      <a:pt x="2693" y="307"/>
                    </a:lnTo>
                    <a:cubicBezTo>
                      <a:pt x="2693" y="159"/>
                      <a:pt x="2588" y="25"/>
                      <a:pt x="2441" y="4"/>
                    </a:cubicBezTo>
                    <a:cubicBezTo>
                      <a:pt x="2426" y="2"/>
                      <a:pt x="2411" y="1"/>
                      <a:pt x="23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9" name="Google Shape;1609;p47">
            <a:extLst>
              <a:ext uri="{FF2B5EF4-FFF2-40B4-BE49-F238E27FC236}">
                <a16:creationId xmlns:a16="http://schemas.microsoft.com/office/drawing/2014/main" id="{CCC58FCB-4BB1-E24F-A5EC-8D76B8406458}"/>
              </a:ext>
            </a:extLst>
          </p:cNvPr>
          <p:cNvGrpSpPr/>
          <p:nvPr/>
        </p:nvGrpSpPr>
        <p:grpSpPr>
          <a:xfrm>
            <a:off x="1483515" y="1587978"/>
            <a:ext cx="414799" cy="414200"/>
            <a:chOff x="7224472" y="1761421"/>
            <a:chExt cx="493808" cy="493096"/>
          </a:xfrm>
        </p:grpSpPr>
        <p:sp>
          <p:nvSpPr>
            <p:cNvPr id="1610" name="Google Shape;1610;p47">
              <a:extLst>
                <a:ext uri="{FF2B5EF4-FFF2-40B4-BE49-F238E27FC236}">
                  <a16:creationId xmlns:a16="http://schemas.microsoft.com/office/drawing/2014/main" id="{111EEBAB-A986-0322-B92A-5CD65BC20A9F}"/>
                </a:ext>
              </a:extLst>
            </p:cNvPr>
            <p:cNvSpPr/>
            <p:nvPr/>
          </p:nvSpPr>
          <p:spPr>
            <a:xfrm>
              <a:off x="7404551" y="1940625"/>
              <a:ext cx="134784" cy="172044"/>
            </a:xfrm>
            <a:custGeom>
              <a:avLst/>
              <a:gdLst/>
              <a:ahLst/>
              <a:cxnLst/>
              <a:rect l="l" t="t" r="r" b="b"/>
              <a:pathLst>
                <a:path w="4160" h="5310" extrusionOk="0">
                  <a:moveTo>
                    <a:pt x="2080" y="1"/>
                  </a:moveTo>
                  <a:lnTo>
                    <a:pt x="1" y="2080"/>
                  </a:lnTo>
                  <a:lnTo>
                    <a:pt x="1188" y="2080"/>
                  </a:lnTo>
                  <a:lnTo>
                    <a:pt x="1188" y="5309"/>
                  </a:lnTo>
                  <a:lnTo>
                    <a:pt x="2971" y="5309"/>
                  </a:lnTo>
                  <a:lnTo>
                    <a:pt x="2971" y="2080"/>
                  </a:lnTo>
                  <a:lnTo>
                    <a:pt x="4159" y="2080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79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7">
              <a:extLst>
                <a:ext uri="{FF2B5EF4-FFF2-40B4-BE49-F238E27FC236}">
                  <a16:creationId xmlns:a16="http://schemas.microsoft.com/office/drawing/2014/main" id="{C033EC86-F2BA-32ED-5853-EF436F8B557E}"/>
                </a:ext>
              </a:extLst>
            </p:cNvPr>
            <p:cNvSpPr/>
            <p:nvPr/>
          </p:nvSpPr>
          <p:spPr>
            <a:xfrm>
              <a:off x="7234970" y="2101815"/>
              <a:ext cx="63763" cy="141944"/>
            </a:xfrm>
            <a:custGeom>
              <a:avLst/>
              <a:gdLst/>
              <a:ahLst/>
              <a:cxnLst/>
              <a:rect l="l" t="t" r="r" b="b"/>
              <a:pathLst>
                <a:path w="1968" h="4381" extrusionOk="0">
                  <a:moveTo>
                    <a:pt x="0" y="0"/>
                  </a:moveTo>
                  <a:lnTo>
                    <a:pt x="0" y="4380"/>
                  </a:lnTo>
                  <a:lnTo>
                    <a:pt x="1968" y="4380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44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7">
              <a:extLst>
                <a:ext uri="{FF2B5EF4-FFF2-40B4-BE49-F238E27FC236}">
                  <a16:creationId xmlns:a16="http://schemas.microsoft.com/office/drawing/2014/main" id="{F93AA904-4FE0-6DA2-21E3-EF09D0734B53}"/>
                </a:ext>
              </a:extLst>
            </p:cNvPr>
            <p:cNvSpPr/>
            <p:nvPr/>
          </p:nvSpPr>
          <p:spPr>
            <a:xfrm>
              <a:off x="7265750" y="1828780"/>
              <a:ext cx="42379" cy="38524"/>
            </a:xfrm>
            <a:custGeom>
              <a:avLst/>
              <a:gdLst/>
              <a:ahLst/>
              <a:cxnLst/>
              <a:rect l="l" t="t" r="r" b="b"/>
              <a:pathLst>
                <a:path w="1308" h="1189" extrusionOk="0">
                  <a:moveTo>
                    <a:pt x="1" y="1"/>
                  </a:moveTo>
                  <a:lnTo>
                    <a:pt x="232" y="864"/>
                  </a:lnTo>
                  <a:cubicBezTo>
                    <a:pt x="284" y="1054"/>
                    <a:pt x="456" y="1188"/>
                    <a:pt x="655" y="1188"/>
                  </a:cubicBezTo>
                  <a:cubicBezTo>
                    <a:pt x="852" y="1188"/>
                    <a:pt x="1026" y="1054"/>
                    <a:pt x="1077" y="864"/>
                  </a:cubicBezTo>
                  <a:lnTo>
                    <a:pt x="1307" y="1"/>
                  </a:lnTo>
                  <a:close/>
                </a:path>
              </a:pathLst>
            </a:custGeom>
            <a:solidFill>
              <a:srgbClr val="3D7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7">
              <a:extLst>
                <a:ext uri="{FF2B5EF4-FFF2-40B4-BE49-F238E27FC236}">
                  <a16:creationId xmlns:a16="http://schemas.microsoft.com/office/drawing/2014/main" id="{C60A86AB-4A62-E5FC-A504-1FDB13275A70}"/>
                </a:ext>
              </a:extLst>
            </p:cNvPr>
            <p:cNvSpPr/>
            <p:nvPr/>
          </p:nvSpPr>
          <p:spPr>
            <a:xfrm>
              <a:off x="7635207" y="1828780"/>
              <a:ext cx="42379" cy="38524"/>
            </a:xfrm>
            <a:custGeom>
              <a:avLst/>
              <a:gdLst/>
              <a:ahLst/>
              <a:cxnLst/>
              <a:rect l="l" t="t" r="r" b="b"/>
              <a:pathLst>
                <a:path w="1308" h="1189" extrusionOk="0">
                  <a:moveTo>
                    <a:pt x="1" y="1"/>
                  </a:moveTo>
                  <a:lnTo>
                    <a:pt x="232" y="864"/>
                  </a:lnTo>
                  <a:cubicBezTo>
                    <a:pt x="284" y="1054"/>
                    <a:pt x="457" y="1188"/>
                    <a:pt x="655" y="1188"/>
                  </a:cubicBezTo>
                  <a:cubicBezTo>
                    <a:pt x="853" y="1188"/>
                    <a:pt x="1026" y="1054"/>
                    <a:pt x="1078" y="864"/>
                  </a:cubicBezTo>
                  <a:lnTo>
                    <a:pt x="1307" y="1"/>
                  </a:lnTo>
                  <a:close/>
                </a:path>
              </a:pathLst>
            </a:custGeom>
            <a:solidFill>
              <a:srgbClr val="3D7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7">
              <a:extLst>
                <a:ext uri="{FF2B5EF4-FFF2-40B4-BE49-F238E27FC236}">
                  <a16:creationId xmlns:a16="http://schemas.microsoft.com/office/drawing/2014/main" id="{CFF61D16-A24B-26AA-D8B9-01CDD551D559}"/>
                </a:ext>
              </a:extLst>
            </p:cNvPr>
            <p:cNvSpPr/>
            <p:nvPr/>
          </p:nvSpPr>
          <p:spPr>
            <a:xfrm>
              <a:off x="7382908" y="1771108"/>
              <a:ext cx="176774" cy="102222"/>
            </a:xfrm>
            <a:custGeom>
              <a:avLst/>
              <a:gdLst/>
              <a:ahLst/>
              <a:cxnLst/>
              <a:rect l="l" t="t" r="r" b="b"/>
              <a:pathLst>
                <a:path w="5456" h="3155" extrusionOk="0">
                  <a:moveTo>
                    <a:pt x="1239" y="0"/>
                  </a:moveTo>
                  <a:cubicBezTo>
                    <a:pt x="995" y="0"/>
                    <a:pt x="763" y="117"/>
                    <a:pt x="618" y="316"/>
                  </a:cubicBezTo>
                  <a:lnTo>
                    <a:pt x="0" y="1160"/>
                  </a:lnTo>
                  <a:lnTo>
                    <a:pt x="0" y="2561"/>
                  </a:lnTo>
                  <a:cubicBezTo>
                    <a:pt x="0" y="2888"/>
                    <a:pt x="265" y="3155"/>
                    <a:pt x="593" y="3155"/>
                  </a:cubicBezTo>
                  <a:lnTo>
                    <a:pt x="4862" y="3155"/>
                  </a:lnTo>
                  <a:cubicBezTo>
                    <a:pt x="5191" y="3155"/>
                    <a:pt x="5456" y="2889"/>
                    <a:pt x="5456" y="2561"/>
                  </a:cubicBezTo>
                  <a:lnTo>
                    <a:pt x="5456" y="1160"/>
                  </a:lnTo>
                  <a:lnTo>
                    <a:pt x="4838" y="316"/>
                  </a:lnTo>
                  <a:cubicBezTo>
                    <a:pt x="4694" y="117"/>
                    <a:pt x="4462" y="0"/>
                    <a:pt x="4218" y="0"/>
                  </a:cubicBezTo>
                  <a:close/>
                </a:path>
              </a:pathLst>
            </a:custGeom>
            <a:solidFill>
              <a:srgbClr val="DDE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7">
              <a:extLst>
                <a:ext uri="{FF2B5EF4-FFF2-40B4-BE49-F238E27FC236}">
                  <a16:creationId xmlns:a16="http://schemas.microsoft.com/office/drawing/2014/main" id="{E90AE3D6-E2F5-6E3B-35B3-A1B0432D3D90}"/>
                </a:ext>
              </a:extLst>
            </p:cNvPr>
            <p:cNvSpPr/>
            <p:nvPr/>
          </p:nvSpPr>
          <p:spPr>
            <a:xfrm>
              <a:off x="7383686" y="1771108"/>
              <a:ext cx="175932" cy="37357"/>
            </a:xfrm>
            <a:custGeom>
              <a:avLst/>
              <a:gdLst/>
              <a:ahLst/>
              <a:cxnLst/>
              <a:rect l="l" t="t" r="r" b="b"/>
              <a:pathLst>
                <a:path w="5430" h="1153" extrusionOk="0">
                  <a:moveTo>
                    <a:pt x="1234" y="0"/>
                  </a:moveTo>
                  <a:cubicBezTo>
                    <a:pt x="990" y="0"/>
                    <a:pt x="760" y="116"/>
                    <a:pt x="615" y="313"/>
                  </a:cubicBezTo>
                  <a:lnTo>
                    <a:pt x="0" y="1152"/>
                  </a:lnTo>
                  <a:lnTo>
                    <a:pt x="5430" y="1152"/>
                  </a:lnTo>
                  <a:lnTo>
                    <a:pt x="4814" y="313"/>
                  </a:lnTo>
                  <a:cubicBezTo>
                    <a:pt x="4670" y="116"/>
                    <a:pt x="4441" y="0"/>
                    <a:pt x="4198" y="0"/>
                  </a:cubicBezTo>
                  <a:close/>
                </a:path>
              </a:pathLst>
            </a:custGeom>
            <a:solidFill>
              <a:srgbClr val="6C6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7">
              <a:extLst>
                <a:ext uri="{FF2B5EF4-FFF2-40B4-BE49-F238E27FC236}">
                  <a16:creationId xmlns:a16="http://schemas.microsoft.com/office/drawing/2014/main" id="{4E688E51-2087-C44B-921F-AF6F986911AB}"/>
                </a:ext>
              </a:extLst>
            </p:cNvPr>
            <p:cNvSpPr/>
            <p:nvPr/>
          </p:nvSpPr>
          <p:spPr>
            <a:xfrm>
              <a:off x="7408860" y="1873298"/>
              <a:ext cx="125615" cy="31266"/>
            </a:xfrm>
            <a:custGeom>
              <a:avLst/>
              <a:gdLst/>
              <a:ahLst/>
              <a:cxnLst/>
              <a:rect l="l" t="t" r="r" b="b"/>
              <a:pathLst>
                <a:path w="3877" h="965" extrusionOk="0">
                  <a:moveTo>
                    <a:pt x="0" y="1"/>
                  </a:moveTo>
                  <a:cubicBezTo>
                    <a:pt x="326" y="595"/>
                    <a:pt x="950" y="965"/>
                    <a:pt x="1628" y="965"/>
                  </a:cubicBezTo>
                  <a:lnTo>
                    <a:pt x="2249" y="965"/>
                  </a:lnTo>
                  <a:cubicBezTo>
                    <a:pt x="2927" y="965"/>
                    <a:pt x="3550" y="595"/>
                    <a:pt x="3877" y="1"/>
                  </a:cubicBezTo>
                  <a:close/>
                </a:path>
              </a:pathLst>
            </a:custGeom>
            <a:solidFill>
              <a:srgbClr val="6C6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7">
              <a:extLst>
                <a:ext uri="{FF2B5EF4-FFF2-40B4-BE49-F238E27FC236}">
                  <a16:creationId xmlns:a16="http://schemas.microsoft.com/office/drawing/2014/main" id="{0978B002-0CB4-9002-199A-3313D4725422}"/>
                </a:ext>
              </a:extLst>
            </p:cNvPr>
            <p:cNvSpPr/>
            <p:nvPr/>
          </p:nvSpPr>
          <p:spPr>
            <a:xfrm>
              <a:off x="7303528" y="2112637"/>
              <a:ext cx="361876" cy="132127"/>
            </a:xfrm>
            <a:custGeom>
              <a:avLst/>
              <a:gdLst/>
              <a:ahLst/>
              <a:cxnLst/>
              <a:rect l="l" t="t" r="r" b="b"/>
              <a:pathLst>
                <a:path w="11169" h="4078" extrusionOk="0">
                  <a:moveTo>
                    <a:pt x="10135" y="0"/>
                  </a:moveTo>
                  <a:cubicBezTo>
                    <a:pt x="9997" y="0"/>
                    <a:pt x="9857" y="32"/>
                    <a:pt x="9728" y="99"/>
                  </a:cubicBezTo>
                  <a:lnTo>
                    <a:pt x="6196" y="1940"/>
                  </a:lnTo>
                  <a:lnTo>
                    <a:pt x="5051" y="1397"/>
                  </a:lnTo>
                  <a:lnTo>
                    <a:pt x="5041" y="1399"/>
                  </a:lnTo>
                  <a:cubicBezTo>
                    <a:pt x="5112" y="1276"/>
                    <a:pt x="5146" y="1130"/>
                    <a:pt x="5131" y="973"/>
                  </a:cubicBezTo>
                  <a:cubicBezTo>
                    <a:pt x="5094" y="608"/>
                    <a:pt x="4774" y="335"/>
                    <a:pt x="4406" y="335"/>
                  </a:cubicBezTo>
                  <a:lnTo>
                    <a:pt x="0" y="335"/>
                  </a:lnTo>
                  <a:lnTo>
                    <a:pt x="0" y="2805"/>
                  </a:lnTo>
                  <a:lnTo>
                    <a:pt x="3322" y="3848"/>
                  </a:lnTo>
                  <a:cubicBezTo>
                    <a:pt x="3811" y="4002"/>
                    <a:pt x="4316" y="4078"/>
                    <a:pt x="4819" y="4078"/>
                  </a:cubicBezTo>
                  <a:cubicBezTo>
                    <a:pt x="5643" y="4078"/>
                    <a:pt x="6463" y="3874"/>
                    <a:pt x="7200" y="3473"/>
                  </a:cubicBezTo>
                  <a:lnTo>
                    <a:pt x="7685" y="3210"/>
                  </a:lnTo>
                  <a:lnTo>
                    <a:pt x="9442" y="2256"/>
                  </a:lnTo>
                  <a:lnTo>
                    <a:pt x="10554" y="1652"/>
                  </a:lnTo>
                  <a:cubicBezTo>
                    <a:pt x="11050" y="1383"/>
                    <a:pt x="11169" y="724"/>
                    <a:pt x="10797" y="300"/>
                  </a:cubicBezTo>
                  <a:cubicBezTo>
                    <a:pt x="10626" y="104"/>
                    <a:pt x="10383" y="0"/>
                    <a:pt x="10135" y="0"/>
                  </a:cubicBezTo>
                  <a:close/>
                </a:path>
              </a:pathLst>
            </a:custGeom>
            <a:solidFill>
              <a:srgbClr val="91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7">
              <a:extLst>
                <a:ext uri="{FF2B5EF4-FFF2-40B4-BE49-F238E27FC236}">
                  <a16:creationId xmlns:a16="http://schemas.microsoft.com/office/drawing/2014/main" id="{0C7C012B-4DB6-5B8C-26E9-E03C6B375FCB}"/>
                </a:ext>
              </a:extLst>
            </p:cNvPr>
            <p:cNvSpPr/>
            <p:nvPr/>
          </p:nvSpPr>
          <p:spPr>
            <a:xfrm>
              <a:off x="7224472" y="1761421"/>
              <a:ext cx="493808" cy="236358"/>
            </a:xfrm>
            <a:custGeom>
              <a:avLst/>
              <a:gdLst/>
              <a:ahLst/>
              <a:cxnLst/>
              <a:rect l="l" t="t" r="r" b="b"/>
              <a:pathLst>
                <a:path w="15241" h="7295" extrusionOk="0">
                  <a:moveTo>
                    <a:pt x="2193" y="2375"/>
                  </a:moveTo>
                  <a:lnTo>
                    <a:pt x="2063" y="2867"/>
                  </a:lnTo>
                  <a:cubicBezTo>
                    <a:pt x="2047" y="2928"/>
                    <a:pt x="1992" y="2970"/>
                    <a:pt x="1927" y="2970"/>
                  </a:cubicBezTo>
                  <a:cubicBezTo>
                    <a:pt x="1912" y="2970"/>
                    <a:pt x="1897" y="2968"/>
                    <a:pt x="1881" y="2963"/>
                  </a:cubicBezTo>
                  <a:cubicBezTo>
                    <a:pt x="1837" y="2948"/>
                    <a:pt x="1803" y="2907"/>
                    <a:pt x="1791" y="2862"/>
                  </a:cubicBezTo>
                  <a:lnTo>
                    <a:pt x="1660" y="2375"/>
                  </a:lnTo>
                  <a:close/>
                  <a:moveTo>
                    <a:pt x="13597" y="2379"/>
                  </a:moveTo>
                  <a:lnTo>
                    <a:pt x="13467" y="2863"/>
                  </a:lnTo>
                  <a:cubicBezTo>
                    <a:pt x="13456" y="2909"/>
                    <a:pt x="13423" y="2948"/>
                    <a:pt x="13377" y="2964"/>
                  </a:cubicBezTo>
                  <a:cubicBezTo>
                    <a:pt x="13362" y="2969"/>
                    <a:pt x="13346" y="2971"/>
                    <a:pt x="13332" y="2971"/>
                  </a:cubicBezTo>
                  <a:cubicBezTo>
                    <a:pt x="13268" y="2971"/>
                    <a:pt x="13212" y="2929"/>
                    <a:pt x="13195" y="2868"/>
                  </a:cubicBezTo>
                  <a:lnTo>
                    <a:pt x="13063" y="2379"/>
                  </a:lnTo>
                  <a:close/>
                  <a:moveTo>
                    <a:pt x="9108" y="595"/>
                  </a:moveTo>
                  <a:cubicBezTo>
                    <a:pt x="9257" y="595"/>
                    <a:pt x="9401" y="668"/>
                    <a:pt x="9489" y="790"/>
                  </a:cubicBezTo>
                  <a:lnTo>
                    <a:pt x="10050" y="1557"/>
                  </a:lnTo>
                  <a:lnTo>
                    <a:pt x="10050" y="2860"/>
                  </a:lnTo>
                  <a:cubicBezTo>
                    <a:pt x="10050" y="3025"/>
                    <a:pt x="9917" y="3158"/>
                    <a:pt x="9752" y="3158"/>
                  </a:cubicBezTo>
                  <a:lnTo>
                    <a:pt x="5483" y="3158"/>
                  </a:lnTo>
                  <a:cubicBezTo>
                    <a:pt x="5319" y="3158"/>
                    <a:pt x="5186" y="3025"/>
                    <a:pt x="5186" y="2860"/>
                  </a:cubicBezTo>
                  <a:lnTo>
                    <a:pt x="5186" y="1747"/>
                  </a:lnTo>
                  <a:lnTo>
                    <a:pt x="7870" y="1747"/>
                  </a:lnTo>
                  <a:cubicBezTo>
                    <a:pt x="8018" y="1747"/>
                    <a:pt x="8151" y="1642"/>
                    <a:pt x="8172" y="1494"/>
                  </a:cubicBezTo>
                  <a:cubicBezTo>
                    <a:pt x="8198" y="1311"/>
                    <a:pt x="8056" y="1153"/>
                    <a:pt x="7878" y="1153"/>
                  </a:cubicBezTo>
                  <a:lnTo>
                    <a:pt x="5487" y="1153"/>
                  </a:lnTo>
                  <a:lnTo>
                    <a:pt x="5756" y="788"/>
                  </a:lnTo>
                  <a:cubicBezTo>
                    <a:pt x="5845" y="667"/>
                    <a:pt x="5986" y="595"/>
                    <a:pt x="6135" y="595"/>
                  </a:cubicBezTo>
                  <a:close/>
                  <a:moveTo>
                    <a:pt x="8972" y="3751"/>
                  </a:moveTo>
                  <a:cubicBezTo>
                    <a:pt x="8689" y="3986"/>
                    <a:pt x="8329" y="4122"/>
                    <a:pt x="7949" y="4122"/>
                  </a:cubicBezTo>
                  <a:lnTo>
                    <a:pt x="7312" y="4122"/>
                  </a:lnTo>
                  <a:cubicBezTo>
                    <a:pt x="6930" y="4122"/>
                    <a:pt x="6570" y="3986"/>
                    <a:pt x="6288" y="3751"/>
                  </a:cubicBezTo>
                  <a:close/>
                  <a:moveTo>
                    <a:pt x="6134" y="0"/>
                  </a:moveTo>
                  <a:cubicBezTo>
                    <a:pt x="5793" y="0"/>
                    <a:pt x="5472" y="163"/>
                    <a:pt x="5272" y="436"/>
                  </a:cubicBezTo>
                  <a:lnTo>
                    <a:pt x="4654" y="1279"/>
                  </a:lnTo>
                  <a:cubicBezTo>
                    <a:pt x="4617" y="1331"/>
                    <a:pt x="4596" y="1391"/>
                    <a:pt x="4596" y="1455"/>
                  </a:cubicBezTo>
                  <a:lnTo>
                    <a:pt x="4596" y="1782"/>
                  </a:lnTo>
                  <a:lnTo>
                    <a:pt x="2221" y="1782"/>
                  </a:lnTo>
                  <a:lnTo>
                    <a:pt x="2221" y="1411"/>
                  </a:lnTo>
                  <a:lnTo>
                    <a:pt x="3518" y="1411"/>
                  </a:lnTo>
                  <a:cubicBezTo>
                    <a:pt x="3667" y="1411"/>
                    <a:pt x="3800" y="1306"/>
                    <a:pt x="3822" y="1158"/>
                  </a:cubicBezTo>
                  <a:cubicBezTo>
                    <a:pt x="3848" y="975"/>
                    <a:pt x="3706" y="817"/>
                    <a:pt x="3528" y="817"/>
                  </a:cubicBezTo>
                  <a:lnTo>
                    <a:pt x="2221" y="817"/>
                  </a:lnTo>
                  <a:lnTo>
                    <a:pt x="2221" y="559"/>
                  </a:lnTo>
                  <a:cubicBezTo>
                    <a:pt x="2221" y="411"/>
                    <a:pt x="2116" y="278"/>
                    <a:pt x="1969" y="257"/>
                  </a:cubicBezTo>
                  <a:cubicBezTo>
                    <a:pt x="1954" y="255"/>
                    <a:pt x="1939" y="254"/>
                    <a:pt x="1925" y="254"/>
                  </a:cubicBezTo>
                  <a:cubicBezTo>
                    <a:pt x="1761" y="254"/>
                    <a:pt x="1627" y="387"/>
                    <a:pt x="1627" y="551"/>
                  </a:cubicBezTo>
                  <a:lnTo>
                    <a:pt x="1627" y="817"/>
                  </a:lnTo>
                  <a:lnTo>
                    <a:pt x="329" y="817"/>
                  </a:lnTo>
                  <a:cubicBezTo>
                    <a:pt x="181" y="817"/>
                    <a:pt x="48" y="923"/>
                    <a:pt x="27" y="1070"/>
                  </a:cubicBezTo>
                  <a:cubicBezTo>
                    <a:pt x="1" y="1253"/>
                    <a:pt x="143" y="1411"/>
                    <a:pt x="321" y="1411"/>
                  </a:cubicBezTo>
                  <a:lnTo>
                    <a:pt x="1627" y="1411"/>
                  </a:lnTo>
                  <a:lnTo>
                    <a:pt x="1627" y="1782"/>
                  </a:lnTo>
                  <a:lnTo>
                    <a:pt x="1302" y="1782"/>
                  </a:lnTo>
                  <a:cubicBezTo>
                    <a:pt x="1248" y="1782"/>
                    <a:pt x="1193" y="1794"/>
                    <a:pt x="1147" y="1822"/>
                  </a:cubicBezTo>
                  <a:cubicBezTo>
                    <a:pt x="1028" y="1892"/>
                    <a:pt x="977" y="2029"/>
                    <a:pt x="1011" y="2155"/>
                  </a:cubicBezTo>
                  <a:lnTo>
                    <a:pt x="1239" y="3019"/>
                  </a:lnTo>
                  <a:cubicBezTo>
                    <a:pt x="1324" y="3340"/>
                    <a:pt x="1614" y="3564"/>
                    <a:pt x="1943" y="3564"/>
                  </a:cubicBezTo>
                  <a:cubicBezTo>
                    <a:pt x="2272" y="3564"/>
                    <a:pt x="2561" y="3340"/>
                    <a:pt x="2648" y="3019"/>
                  </a:cubicBezTo>
                  <a:lnTo>
                    <a:pt x="2818" y="2375"/>
                  </a:lnTo>
                  <a:lnTo>
                    <a:pt x="4596" y="2375"/>
                  </a:lnTo>
                  <a:lnTo>
                    <a:pt x="4596" y="2851"/>
                  </a:lnTo>
                  <a:cubicBezTo>
                    <a:pt x="4596" y="3169"/>
                    <a:pt x="4762" y="3448"/>
                    <a:pt x="5012" y="3606"/>
                  </a:cubicBezTo>
                  <a:lnTo>
                    <a:pt x="4009" y="4145"/>
                  </a:lnTo>
                  <a:cubicBezTo>
                    <a:pt x="3134" y="4616"/>
                    <a:pt x="2592" y="5529"/>
                    <a:pt x="2592" y="6528"/>
                  </a:cubicBezTo>
                  <a:lnTo>
                    <a:pt x="2592" y="6988"/>
                  </a:lnTo>
                  <a:cubicBezTo>
                    <a:pt x="2592" y="7137"/>
                    <a:pt x="2697" y="7270"/>
                    <a:pt x="2845" y="7291"/>
                  </a:cubicBezTo>
                  <a:cubicBezTo>
                    <a:pt x="2859" y="7293"/>
                    <a:pt x="2874" y="7294"/>
                    <a:pt x="2888" y="7294"/>
                  </a:cubicBezTo>
                  <a:cubicBezTo>
                    <a:pt x="3052" y="7294"/>
                    <a:pt x="3186" y="7161"/>
                    <a:pt x="3186" y="6997"/>
                  </a:cubicBezTo>
                  <a:lnTo>
                    <a:pt x="3186" y="6513"/>
                  </a:lnTo>
                  <a:cubicBezTo>
                    <a:pt x="3186" y="5734"/>
                    <a:pt x="3612" y="5022"/>
                    <a:pt x="4301" y="4655"/>
                  </a:cubicBezTo>
                  <a:lnTo>
                    <a:pt x="5699" y="3907"/>
                  </a:lnTo>
                  <a:cubicBezTo>
                    <a:pt x="6098" y="4389"/>
                    <a:pt x="6696" y="4677"/>
                    <a:pt x="7335" y="4677"/>
                  </a:cubicBezTo>
                  <a:lnTo>
                    <a:pt x="7946" y="4677"/>
                  </a:lnTo>
                  <a:cubicBezTo>
                    <a:pt x="8587" y="4677"/>
                    <a:pt x="9184" y="4391"/>
                    <a:pt x="9583" y="3907"/>
                  </a:cubicBezTo>
                  <a:lnTo>
                    <a:pt x="10982" y="4655"/>
                  </a:lnTo>
                  <a:cubicBezTo>
                    <a:pt x="11668" y="5022"/>
                    <a:pt x="12096" y="5734"/>
                    <a:pt x="12096" y="6513"/>
                  </a:cubicBezTo>
                  <a:lnTo>
                    <a:pt x="12096" y="6988"/>
                  </a:lnTo>
                  <a:cubicBezTo>
                    <a:pt x="12096" y="7137"/>
                    <a:pt x="12201" y="7270"/>
                    <a:pt x="12349" y="7291"/>
                  </a:cubicBezTo>
                  <a:cubicBezTo>
                    <a:pt x="12364" y="7293"/>
                    <a:pt x="12379" y="7294"/>
                    <a:pt x="12393" y="7294"/>
                  </a:cubicBezTo>
                  <a:cubicBezTo>
                    <a:pt x="12556" y="7294"/>
                    <a:pt x="12689" y="7161"/>
                    <a:pt x="12689" y="6997"/>
                  </a:cubicBezTo>
                  <a:lnTo>
                    <a:pt x="12689" y="6513"/>
                  </a:lnTo>
                  <a:cubicBezTo>
                    <a:pt x="12689" y="5522"/>
                    <a:pt x="12146" y="4616"/>
                    <a:pt x="11272" y="4148"/>
                  </a:cubicBezTo>
                  <a:lnTo>
                    <a:pt x="10269" y="3612"/>
                  </a:lnTo>
                  <a:cubicBezTo>
                    <a:pt x="10520" y="3457"/>
                    <a:pt x="10685" y="3179"/>
                    <a:pt x="10685" y="2863"/>
                  </a:cubicBezTo>
                  <a:lnTo>
                    <a:pt x="10685" y="2374"/>
                  </a:lnTo>
                  <a:lnTo>
                    <a:pt x="12454" y="2374"/>
                  </a:lnTo>
                  <a:lnTo>
                    <a:pt x="12624" y="3018"/>
                  </a:lnTo>
                  <a:cubicBezTo>
                    <a:pt x="12708" y="3339"/>
                    <a:pt x="12996" y="3563"/>
                    <a:pt x="13324" y="3563"/>
                  </a:cubicBezTo>
                  <a:cubicBezTo>
                    <a:pt x="13652" y="3563"/>
                    <a:pt x="13940" y="3339"/>
                    <a:pt x="14024" y="3018"/>
                  </a:cubicBezTo>
                  <a:lnTo>
                    <a:pt x="14252" y="2154"/>
                  </a:lnTo>
                  <a:cubicBezTo>
                    <a:pt x="14284" y="2029"/>
                    <a:pt x="14235" y="1891"/>
                    <a:pt x="14115" y="1821"/>
                  </a:cubicBezTo>
                  <a:cubicBezTo>
                    <a:pt x="14068" y="1792"/>
                    <a:pt x="14014" y="1781"/>
                    <a:pt x="13958" y="1781"/>
                  </a:cubicBezTo>
                  <a:lnTo>
                    <a:pt x="13616" y="1781"/>
                  </a:lnTo>
                  <a:lnTo>
                    <a:pt x="13616" y="1410"/>
                  </a:lnTo>
                  <a:lnTo>
                    <a:pt x="14914" y="1410"/>
                  </a:lnTo>
                  <a:cubicBezTo>
                    <a:pt x="15062" y="1410"/>
                    <a:pt x="15195" y="1305"/>
                    <a:pt x="15216" y="1157"/>
                  </a:cubicBezTo>
                  <a:cubicBezTo>
                    <a:pt x="15240" y="975"/>
                    <a:pt x="15098" y="817"/>
                    <a:pt x="14920" y="817"/>
                  </a:cubicBezTo>
                  <a:lnTo>
                    <a:pt x="13614" y="817"/>
                  </a:lnTo>
                  <a:lnTo>
                    <a:pt x="13614" y="559"/>
                  </a:lnTo>
                  <a:cubicBezTo>
                    <a:pt x="13614" y="411"/>
                    <a:pt x="13508" y="278"/>
                    <a:pt x="13361" y="257"/>
                  </a:cubicBezTo>
                  <a:cubicBezTo>
                    <a:pt x="13346" y="255"/>
                    <a:pt x="13332" y="254"/>
                    <a:pt x="13317" y="254"/>
                  </a:cubicBezTo>
                  <a:cubicBezTo>
                    <a:pt x="13153" y="254"/>
                    <a:pt x="13020" y="387"/>
                    <a:pt x="13020" y="551"/>
                  </a:cubicBezTo>
                  <a:lnTo>
                    <a:pt x="13020" y="817"/>
                  </a:lnTo>
                  <a:lnTo>
                    <a:pt x="11723" y="817"/>
                  </a:lnTo>
                  <a:cubicBezTo>
                    <a:pt x="11573" y="817"/>
                    <a:pt x="11441" y="923"/>
                    <a:pt x="11420" y="1070"/>
                  </a:cubicBezTo>
                  <a:cubicBezTo>
                    <a:pt x="11393" y="1253"/>
                    <a:pt x="11536" y="1411"/>
                    <a:pt x="11713" y="1411"/>
                  </a:cubicBezTo>
                  <a:lnTo>
                    <a:pt x="13020" y="1411"/>
                  </a:lnTo>
                  <a:lnTo>
                    <a:pt x="13020" y="1782"/>
                  </a:lnTo>
                  <a:lnTo>
                    <a:pt x="10645" y="1782"/>
                  </a:lnTo>
                  <a:lnTo>
                    <a:pt x="10645" y="1455"/>
                  </a:lnTo>
                  <a:cubicBezTo>
                    <a:pt x="10645" y="1392"/>
                    <a:pt x="10625" y="1331"/>
                    <a:pt x="10587" y="1279"/>
                  </a:cubicBezTo>
                  <a:lnTo>
                    <a:pt x="9968" y="436"/>
                  </a:lnTo>
                  <a:cubicBezTo>
                    <a:pt x="9768" y="163"/>
                    <a:pt x="9446" y="0"/>
                    <a:pt x="9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7">
              <a:extLst>
                <a:ext uri="{FF2B5EF4-FFF2-40B4-BE49-F238E27FC236}">
                  <a16:creationId xmlns:a16="http://schemas.microsoft.com/office/drawing/2014/main" id="{3745D579-E81C-CDF5-41EE-7766A79ABC74}"/>
                </a:ext>
              </a:extLst>
            </p:cNvPr>
            <p:cNvSpPr/>
            <p:nvPr/>
          </p:nvSpPr>
          <p:spPr>
            <a:xfrm>
              <a:off x="7507583" y="1798940"/>
              <a:ext cx="19310" cy="1931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7" y="0"/>
                  </a:moveTo>
                  <a:cubicBezTo>
                    <a:pt x="219" y="0"/>
                    <a:pt x="142" y="32"/>
                    <a:pt x="87" y="88"/>
                  </a:cubicBezTo>
                  <a:cubicBezTo>
                    <a:pt x="32" y="142"/>
                    <a:pt x="0" y="219"/>
                    <a:pt x="0" y="298"/>
                  </a:cubicBezTo>
                  <a:cubicBezTo>
                    <a:pt x="0" y="375"/>
                    <a:pt x="32" y="453"/>
                    <a:pt x="87" y="509"/>
                  </a:cubicBezTo>
                  <a:cubicBezTo>
                    <a:pt x="143" y="564"/>
                    <a:pt x="218" y="595"/>
                    <a:pt x="297" y="595"/>
                  </a:cubicBezTo>
                  <a:cubicBezTo>
                    <a:pt x="375" y="595"/>
                    <a:pt x="453" y="564"/>
                    <a:pt x="508" y="509"/>
                  </a:cubicBezTo>
                  <a:cubicBezTo>
                    <a:pt x="563" y="453"/>
                    <a:pt x="595" y="377"/>
                    <a:pt x="595" y="298"/>
                  </a:cubicBezTo>
                  <a:cubicBezTo>
                    <a:pt x="595" y="220"/>
                    <a:pt x="563" y="142"/>
                    <a:pt x="508" y="88"/>
                  </a:cubicBezTo>
                  <a:cubicBezTo>
                    <a:pt x="453" y="32"/>
                    <a:pt x="376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7">
              <a:extLst>
                <a:ext uri="{FF2B5EF4-FFF2-40B4-BE49-F238E27FC236}">
                  <a16:creationId xmlns:a16="http://schemas.microsoft.com/office/drawing/2014/main" id="{50A64B54-3F29-B8CE-DD0A-96282958BBE4}"/>
                </a:ext>
              </a:extLst>
            </p:cNvPr>
            <p:cNvSpPr/>
            <p:nvPr/>
          </p:nvSpPr>
          <p:spPr>
            <a:xfrm>
              <a:off x="7224828" y="2092160"/>
              <a:ext cx="444236" cy="162356"/>
            </a:xfrm>
            <a:custGeom>
              <a:avLst/>
              <a:gdLst/>
              <a:ahLst/>
              <a:cxnLst/>
              <a:rect l="l" t="t" r="r" b="b"/>
              <a:pathLst>
                <a:path w="13711" h="5011" extrusionOk="0">
                  <a:moveTo>
                    <a:pt x="329" y="0"/>
                  </a:moveTo>
                  <a:cubicBezTo>
                    <a:pt x="180" y="0"/>
                    <a:pt x="48" y="106"/>
                    <a:pt x="27" y="253"/>
                  </a:cubicBezTo>
                  <a:cubicBezTo>
                    <a:pt x="0" y="436"/>
                    <a:pt x="143" y="594"/>
                    <a:pt x="319" y="594"/>
                  </a:cubicBezTo>
                  <a:lnTo>
                    <a:pt x="1983" y="594"/>
                  </a:lnTo>
                  <a:lnTo>
                    <a:pt x="1983" y="4417"/>
                  </a:lnTo>
                  <a:lnTo>
                    <a:pt x="329" y="4417"/>
                  </a:lnTo>
                  <a:cubicBezTo>
                    <a:pt x="180" y="4417"/>
                    <a:pt x="48" y="4522"/>
                    <a:pt x="27" y="4670"/>
                  </a:cubicBezTo>
                  <a:cubicBezTo>
                    <a:pt x="0" y="4853"/>
                    <a:pt x="143" y="5011"/>
                    <a:pt x="319" y="5011"/>
                  </a:cubicBezTo>
                  <a:lnTo>
                    <a:pt x="2280" y="5011"/>
                  </a:lnTo>
                  <a:cubicBezTo>
                    <a:pt x="2444" y="5011"/>
                    <a:pt x="2577" y="4878"/>
                    <a:pt x="2577" y="4713"/>
                  </a:cubicBezTo>
                  <a:lnTo>
                    <a:pt x="2577" y="3748"/>
                  </a:lnTo>
                  <a:lnTo>
                    <a:pt x="5662" y="4701"/>
                  </a:lnTo>
                  <a:cubicBezTo>
                    <a:pt x="6176" y="4860"/>
                    <a:pt x="6710" y="4938"/>
                    <a:pt x="7242" y="4938"/>
                  </a:cubicBezTo>
                  <a:cubicBezTo>
                    <a:pt x="8119" y="4938"/>
                    <a:pt x="8992" y="4726"/>
                    <a:pt x="9772" y="4311"/>
                  </a:cubicBezTo>
                  <a:lnTo>
                    <a:pt x="10256" y="4052"/>
                  </a:lnTo>
                  <a:cubicBezTo>
                    <a:pt x="10400" y="3974"/>
                    <a:pt x="10453" y="3797"/>
                    <a:pt x="10376" y="3655"/>
                  </a:cubicBezTo>
                  <a:cubicBezTo>
                    <a:pt x="10322" y="3557"/>
                    <a:pt x="10221" y="3503"/>
                    <a:pt x="10115" y="3503"/>
                  </a:cubicBezTo>
                  <a:cubicBezTo>
                    <a:pt x="10067" y="3503"/>
                    <a:pt x="10018" y="3514"/>
                    <a:pt x="9973" y="3538"/>
                  </a:cubicBezTo>
                  <a:lnTo>
                    <a:pt x="9488" y="3797"/>
                  </a:lnTo>
                  <a:cubicBezTo>
                    <a:pt x="8797" y="4166"/>
                    <a:pt x="8021" y="4355"/>
                    <a:pt x="7243" y="4355"/>
                  </a:cubicBezTo>
                  <a:cubicBezTo>
                    <a:pt x="6770" y="4355"/>
                    <a:pt x="6296" y="4285"/>
                    <a:pt x="5840" y="4144"/>
                  </a:cubicBezTo>
                  <a:lnTo>
                    <a:pt x="2577" y="3137"/>
                  </a:lnTo>
                  <a:lnTo>
                    <a:pt x="2577" y="1260"/>
                  </a:lnTo>
                  <a:lnTo>
                    <a:pt x="6845" y="1260"/>
                  </a:lnTo>
                  <a:cubicBezTo>
                    <a:pt x="7057" y="1260"/>
                    <a:pt x="7246" y="1417"/>
                    <a:pt x="7266" y="1631"/>
                  </a:cubicBezTo>
                  <a:cubicBezTo>
                    <a:pt x="7288" y="1873"/>
                    <a:pt x="7093" y="2078"/>
                    <a:pt x="6852" y="2078"/>
                  </a:cubicBezTo>
                  <a:lnTo>
                    <a:pt x="5104" y="2078"/>
                  </a:lnTo>
                  <a:cubicBezTo>
                    <a:pt x="4956" y="2078"/>
                    <a:pt x="4823" y="2183"/>
                    <a:pt x="4802" y="2330"/>
                  </a:cubicBezTo>
                  <a:cubicBezTo>
                    <a:pt x="4776" y="2512"/>
                    <a:pt x="4918" y="2670"/>
                    <a:pt x="5096" y="2670"/>
                  </a:cubicBezTo>
                  <a:lnTo>
                    <a:pt x="6824" y="2670"/>
                  </a:lnTo>
                  <a:cubicBezTo>
                    <a:pt x="7098" y="2670"/>
                    <a:pt x="7347" y="2560"/>
                    <a:pt x="7529" y="2380"/>
                  </a:cubicBezTo>
                  <a:lnTo>
                    <a:pt x="8460" y="2821"/>
                  </a:lnTo>
                  <a:cubicBezTo>
                    <a:pt x="8499" y="2840"/>
                    <a:pt x="8542" y="2849"/>
                    <a:pt x="8586" y="2849"/>
                  </a:cubicBezTo>
                  <a:cubicBezTo>
                    <a:pt x="8633" y="2849"/>
                    <a:pt x="8680" y="2838"/>
                    <a:pt x="8723" y="2816"/>
                  </a:cubicBezTo>
                  <a:lnTo>
                    <a:pt x="12230" y="988"/>
                  </a:lnTo>
                  <a:cubicBezTo>
                    <a:pt x="12316" y="943"/>
                    <a:pt x="12408" y="922"/>
                    <a:pt x="12499" y="922"/>
                  </a:cubicBezTo>
                  <a:cubicBezTo>
                    <a:pt x="12661" y="922"/>
                    <a:pt x="12820" y="990"/>
                    <a:pt x="12932" y="1120"/>
                  </a:cubicBezTo>
                  <a:cubicBezTo>
                    <a:pt x="13048" y="1252"/>
                    <a:pt x="13097" y="1428"/>
                    <a:pt x="13067" y="1602"/>
                  </a:cubicBezTo>
                  <a:cubicBezTo>
                    <a:pt x="13035" y="1775"/>
                    <a:pt x="12929" y="1925"/>
                    <a:pt x="12773" y="2009"/>
                  </a:cubicBezTo>
                  <a:lnTo>
                    <a:pt x="11669" y="2609"/>
                  </a:lnTo>
                  <a:cubicBezTo>
                    <a:pt x="11526" y="2686"/>
                    <a:pt x="11473" y="2865"/>
                    <a:pt x="11551" y="3009"/>
                  </a:cubicBezTo>
                  <a:cubicBezTo>
                    <a:pt x="11605" y="3107"/>
                    <a:pt x="11706" y="3163"/>
                    <a:pt x="11810" y="3163"/>
                  </a:cubicBezTo>
                  <a:cubicBezTo>
                    <a:pt x="11857" y="3163"/>
                    <a:pt x="11906" y="3151"/>
                    <a:pt x="11951" y="3127"/>
                  </a:cubicBezTo>
                  <a:lnTo>
                    <a:pt x="13055" y="2527"/>
                  </a:lnTo>
                  <a:cubicBezTo>
                    <a:pt x="13368" y="2358"/>
                    <a:pt x="13584" y="2058"/>
                    <a:pt x="13647" y="1707"/>
                  </a:cubicBezTo>
                  <a:cubicBezTo>
                    <a:pt x="13710" y="1356"/>
                    <a:pt x="13611" y="1001"/>
                    <a:pt x="13377" y="732"/>
                  </a:cubicBezTo>
                  <a:cubicBezTo>
                    <a:pt x="13147" y="474"/>
                    <a:pt x="12825" y="336"/>
                    <a:pt x="12497" y="336"/>
                  </a:cubicBezTo>
                  <a:cubicBezTo>
                    <a:pt x="12313" y="336"/>
                    <a:pt x="12128" y="379"/>
                    <a:pt x="11956" y="469"/>
                  </a:cubicBezTo>
                  <a:lnTo>
                    <a:pt x="8580" y="2229"/>
                  </a:lnTo>
                  <a:lnTo>
                    <a:pt x="7807" y="1863"/>
                  </a:lnTo>
                  <a:cubicBezTo>
                    <a:pt x="7830" y="1742"/>
                    <a:pt x="7833" y="1614"/>
                    <a:pt x="7807" y="1482"/>
                  </a:cubicBezTo>
                  <a:cubicBezTo>
                    <a:pt x="7714" y="1005"/>
                    <a:pt x="7283" y="669"/>
                    <a:pt x="6797" y="669"/>
                  </a:cubicBezTo>
                  <a:lnTo>
                    <a:pt x="2577" y="669"/>
                  </a:lnTo>
                  <a:lnTo>
                    <a:pt x="2577" y="298"/>
                  </a:lnTo>
                  <a:cubicBezTo>
                    <a:pt x="2577" y="134"/>
                    <a:pt x="2444" y="0"/>
                    <a:pt x="2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7">
              <a:extLst>
                <a:ext uri="{FF2B5EF4-FFF2-40B4-BE49-F238E27FC236}">
                  <a16:creationId xmlns:a16="http://schemas.microsoft.com/office/drawing/2014/main" id="{C18C7338-DDFD-605A-2883-147F7559D683}"/>
                </a:ext>
              </a:extLst>
            </p:cNvPr>
            <p:cNvSpPr/>
            <p:nvPr/>
          </p:nvSpPr>
          <p:spPr>
            <a:xfrm>
              <a:off x="7571087" y="2191336"/>
              <a:ext cx="19310" cy="1931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221" y="1"/>
                    <a:pt x="143" y="33"/>
                    <a:pt x="88" y="87"/>
                  </a:cubicBezTo>
                  <a:cubicBezTo>
                    <a:pt x="32" y="143"/>
                    <a:pt x="1" y="219"/>
                    <a:pt x="1" y="298"/>
                  </a:cubicBezTo>
                  <a:cubicBezTo>
                    <a:pt x="1" y="376"/>
                    <a:pt x="32" y="454"/>
                    <a:pt x="88" y="508"/>
                  </a:cubicBezTo>
                  <a:cubicBezTo>
                    <a:pt x="143" y="564"/>
                    <a:pt x="220" y="596"/>
                    <a:pt x="298" y="596"/>
                  </a:cubicBezTo>
                  <a:cubicBezTo>
                    <a:pt x="377" y="596"/>
                    <a:pt x="453" y="564"/>
                    <a:pt x="509" y="508"/>
                  </a:cubicBezTo>
                  <a:cubicBezTo>
                    <a:pt x="564" y="454"/>
                    <a:pt x="595" y="377"/>
                    <a:pt x="595" y="298"/>
                  </a:cubicBezTo>
                  <a:cubicBezTo>
                    <a:pt x="595" y="219"/>
                    <a:pt x="564" y="143"/>
                    <a:pt x="509" y="87"/>
                  </a:cubicBezTo>
                  <a:cubicBezTo>
                    <a:pt x="453" y="33"/>
                    <a:pt x="377" y="1"/>
                    <a:pt x="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7">
              <a:extLst>
                <a:ext uri="{FF2B5EF4-FFF2-40B4-BE49-F238E27FC236}">
                  <a16:creationId xmlns:a16="http://schemas.microsoft.com/office/drawing/2014/main" id="{F0F330D3-2CF8-6559-897A-49AF4A7A06F4}"/>
                </a:ext>
              </a:extLst>
            </p:cNvPr>
            <p:cNvSpPr/>
            <p:nvPr/>
          </p:nvSpPr>
          <p:spPr>
            <a:xfrm>
              <a:off x="7393859" y="1931035"/>
              <a:ext cx="156071" cy="191225"/>
            </a:xfrm>
            <a:custGeom>
              <a:avLst/>
              <a:gdLst/>
              <a:ahLst/>
              <a:cxnLst/>
              <a:rect l="l" t="t" r="r" b="b"/>
              <a:pathLst>
                <a:path w="4817" h="5902" extrusionOk="0">
                  <a:moveTo>
                    <a:pt x="2407" y="0"/>
                  </a:moveTo>
                  <a:cubicBezTo>
                    <a:pt x="2331" y="0"/>
                    <a:pt x="2255" y="29"/>
                    <a:pt x="2197" y="87"/>
                  </a:cubicBezTo>
                  <a:lnTo>
                    <a:pt x="120" y="2167"/>
                  </a:lnTo>
                  <a:cubicBezTo>
                    <a:pt x="13" y="2273"/>
                    <a:pt x="0" y="2447"/>
                    <a:pt x="104" y="2571"/>
                  </a:cubicBezTo>
                  <a:cubicBezTo>
                    <a:pt x="160" y="2639"/>
                    <a:pt x="249" y="2673"/>
                    <a:pt x="337" y="2673"/>
                  </a:cubicBezTo>
                  <a:lnTo>
                    <a:pt x="1220" y="2673"/>
                  </a:lnTo>
                  <a:lnTo>
                    <a:pt x="1220" y="3661"/>
                  </a:lnTo>
                  <a:cubicBezTo>
                    <a:pt x="1220" y="3809"/>
                    <a:pt x="1326" y="3942"/>
                    <a:pt x="1473" y="3963"/>
                  </a:cubicBezTo>
                  <a:cubicBezTo>
                    <a:pt x="1488" y="3965"/>
                    <a:pt x="1502" y="3966"/>
                    <a:pt x="1517" y="3966"/>
                  </a:cubicBezTo>
                  <a:cubicBezTo>
                    <a:pt x="1680" y="3966"/>
                    <a:pt x="1813" y="3833"/>
                    <a:pt x="1813" y="3670"/>
                  </a:cubicBezTo>
                  <a:lnTo>
                    <a:pt x="1813" y="2376"/>
                  </a:lnTo>
                  <a:cubicBezTo>
                    <a:pt x="1813" y="2212"/>
                    <a:pt x="1680" y="2078"/>
                    <a:pt x="1516" y="2078"/>
                  </a:cubicBezTo>
                  <a:lnTo>
                    <a:pt x="1044" y="2078"/>
                  </a:lnTo>
                  <a:lnTo>
                    <a:pt x="2407" y="716"/>
                  </a:lnTo>
                  <a:lnTo>
                    <a:pt x="3769" y="2078"/>
                  </a:lnTo>
                  <a:lnTo>
                    <a:pt x="3298" y="2078"/>
                  </a:lnTo>
                  <a:cubicBezTo>
                    <a:pt x="3136" y="2080"/>
                    <a:pt x="3003" y="2213"/>
                    <a:pt x="3003" y="2376"/>
                  </a:cubicBezTo>
                  <a:lnTo>
                    <a:pt x="3003" y="5597"/>
                  </a:lnTo>
                  <a:cubicBezTo>
                    <a:pt x="3003" y="5745"/>
                    <a:pt x="3108" y="5878"/>
                    <a:pt x="3255" y="5899"/>
                  </a:cubicBezTo>
                  <a:cubicBezTo>
                    <a:pt x="3270" y="5901"/>
                    <a:pt x="3285" y="5902"/>
                    <a:pt x="3299" y="5902"/>
                  </a:cubicBezTo>
                  <a:cubicBezTo>
                    <a:pt x="3463" y="5902"/>
                    <a:pt x="3597" y="5769"/>
                    <a:pt x="3597" y="5605"/>
                  </a:cubicBezTo>
                  <a:lnTo>
                    <a:pt x="3597" y="2673"/>
                  </a:lnTo>
                  <a:lnTo>
                    <a:pt x="4480" y="2673"/>
                  </a:lnTo>
                  <a:cubicBezTo>
                    <a:pt x="4568" y="2673"/>
                    <a:pt x="4655" y="2639"/>
                    <a:pt x="4711" y="2572"/>
                  </a:cubicBezTo>
                  <a:cubicBezTo>
                    <a:pt x="4817" y="2449"/>
                    <a:pt x="4803" y="2273"/>
                    <a:pt x="4697" y="2167"/>
                  </a:cubicBezTo>
                  <a:lnTo>
                    <a:pt x="2617" y="87"/>
                  </a:lnTo>
                  <a:cubicBezTo>
                    <a:pt x="2559" y="29"/>
                    <a:pt x="2483" y="0"/>
                    <a:pt x="24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7">
              <a:extLst>
                <a:ext uri="{FF2B5EF4-FFF2-40B4-BE49-F238E27FC236}">
                  <a16:creationId xmlns:a16="http://schemas.microsoft.com/office/drawing/2014/main" id="{4BFDE053-EA3D-3C2F-4733-96EBDF6516F2}"/>
                </a:ext>
              </a:extLst>
            </p:cNvPr>
            <p:cNvSpPr/>
            <p:nvPr/>
          </p:nvSpPr>
          <p:spPr>
            <a:xfrm>
              <a:off x="7430828" y="2072947"/>
              <a:ext cx="23490" cy="19278"/>
            </a:xfrm>
            <a:custGeom>
              <a:avLst/>
              <a:gdLst/>
              <a:ahLst/>
              <a:cxnLst/>
              <a:rect l="l" t="t" r="r" b="b"/>
              <a:pathLst>
                <a:path w="725" h="595" extrusionOk="0">
                  <a:moveTo>
                    <a:pt x="360" y="1"/>
                  </a:moveTo>
                  <a:cubicBezTo>
                    <a:pt x="254" y="1"/>
                    <a:pt x="154" y="56"/>
                    <a:pt x="108" y="153"/>
                  </a:cubicBezTo>
                  <a:cubicBezTo>
                    <a:pt x="0" y="375"/>
                    <a:pt x="160" y="594"/>
                    <a:pt x="370" y="594"/>
                  </a:cubicBezTo>
                  <a:cubicBezTo>
                    <a:pt x="408" y="594"/>
                    <a:pt x="446" y="587"/>
                    <a:pt x="486" y="572"/>
                  </a:cubicBezTo>
                  <a:cubicBezTo>
                    <a:pt x="559" y="545"/>
                    <a:pt x="618" y="485"/>
                    <a:pt x="646" y="411"/>
                  </a:cubicBezTo>
                  <a:cubicBezTo>
                    <a:pt x="725" y="201"/>
                    <a:pt x="571" y="1"/>
                    <a:pt x="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7">
            <a:extLst>
              <a:ext uri="{FF2B5EF4-FFF2-40B4-BE49-F238E27FC236}">
                <a16:creationId xmlns:a16="http://schemas.microsoft.com/office/drawing/2014/main" id="{5A81E694-899E-DD58-1457-3F637320353A}"/>
              </a:ext>
            </a:extLst>
          </p:cNvPr>
          <p:cNvGrpSpPr/>
          <p:nvPr/>
        </p:nvGrpSpPr>
        <p:grpSpPr>
          <a:xfrm>
            <a:off x="4203695" y="2182937"/>
            <a:ext cx="736602" cy="777624"/>
            <a:chOff x="-3171395" y="736983"/>
            <a:chExt cx="1712232" cy="1807587"/>
          </a:xfrm>
        </p:grpSpPr>
        <p:grpSp>
          <p:nvGrpSpPr>
            <p:cNvPr id="1625" name="Google Shape;1625;p47">
              <a:extLst>
                <a:ext uri="{FF2B5EF4-FFF2-40B4-BE49-F238E27FC236}">
                  <a16:creationId xmlns:a16="http://schemas.microsoft.com/office/drawing/2014/main" id="{7034A2E4-ED0E-D815-F8CD-10528AA2B501}"/>
                </a:ext>
              </a:extLst>
            </p:cNvPr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626" name="Google Shape;1626;p47">
                <a:extLst>
                  <a:ext uri="{FF2B5EF4-FFF2-40B4-BE49-F238E27FC236}">
                    <a16:creationId xmlns:a16="http://schemas.microsoft.com/office/drawing/2014/main" id="{92C53035-CAC5-9148-1437-218CEB1BB066}"/>
                  </a:ext>
                </a:extLst>
              </p:cNvPr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7">
                <a:extLst>
                  <a:ext uri="{FF2B5EF4-FFF2-40B4-BE49-F238E27FC236}">
                    <a16:creationId xmlns:a16="http://schemas.microsoft.com/office/drawing/2014/main" id="{E1BE950A-F3C2-8D1A-E8EB-A1E46B24B003}"/>
                  </a:ext>
                </a:extLst>
              </p:cNvPr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8" name="Google Shape;1628;p47">
              <a:extLst>
                <a:ext uri="{FF2B5EF4-FFF2-40B4-BE49-F238E27FC236}">
                  <a16:creationId xmlns:a16="http://schemas.microsoft.com/office/drawing/2014/main" id="{780E76E6-AA35-3DE5-9B04-EE3F269A4C2C}"/>
                </a:ext>
              </a:extLst>
            </p:cNvPr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629" name="Google Shape;1629;p47">
                <a:extLst>
                  <a:ext uri="{FF2B5EF4-FFF2-40B4-BE49-F238E27FC236}">
                    <a16:creationId xmlns:a16="http://schemas.microsoft.com/office/drawing/2014/main" id="{4CDC4FB2-43BF-215C-CCC9-B770B14A1C12}"/>
                  </a:ext>
                </a:extLst>
              </p:cNvPr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7">
                <a:extLst>
                  <a:ext uri="{FF2B5EF4-FFF2-40B4-BE49-F238E27FC236}">
                    <a16:creationId xmlns:a16="http://schemas.microsoft.com/office/drawing/2014/main" id="{C3E68932-C929-B288-AFFC-639BA5248157}"/>
                  </a:ext>
                </a:extLst>
              </p:cNvPr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7">
                <a:extLst>
                  <a:ext uri="{FF2B5EF4-FFF2-40B4-BE49-F238E27FC236}">
                    <a16:creationId xmlns:a16="http://schemas.microsoft.com/office/drawing/2014/main" id="{B7DF92FD-6E48-A086-3863-DD0032E49E24}"/>
                  </a:ext>
                </a:extLst>
              </p:cNvPr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7">
                <a:extLst>
                  <a:ext uri="{FF2B5EF4-FFF2-40B4-BE49-F238E27FC236}">
                    <a16:creationId xmlns:a16="http://schemas.microsoft.com/office/drawing/2014/main" id="{93E09376-E177-8778-F14E-F48F53569E3B}"/>
                  </a:ext>
                </a:extLst>
              </p:cNvPr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3" name="Google Shape;1633;p47">
            <a:extLst>
              <a:ext uri="{FF2B5EF4-FFF2-40B4-BE49-F238E27FC236}">
                <a16:creationId xmlns:a16="http://schemas.microsoft.com/office/drawing/2014/main" id="{7B5AC5D6-EC0E-D09A-DDDC-621A5E3C4CA1}"/>
              </a:ext>
            </a:extLst>
          </p:cNvPr>
          <p:cNvGrpSpPr/>
          <p:nvPr/>
        </p:nvGrpSpPr>
        <p:grpSpPr>
          <a:xfrm>
            <a:off x="384000" y="3720621"/>
            <a:ext cx="757505" cy="883367"/>
            <a:chOff x="384000" y="3720621"/>
            <a:chExt cx="757505" cy="883367"/>
          </a:xfrm>
        </p:grpSpPr>
        <p:sp>
          <p:nvSpPr>
            <p:cNvPr id="1634" name="Google Shape;1634;p47">
              <a:extLst>
                <a:ext uri="{FF2B5EF4-FFF2-40B4-BE49-F238E27FC236}">
                  <a16:creationId xmlns:a16="http://schemas.microsoft.com/office/drawing/2014/main" id="{65E48114-30A2-17C5-84EB-C1139D714540}"/>
                </a:ext>
              </a:extLst>
            </p:cNvPr>
            <p:cNvSpPr/>
            <p:nvPr/>
          </p:nvSpPr>
          <p:spPr>
            <a:xfrm>
              <a:off x="656705" y="3720621"/>
              <a:ext cx="484800" cy="484800"/>
            </a:xfrm>
            <a:prstGeom prst="ellipse">
              <a:avLst/>
            </a:pr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5" name="Google Shape;1635;p47">
              <a:extLst>
                <a:ext uri="{FF2B5EF4-FFF2-40B4-BE49-F238E27FC236}">
                  <a16:creationId xmlns:a16="http://schemas.microsoft.com/office/drawing/2014/main" id="{3CE3D774-48D3-7FDF-FA3B-747D4E65CB93}"/>
                </a:ext>
              </a:extLst>
            </p:cNvPr>
            <p:cNvGrpSpPr/>
            <p:nvPr/>
          </p:nvGrpSpPr>
          <p:grpSpPr>
            <a:xfrm rot="10800000">
              <a:off x="384000" y="3974586"/>
              <a:ext cx="596199" cy="629402"/>
              <a:chOff x="-3171395" y="736983"/>
              <a:chExt cx="1712232" cy="1807587"/>
            </a:xfrm>
          </p:grpSpPr>
          <p:grpSp>
            <p:nvGrpSpPr>
              <p:cNvPr id="1636" name="Google Shape;1636;p47">
                <a:extLst>
                  <a:ext uri="{FF2B5EF4-FFF2-40B4-BE49-F238E27FC236}">
                    <a16:creationId xmlns:a16="http://schemas.microsoft.com/office/drawing/2014/main" id="{10287DE5-1C13-E80F-E2F6-F5D0CB7F23F0}"/>
                  </a:ext>
                </a:extLst>
              </p:cNvPr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1637" name="Google Shape;1637;p47">
                  <a:extLst>
                    <a:ext uri="{FF2B5EF4-FFF2-40B4-BE49-F238E27FC236}">
                      <a16:creationId xmlns:a16="http://schemas.microsoft.com/office/drawing/2014/main" id="{8B800403-4E05-9D38-AC79-34AF95E111E5}"/>
                    </a:ext>
                  </a:extLst>
                </p:cNvPr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name="adj1" fmla="val 5816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7">
                  <a:extLst>
                    <a:ext uri="{FF2B5EF4-FFF2-40B4-BE49-F238E27FC236}">
                      <a16:creationId xmlns:a16="http://schemas.microsoft.com/office/drawing/2014/main" id="{11C37E80-3B7E-484B-2427-BD246DF5E8C3}"/>
                    </a:ext>
                  </a:extLst>
                </p:cNvPr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name="adj" fmla="val 4017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9" name="Google Shape;1639;p47">
                <a:extLst>
                  <a:ext uri="{FF2B5EF4-FFF2-40B4-BE49-F238E27FC236}">
                    <a16:creationId xmlns:a16="http://schemas.microsoft.com/office/drawing/2014/main" id="{CFD7843F-4A50-7883-A384-D4316EA8316D}"/>
                  </a:ext>
                </a:extLst>
              </p:cNvPr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1640" name="Google Shape;1640;p47">
                  <a:extLst>
                    <a:ext uri="{FF2B5EF4-FFF2-40B4-BE49-F238E27FC236}">
                      <a16:creationId xmlns:a16="http://schemas.microsoft.com/office/drawing/2014/main" id="{40357858-2464-CBA9-9F59-A8AB53950F8E}"/>
                    </a:ext>
                  </a:extLst>
                </p:cNvPr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47">
                  <a:extLst>
                    <a:ext uri="{FF2B5EF4-FFF2-40B4-BE49-F238E27FC236}">
                      <a16:creationId xmlns:a16="http://schemas.microsoft.com/office/drawing/2014/main" id="{1E977AB8-D19B-B435-A25D-865108F58E62}"/>
                    </a:ext>
                  </a:extLst>
                </p:cNvPr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498" extrusionOk="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7">
                  <a:extLst>
                    <a:ext uri="{FF2B5EF4-FFF2-40B4-BE49-F238E27FC236}">
                      <a16:creationId xmlns:a16="http://schemas.microsoft.com/office/drawing/2014/main" id="{1F7E7D66-5CF9-C6B0-ECC6-710F12E2D72D}"/>
                    </a:ext>
                  </a:extLst>
                </p:cNvPr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498" extrusionOk="0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47">
                  <a:extLst>
                    <a:ext uri="{FF2B5EF4-FFF2-40B4-BE49-F238E27FC236}">
                      <a16:creationId xmlns:a16="http://schemas.microsoft.com/office/drawing/2014/main" id="{5A8BAC00-80DB-5B60-E928-11D8E4EE2C8C}"/>
                    </a:ext>
                  </a:extLst>
                </p:cNvPr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498" extrusionOk="0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44" name="Google Shape;1644;p47">
            <a:extLst>
              <a:ext uri="{FF2B5EF4-FFF2-40B4-BE49-F238E27FC236}">
                <a16:creationId xmlns:a16="http://schemas.microsoft.com/office/drawing/2014/main" id="{870EC99C-863F-FE31-A5B1-16AAE5251F7E}"/>
              </a:ext>
            </a:extLst>
          </p:cNvPr>
          <p:cNvSpPr/>
          <p:nvPr/>
        </p:nvSpPr>
        <p:spPr>
          <a:xfrm>
            <a:off x="8237125" y="865500"/>
            <a:ext cx="475800" cy="47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89;p47">
            <a:extLst>
              <a:ext uri="{FF2B5EF4-FFF2-40B4-BE49-F238E27FC236}">
                <a16:creationId xmlns:a16="http://schemas.microsoft.com/office/drawing/2014/main" id="{2551E472-F443-EE82-44E7-3725771EB5B1}"/>
              </a:ext>
            </a:extLst>
          </p:cNvPr>
          <p:cNvSpPr txBox="1">
            <a:spLocks/>
          </p:cNvSpPr>
          <p:nvPr/>
        </p:nvSpPr>
        <p:spPr>
          <a:xfrm>
            <a:off x="3240929" y="2367300"/>
            <a:ext cx="2318198" cy="1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utfit"/>
              <a:buNone/>
              <a:defRPr sz="1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사용자의 선택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클릭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따라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/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사이트를 제어하고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데이터의 입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출력을 실행한다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3" name="Google Shape;1590;p47">
            <a:extLst>
              <a:ext uri="{FF2B5EF4-FFF2-40B4-BE49-F238E27FC236}">
                <a16:creationId xmlns:a16="http://schemas.microsoft.com/office/drawing/2014/main" id="{A71A825F-7ADA-2492-161A-9D5E955160B4}"/>
              </a:ext>
            </a:extLst>
          </p:cNvPr>
          <p:cNvSpPr txBox="1">
            <a:spLocks/>
          </p:cNvSpPr>
          <p:nvPr/>
        </p:nvSpPr>
        <p:spPr>
          <a:xfrm>
            <a:off x="3658485" y="2078375"/>
            <a:ext cx="1483087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dirty="0">
                <a:solidFill>
                  <a:srgbClr val="00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웹 사이트 제어</a:t>
            </a:r>
          </a:p>
        </p:txBody>
      </p:sp>
      <p:grpSp>
        <p:nvGrpSpPr>
          <p:cNvPr id="22" name="Google Shape;20015;p94">
            <a:extLst>
              <a:ext uri="{FF2B5EF4-FFF2-40B4-BE49-F238E27FC236}">
                <a16:creationId xmlns:a16="http://schemas.microsoft.com/office/drawing/2014/main" id="{ABE46C89-0C1F-35E9-85BB-56DFF0D3DE1A}"/>
              </a:ext>
            </a:extLst>
          </p:cNvPr>
          <p:cNvGrpSpPr/>
          <p:nvPr/>
        </p:nvGrpSpPr>
        <p:grpSpPr>
          <a:xfrm>
            <a:off x="4049385" y="1596116"/>
            <a:ext cx="701286" cy="429406"/>
            <a:chOff x="6980143" y="1563869"/>
            <a:chExt cx="456522" cy="279535"/>
          </a:xfrm>
        </p:grpSpPr>
        <p:sp>
          <p:nvSpPr>
            <p:cNvPr id="23" name="Google Shape;20016;p94">
              <a:extLst>
                <a:ext uri="{FF2B5EF4-FFF2-40B4-BE49-F238E27FC236}">
                  <a16:creationId xmlns:a16="http://schemas.microsoft.com/office/drawing/2014/main" id="{F30D2D77-AF53-0543-5921-935488986640}"/>
                </a:ext>
              </a:extLst>
            </p:cNvPr>
            <p:cNvSpPr/>
            <p:nvPr/>
          </p:nvSpPr>
          <p:spPr>
            <a:xfrm>
              <a:off x="6986832" y="1800329"/>
              <a:ext cx="443248" cy="36386"/>
            </a:xfrm>
            <a:custGeom>
              <a:avLst/>
              <a:gdLst/>
              <a:ahLst/>
              <a:cxnLst/>
              <a:rect l="l" t="t" r="r" b="b"/>
              <a:pathLst>
                <a:path w="17030" h="1398" extrusionOk="0">
                  <a:moveTo>
                    <a:pt x="4" y="1"/>
                  </a:moveTo>
                  <a:lnTo>
                    <a:pt x="4" y="303"/>
                  </a:lnTo>
                  <a:cubicBezTo>
                    <a:pt x="0" y="905"/>
                    <a:pt x="489" y="1394"/>
                    <a:pt x="1094" y="1397"/>
                  </a:cubicBezTo>
                  <a:lnTo>
                    <a:pt x="15935" y="1397"/>
                  </a:lnTo>
                  <a:cubicBezTo>
                    <a:pt x="16537" y="1397"/>
                    <a:pt x="17029" y="908"/>
                    <a:pt x="17029" y="303"/>
                  </a:cubicBezTo>
                  <a:lnTo>
                    <a:pt x="17029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017;p94">
              <a:extLst>
                <a:ext uri="{FF2B5EF4-FFF2-40B4-BE49-F238E27FC236}">
                  <a16:creationId xmlns:a16="http://schemas.microsoft.com/office/drawing/2014/main" id="{56A05AC2-4300-997E-F70F-1B3E74E1FEF1}"/>
                </a:ext>
              </a:extLst>
            </p:cNvPr>
            <p:cNvSpPr/>
            <p:nvPr/>
          </p:nvSpPr>
          <p:spPr>
            <a:xfrm>
              <a:off x="6986832" y="1778622"/>
              <a:ext cx="443144" cy="21733"/>
            </a:xfrm>
            <a:custGeom>
              <a:avLst/>
              <a:gdLst/>
              <a:ahLst/>
              <a:cxnLst/>
              <a:rect l="l" t="t" r="r" b="b"/>
              <a:pathLst>
                <a:path w="17026" h="835" extrusionOk="0">
                  <a:moveTo>
                    <a:pt x="2160" y="1"/>
                  </a:moveTo>
                  <a:lnTo>
                    <a:pt x="0" y="835"/>
                  </a:lnTo>
                  <a:lnTo>
                    <a:pt x="17026" y="835"/>
                  </a:lnTo>
                  <a:lnTo>
                    <a:pt x="14866" y="1"/>
                  </a:ln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18;p94">
              <a:extLst>
                <a:ext uri="{FF2B5EF4-FFF2-40B4-BE49-F238E27FC236}">
                  <a16:creationId xmlns:a16="http://schemas.microsoft.com/office/drawing/2014/main" id="{32515CB1-FC5C-15A6-B640-4BEC0C84D340}"/>
                </a:ext>
              </a:extLst>
            </p:cNvPr>
            <p:cNvSpPr/>
            <p:nvPr/>
          </p:nvSpPr>
          <p:spPr>
            <a:xfrm>
              <a:off x="7043233" y="1570558"/>
              <a:ext cx="330627" cy="208090"/>
            </a:xfrm>
            <a:custGeom>
              <a:avLst/>
              <a:gdLst/>
              <a:ahLst/>
              <a:cxnLst/>
              <a:rect l="l" t="t" r="r" b="b"/>
              <a:pathLst>
                <a:path w="12703" h="7995" extrusionOk="0">
                  <a:moveTo>
                    <a:pt x="563" y="1"/>
                  </a:moveTo>
                  <a:cubicBezTo>
                    <a:pt x="254" y="1"/>
                    <a:pt x="0" y="254"/>
                    <a:pt x="0" y="564"/>
                  </a:cubicBezTo>
                  <a:lnTo>
                    <a:pt x="0" y="7995"/>
                  </a:lnTo>
                  <a:lnTo>
                    <a:pt x="12702" y="7995"/>
                  </a:lnTo>
                  <a:lnTo>
                    <a:pt x="12702" y="564"/>
                  </a:lnTo>
                  <a:cubicBezTo>
                    <a:pt x="12702" y="254"/>
                    <a:pt x="12449" y="1"/>
                    <a:pt x="12139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019;p94">
              <a:extLst>
                <a:ext uri="{FF2B5EF4-FFF2-40B4-BE49-F238E27FC236}">
                  <a16:creationId xmlns:a16="http://schemas.microsoft.com/office/drawing/2014/main" id="{9DE2ED78-E473-A19B-9C48-A6DBEB32E503}"/>
                </a:ext>
              </a:extLst>
            </p:cNvPr>
            <p:cNvSpPr/>
            <p:nvPr/>
          </p:nvSpPr>
          <p:spPr>
            <a:xfrm>
              <a:off x="7043233" y="1591172"/>
              <a:ext cx="330523" cy="166888"/>
            </a:xfrm>
            <a:custGeom>
              <a:avLst/>
              <a:gdLst/>
              <a:ahLst/>
              <a:cxnLst/>
              <a:rect l="l" t="t" r="r" b="b"/>
              <a:pathLst>
                <a:path w="12699" h="6412" extrusionOk="0">
                  <a:moveTo>
                    <a:pt x="0" y="0"/>
                  </a:moveTo>
                  <a:lnTo>
                    <a:pt x="0" y="6411"/>
                  </a:lnTo>
                  <a:lnTo>
                    <a:pt x="12699" y="6411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020;p94">
              <a:extLst>
                <a:ext uri="{FF2B5EF4-FFF2-40B4-BE49-F238E27FC236}">
                  <a16:creationId xmlns:a16="http://schemas.microsoft.com/office/drawing/2014/main" id="{9605B698-4739-CEFF-24BB-AC0D52E24578}"/>
                </a:ext>
              </a:extLst>
            </p:cNvPr>
            <p:cNvSpPr/>
            <p:nvPr/>
          </p:nvSpPr>
          <p:spPr>
            <a:xfrm>
              <a:off x="7043233" y="1591172"/>
              <a:ext cx="124203" cy="166888"/>
            </a:xfrm>
            <a:custGeom>
              <a:avLst/>
              <a:gdLst/>
              <a:ahLst/>
              <a:cxnLst/>
              <a:rect l="l" t="t" r="r" b="b"/>
              <a:pathLst>
                <a:path w="4772" h="6412" extrusionOk="0">
                  <a:moveTo>
                    <a:pt x="0" y="0"/>
                  </a:moveTo>
                  <a:lnTo>
                    <a:pt x="0" y="6411"/>
                  </a:lnTo>
                  <a:lnTo>
                    <a:pt x="4771" y="6411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021;p94">
              <a:extLst>
                <a:ext uri="{FF2B5EF4-FFF2-40B4-BE49-F238E27FC236}">
                  <a16:creationId xmlns:a16="http://schemas.microsoft.com/office/drawing/2014/main" id="{73A5F2A7-7B57-F41F-5DD4-28A931A03D79}"/>
                </a:ext>
              </a:extLst>
            </p:cNvPr>
            <p:cNvSpPr/>
            <p:nvPr/>
          </p:nvSpPr>
          <p:spPr>
            <a:xfrm>
              <a:off x="7074102" y="1625606"/>
              <a:ext cx="39848" cy="23008"/>
            </a:xfrm>
            <a:custGeom>
              <a:avLst/>
              <a:gdLst/>
              <a:ahLst/>
              <a:cxnLst/>
              <a:rect l="l" t="t" r="r" b="b"/>
              <a:pathLst>
                <a:path w="1531" h="884" extrusionOk="0">
                  <a:moveTo>
                    <a:pt x="0" y="0"/>
                  </a:moveTo>
                  <a:lnTo>
                    <a:pt x="0" y="883"/>
                  </a:lnTo>
                  <a:lnTo>
                    <a:pt x="1531" y="88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022;p94">
              <a:extLst>
                <a:ext uri="{FF2B5EF4-FFF2-40B4-BE49-F238E27FC236}">
                  <a16:creationId xmlns:a16="http://schemas.microsoft.com/office/drawing/2014/main" id="{0771827D-1B93-84F2-B882-5AB327E4444C}"/>
                </a:ext>
              </a:extLst>
            </p:cNvPr>
            <p:cNvSpPr/>
            <p:nvPr/>
          </p:nvSpPr>
          <p:spPr>
            <a:xfrm>
              <a:off x="7105309" y="1687968"/>
              <a:ext cx="39874" cy="23008"/>
            </a:xfrm>
            <a:custGeom>
              <a:avLst/>
              <a:gdLst/>
              <a:ahLst/>
              <a:cxnLst/>
              <a:rect l="l" t="t" r="r" b="b"/>
              <a:pathLst>
                <a:path w="1532" h="884" extrusionOk="0">
                  <a:moveTo>
                    <a:pt x="1" y="0"/>
                  </a:moveTo>
                  <a:lnTo>
                    <a:pt x="1" y="884"/>
                  </a:lnTo>
                  <a:lnTo>
                    <a:pt x="1531" y="884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023;p94">
              <a:extLst>
                <a:ext uri="{FF2B5EF4-FFF2-40B4-BE49-F238E27FC236}">
                  <a16:creationId xmlns:a16="http://schemas.microsoft.com/office/drawing/2014/main" id="{11F835BB-8D3C-CE53-9FCA-CE5B5255DA22}"/>
                </a:ext>
              </a:extLst>
            </p:cNvPr>
            <p:cNvSpPr/>
            <p:nvPr/>
          </p:nvSpPr>
          <p:spPr>
            <a:xfrm>
              <a:off x="6980143" y="1563869"/>
              <a:ext cx="456522" cy="279535"/>
            </a:xfrm>
            <a:custGeom>
              <a:avLst/>
              <a:gdLst/>
              <a:ahLst/>
              <a:cxnLst/>
              <a:rect l="l" t="t" r="r" b="b"/>
              <a:pathLst>
                <a:path w="17540" h="10740" extrusionOk="0">
                  <a:moveTo>
                    <a:pt x="14866" y="1310"/>
                  </a:moveTo>
                  <a:lnTo>
                    <a:pt x="14866" y="7203"/>
                  </a:lnTo>
                  <a:lnTo>
                    <a:pt x="12058" y="7203"/>
                  </a:lnTo>
                  <a:cubicBezTo>
                    <a:pt x="11917" y="7203"/>
                    <a:pt x="11801" y="7319"/>
                    <a:pt x="11801" y="7460"/>
                  </a:cubicBezTo>
                  <a:cubicBezTo>
                    <a:pt x="11801" y="7601"/>
                    <a:pt x="11917" y="7717"/>
                    <a:pt x="12058" y="7717"/>
                  </a:cubicBezTo>
                  <a:lnTo>
                    <a:pt x="14866" y="7717"/>
                  </a:lnTo>
                  <a:lnTo>
                    <a:pt x="14866" y="7995"/>
                  </a:lnTo>
                  <a:lnTo>
                    <a:pt x="2685" y="7995"/>
                  </a:lnTo>
                  <a:lnTo>
                    <a:pt x="2685" y="7717"/>
                  </a:lnTo>
                  <a:lnTo>
                    <a:pt x="10981" y="7717"/>
                  </a:lnTo>
                  <a:cubicBezTo>
                    <a:pt x="11122" y="7717"/>
                    <a:pt x="11238" y="7601"/>
                    <a:pt x="11238" y="7460"/>
                  </a:cubicBezTo>
                  <a:cubicBezTo>
                    <a:pt x="11238" y="7319"/>
                    <a:pt x="11122" y="7203"/>
                    <a:pt x="10981" y="7203"/>
                  </a:cubicBezTo>
                  <a:lnTo>
                    <a:pt x="7452" y="7203"/>
                  </a:lnTo>
                  <a:lnTo>
                    <a:pt x="7452" y="1310"/>
                  </a:lnTo>
                  <a:close/>
                  <a:moveTo>
                    <a:pt x="15077" y="8509"/>
                  </a:moveTo>
                  <a:lnTo>
                    <a:pt x="15907" y="8829"/>
                  </a:lnTo>
                  <a:lnTo>
                    <a:pt x="1633" y="8829"/>
                  </a:lnTo>
                  <a:lnTo>
                    <a:pt x="2467" y="8509"/>
                  </a:lnTo>
                  <a:close/>
                  <a:moveTo>
                    <a:pt x="10883" y="9342"/>
                  </a:moveTo>
                  <a:lnTo>
                    <a:pt x="10654" y="9575"/>
                  </a:lnTo>
                  <a:lnTo>
                    <a:pt x="6932" y="9575"/>
                  </a:lnTo>
                  <a:lnTo>
                    <a:pt x="6703" y="9342"/>
                  </a:lnTo>
                  <a:close/>
                  <a:moveTo>
                    <a:pt x="17030" y="9342"/>
                  </a:moveTo>
                  <a:lnTo>
                    <a:pt x="17026" y="9388"/>
                  </a:lnTo>
                  <a:cubicBezTo>
                    <a:pt x="17026" y="9849"/>
                    <a:pt x="16653" y="10222"/>
                    <a:pt x="16192" y="10222"/>
                  </a:cubicBezTo>
                  <a:lnTo>
                    <a:pt x="1351" y="10222"/>
                  </a:lnTo>
                  <a:cubicBezTo>
                    <a:pt x="890" y="10222"/>
                    <a:pt x="514" y="9849"/>
                    <a:pt x="514" y="9388"/>
                  </a:cubicBezTo>
                  <a:lnTo>
                    <a:pt x="514" y="9342"/>
                  </a:lnTo>
                  <a:lnTo>
                    <a:pt x="5978" y="9342"/>
                  </a:lnTo>
                  <a:lnTo>
                    <a:pt x="6647" y="10011"/>
                  </a:lnTo>
                  <a:cubicBezTo>
                    <a:pt x="6692" y="10060"/>
                    <a:pt x="6759" y="10088"/>
                    <a:pt x="6826" y="10088"/>
                  </a:cubicBezTo>
                  <a:lnTo>
                    <a:pt x="10763" y="10088"/>
                  </a:lnTo>
                  <a:cubicBezTo>
                    <a:pt x="10830" y="10088"/>
                    <a:pt x="10897" y="10060"/>
                    <a:pt x="10943" y="10011"/>
                  </a:cubicBezTo>
                  <a:lnTo>
                    <a:pt x="11611" y="9342"/>
                  </a:lnTo>
                  <a:close/>
                  <a:moveTo>
                    <a:pt x="2987" y="1"/>
                  </a:moveTo>
                  <a:cubicBezTo>
                    <a:pt x="2537" y="1"/>
                    <a:pt x="2171" y="370"/>
                    <a:pt x="2168" y="821"/>
                  </a:cubicBezTo>
                  <a:lnTo>
                    <a:pt x="2168" y="4040"/>
                  </a:lnTo>
                  <a:cubicBezTo>
                    <a:pt x="2168" y="4184"/>
                    <a:pt x="2284" y="4297"/>
                    <a:pt x="2424" y="4297"/>
                  </a:cubicBezTo>
                  <a:cubicBezTo>
                    <a:pt x="2569" y="4297"/>
                    <a:pt x="2681" y="4184"/>
                    <a:pt x="2681" y="4040"/>
                  </a:cubicBezTo>
                  <a:lnTo>
                    <a:pt x="2681" y="1306"/>
                  </a:lnTo>
                  <a:lnTo>
                    <a:pt x="6939" y="1306"/>
                  </a:lnTo>
                  <a:lnTo>
                    <a:pt x="6939" y="7200"/>
                  </a:lnTo>
                  <a:lnTo>
                    <a:pt x="2681" y="7200"/>
                  </a:lnTo>
                  <a:lnTo>
                    <a:pt x="2681" y="5078"/>
                  </a:lnTo>
                  <a:cubicBezTo>
                    <a:pt x="2681" y="4934"/>
                    <a:pt x="2569" y="4821"/>
                    <a:pt x="2424" y="4821"/>
                  </a:cubicBezTo>
                  <a:cubicBezTo>
                    <a:pt x="2284" y="4821"/>
                    <a:pt x="2168" y="4934"/>
                    <a:pt x="2168" y="5078"/>
                  </a:cubicBezTo>
                  <a:lnTo>
                    <a:pt x="2168" y="8072"/>
                  </a:lnTo>
                  <a:lnTo>
                    <a:pt x="166" y="8850"/>
                  </a:lnTo>
                  <a:cubicBezTo>
                    <a:pt x="67" y="8889"/>
                    <a:pt x="0" y="8984"/>
                    <a:pt x="0" y="9089"/>
                  </a:cubicBezTo>
                  <a:lnTo>
                    <a:pt x="0" y="9388"/>
                  </a:lnTo>
                  <a:cubicBezTo>
                    <a:pt x="0" y="10134"/>
                    <a:pt x="605" y="10739"/>
                    <a:pt x="1351" y="10739"/>
                  </a:cubicBezTo>
                  <a:lnTo>
                    <a:pt x="16192" y="10739"/>
                  </a:lnTo>
                  <a:cubicBezTo>
                    <a:pt x="16935" y="10739"/>
                    <a:pt x="17540" y="10134"/>
                    <a:pt x="17540" y="9388"/>
                  </a:cubicBezTo>
                  <a:lnTo>
                    <a:pt x="17540" y="9089"/>
                  </a:lnTo>
                  <a:cubicBezTo>
                    <a:pt x="17540" y="8980"/>
                    <a:pt x="17476" y="8885"/>
                    <a:pt x="17378" y="8846"/>
                  </a:cubicBezTo>
                  <a:lnTo>
                    <a:pt x="15379" y="8076"/>
                  </a:lnTo>
                  <a:lnTo>
                    <a:pt x="15379" y="821"/>
                  </a:lnTo>
                  <a:cubicBezTo>
                    <a:pt x="15379" y="370"/>
                    <a:pt x="15014" y="1"/>
                    <a:pt x="14563" y="1"/>
                  </a:cubicBezTo>
                  <a:lnTo>
                    <a:pt x="12283" y="1"/>
                  </a:lnTo>
                  <a:cubicBezTo>
                    <a:pt x="12139" y="1"/>
                    <a:pt x="12026" y="117"/>
                    <a:pt x="12026" y="258"/>
                  </a:cubicBezTo>
                  <a:cubicBezTo>
                    <a:pt x="12026" y="402"/>
                    <a:pt x="12139" y="515"/>
                    <a:pt x="12283" y="515"/>
                  </a:cubicBezTo>
                  <a:lnTo>
                    <a:pt x="14563" y="515"/>
                  </a:lnTo>
                  <a:cubicBezTo>
                    <a:pt x="14718" y="518"/>
                    <a:pt x="14852" y="638"/>
                    <a:pt x="14866" y="793"/>
                  </a:cubicBezTo>
                  <a:lnTo>
                    <a:pt x="2681" y="793"/>
                  </a:lnTo>
                  <a:cubicBezTo>
                    <a:pt x="2699" y="638"/>
                    <a:pt x="2829" y="518"/>
                    <a:pt x="2987" y="515"/>
                  </a:cubicBezTo>
                  <a:lnTo>
                    <a:pt x="11245" y="515"/>
                  </a:lnTo>
                  <a:cubicBezTo>
                    <a:pt x="11386" y="515"/>
                    <a:pt x="11502" y="402"/>
                    <a:pt x="11502" y="258"/>
                  </a:cubicBezTo>
                  <a:cubicBezTo>
                    <a:pt x="11502" y="117"/>
                    <a:pt x="11386" y="1"/>
                    <a:pt x="112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024;p94">
              <a:extLst>
                <a:ext uri="{FF2B5EF4-FFF2-40B4-BE49-F238E27FC236}">
                  <a16:creationId xmlns:a16="http://schemas.microsoft.com/office/drawing/2014/main" id="{16CAAC90-379A-4F45-000F-56E34C9A9DAD}"/>
                </a:ext>
              </a:extLst>
            </p:cNvPr>
            <p:cNvSpPr/>
            <p:nvPr/>
          </p:nvSpPr>
          <p:spPr>
            <a:xfrm>
              <a:off x="7067413" y="1618917"/>
              <a:ext cx="53226" cy="36386"/>
            </a:xfrm>
            <a:custGeom>
              <a:avLst/>
              <a:gdLst/>
              <a:ahLst/>
              <a:cxnLst/>
              <a:rect l="l" t="t" r="r" b="b"/>
              <a:pathLst>
                <a:path w="2045" h="1398" extrusionOk="0">
                  <a:moveTo>
                    <a:pt x="1531" y="514"/>
                  </a:moveTo>
                  <a:lnTo>
                    <a:pt x="1531" y="884"/>
                  </a:lnTo>
                  <a:lnTo>
                    <a:pt x="514" y="884"/>
                  </a:lnTo>
                  <a:lnTo>
                    <a:pt x="514" y="514"/>
                  </a:lnTo>
                  <a:close/>
                  <a:moveTo>
                    <a:pt x="257" y="0"/>
                  </a:moveTo>
                  <a:cubicBezTo>
                    <a:pt x="116" y="0"/>
                    <a:pt x="0" y="113"/>
                    <a:pt x="0" y="257"/>
                  </a:cubicBezTo>
                  <a:lnTo>
                    <a:pt x="0" y="1140"/>
                  </a:lnTo>
                  <a:cubicBezTo>
                    <a:pt x="0" y="1281"/>
                    <a:pt x="116" y="1397"/>
                    <a:pt x="257" y="1397"/>
                  </a:cubicBezTo>
                  <a:lnTo>
                    <a:pt x="1788" y="1397"/>
                  </a:lnTo>
                  <a:cubicBezTo>
                    <a:pt x="1928" y="1397"/>
                    <a:pt x="2045" y="1281"/>
                    <a:pt x="2045" y="1140"/>
                  </a:cubicBezTo>
                  <a:lnTo>
                    <a:pt x="2045" y="257"/>
                  </a:lnTo>
                  <a:cubicBezTo>
                    <a:pt x="2045" y="113"/>
                    <a:pt x="1928" y="0"/>
                    <a:pt x="17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025;p94">
              <a:extLst>
                <a:ext uri="{FF2B5EF4-FFF2-40B4-BE49-F238E27FC236}">
                  <a16:creationId xmlns:a16="http://schemas.microsoft.com/office/drawing/2014/main" id="{49FEAC27-0C01-4DAA-76DB-A157ED9E1AAA}"/>
                </a:ext>
              </a:extLst>
            </p:cNvPr>
            <p:cNvSpPr/>
            <p:nvPr/>
          </p:nvSpPr>
          <p:spPr>
            <a:xfrm>
              <a:off x="7067413" y="1662409"/>
              <a:ext cx="84355" cy="13404"/>
            </a:xfrm>
            <a:custGeom>
              <a:avLst/>
              <a:gdLst/>
              <a:ahLst/>
              <a:cxnLst/>
              <a:rect l="l" t="t" r="r" b="b"/>
              <a:pathLst>
                <a:path w="3241" h="515" extrusionOk="0">
                  <a:moveTo>
                    <a:pt x="257" y="1"/>
                  </a:moveTo>
                  <a:cubicBezTo>
                    <a:pt x="116" y="1"/>
                    <a:pt x="0" y="113"/>
                    <a:pt x="0" y="258"/>
                  </a:cubicBezTo>
                  <a:cubicBezTo>
                    <a:pt x="0" y="398"/>
                    <a:pt x="116" y="514"/>
                    <a:pt x="257" y="514"/>
                  </a:cubicBezTo>
                  <a:lnTo>
                    <a:pt x="2984" y="514"/>
                  </a:lnTo>
                  <a:cubicBezTo>
                    <a:pt x="3128" y="514"/>
                    <a:pt x="3241" y="398"/>
                    <a:pt x="3241" y="258"/>
                  </a:cubicBezTo>
                  <a:cubicBezTo>
                    <a:pt x="3241" y="113"/>
                    <a:pt x="3128" y="1"/>
                    <a:pt x="29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026;p94">
              <a:extLst>
                <a:ext uri="{FF2B5EF4-FFF2-40B4-BE49-F238E27FC236}">
                  <a16:creationId xmlns:a16="http://schemas.microsoft.com/office/drawing/2014/main" id="{AC3B067C-422E-676D-18CD-8845FA2A6932}"/>
                </a:ext>
              </a:extLst>
            </p:cNvPr>
            <p:cNvSpPr/>
            <p:nvPr/>
          </p:nvSpPr>
          <p:spPr>
            <a:xfrm>
              <a:off x="7098646" y="1681279"/>
              <a:ext cx="53226" cy="36386"/>
            </a:xfrm>
            <a:custGeom>
              <a:avLst/>
              <a:gdLst/>
              <a:ahLst/>
              <a:cxnLst/>
              <a:rect l="l" t="t" r="r" b="b"/>
              <a:pathLst>
                <a:path w="2045" h="1398" extrusionOk="0">
                  <a:moveTo>
                    <a:pt x="1531" y="514"/>
                  </a:moveTo>
                  <a:lnTo>
                    <a:pt x="1531" y="884"/>
                  </a:lnTo>
                  <a:lnTo>
                    <a:pt x="514" y="884"/>
                  </a:lnTo>
                  <a:lnTo>
                    <a:pt x="514" y="514"/>
                  </a:lnTo>
                  <a:close/>
                  <a:moveTo>
                    <a:pt x="257" y="1"/>
                  </a:moveTo>
                  <a:cubicBezTo>
                    <a:pt x="116" y="1"/>
                    <a:pt x="0" y="117"/>
                    <a:pt x="0" y="257"/>
                  </a:cubicBezTo>
                  <a:lnTo>
                    <a:pt x="0" y="1141"/>
                  </a:lnTo>
                  <a:cubicBezTo>
                    <a:pt x="0" y="1281"/>
                    <a:pt x="116" y="1397"/>
                    <a:pt x="257" y="1397"/>
                  </a:cubicBezTo>
                  <a:lnTo>
                    <a:pt x="1787" y="1397"/>
                  </a:lnTo>
                  <a:cubicBezTo>
                    <a:pt x="1928" y="1397"/>
                    <a:pt x="2044" y="1281"/>
                    <a:pt x="2044" y="1141"/>
                  </a:cubicBezTo>
                  <a:lnTo>
                    <a:pt x="2044" y="257"/>
                  </a:lnTo>
                  <a:cubicBezTo>
                    <a:pt x="2044" y="117"/>
                    <a:pt x="1928" y="1"/>
                    <a:pt x="1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027;p94">
              <a:extLst>
                <a:ext uri="{FF2B5EF4-FFF2-40B4-BE49-F238E27FC236}">
                  <a16:creationId xmlns:a16="http://schemas.microsoft.com/office/drawing/2014/main" id="{9D44D663-13EA-55A9-F626-2DAA34DD6AEA}"/>
                </a:ext>
              </a:extLst>
            </p:cNvPr>
            <p:cNvSpPr/>
            <p:nvPr/>
          </p:nvSpPr>
          <p:spPr>
            <a:xfrm>
              <a:off x="7067413" y="1724771"/>
              <a:ext cx="84355" cy="13404"/>
            </a:xfrm>
            <a:custGeom>
              <a:avLst/>
              <a:gdLst/>
              <a:ahLst/>
              <a:cxnLst/>
              <a:rect l="l" t="t" r="r" b="b"/>
              <a:pathLst>
                <a:path w="3241" h="515" extrusionOk="0">
                  <a:moveTo>
                    <a:pt x="257" y="1"/>
                  </a:moveTo>
                  <a:cubicBezTo>
                    <a:pt x="116" y="1"/>
                    <a:pt x="0" y="113"/>
                    <a:pt x="0" y="258"/>
                  </a:cubicBezTo>
                  <a:cubicBezTo>
                    <a:pt x="0" y="398"/>
                    <a:pt x="116" y="515"/>
                    <a:pt x="257" y="515"/>
                  </a:cubicBezTo>
                  <a:lnTo>
                    <a:pt x="2984" y="515"/>
                  </a:lnTo>
                  <a:cubicBezTo>
                    <a:pt x="3128" y="515"/>
                    <a:pt x="3241" y="398"/>
                    <a:pt x="3241" y="258"/>
                  </a:cubicBezTo>
                  <a:cubicBezTo>
                    <a:pt x="3241" y="113"/>
                    <a:pt x="3128" y="1"/>
                    <a:pt x="29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028;p94">
              <a:extLst>
                <a:ext uri="{FF2B5EF4-FFF2-40B4-BE49-F238E27FC236}">
                  <a16:creationId xmlns:a16="http://schemas.microsoft.com/office/drawing/2014/main" id="{A33FCA4F-44EC-3903-24B8-82B0AF77BF66}"/>
                </a:ext>
              </a:extLst>
            </p:cNvPr>
            <p:cNvSpPr/>
            <p:nvPr/>
          </p:nvSpPr>
          <p:spPr>
            <a:xfrm>
              <a:off x="7199372" y="1646194"/>
              <a:ext cx="45366" cy="70352"/>
            </a:xfrm>
            <a:custGeom>
              <a:avLst/>
              <a:gdLst/>
              <a:ahLst/>
              <a:cxnLst/>
              <a:rect l="l" t="t" r="r" b="b"/>
              <a:pathLst>
                <a:path w="1743" h="2703" extrusionOk="0">
                  <a:moveTo>
                    <a:pt x="1373" y="1"/>
                  </a:moveTo>
                  <a:cubicBezTo>
                    <a:pt x="1308" y="1"/>
                    <a:pt x="1242" y="26"/>
                    <a:pt x="1193" y="75"/>
                  </a:cubicBezTo>
                  <a:lnTo>
                    <a:pt x="102" y="1166"/>
                  </a:lnTo>
                  <a:cubicBezTo>
                    <a:pt x="0" y="1268"/>
                    <a:pt x="0" y="1429"/>
                    <a:pt x="102" y="1532"/>
                  </a:cubicBezTo>
                  <a:lnTo>
                    <a:pt x="1193" y="2622"/>
                  </a:lnTo>
                  <a:cubicBezTo>
                    <a:pt x="1249" y="2679"/>
                    <a:pt x="1312" y="2702"/>
                    <a:pt x="1372" y="2702"/>
                  </a:cubicBezTo>
                  <a:cubicBezTo>
                    <a:pt x="1571" y="2702"/>
                    <a:pt x="1742" y="2444"/>
                    <a:pt x="1556" y="2260"/>
                  </a:cubicBezTo>
                  <a:lnTo>
                    <a:pt x="644" y="1349"/>
                  </a:lnTo>
                  <a:lnTo>
                    <a:pt x="1556" y="441"/>
                  </a:lnTo>
                  <a:cubicBezTo>
                    <a:pt x="1658" y="339"/>
                    <a:pt x="1658" y="177"/>
                    <a:pt x="1556" y="75"/>
                  </a:cubicBezTo>
                  <a:cubicBezTo>
                    <a:pt x="1505" y="26"/>
                    <a:pt x="1439" y="1"/>
                    <a:pt x="13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029;p94">
              <a:extLst>
                <a:ext uri="{FF2B5EF4-FFF2-40B4-BE49-F238E27FC236}">
                  <a16:creationId xmlns:a16="http://schemas.microsoft.com/office/drawing/2014/main" id="{B59DA35C-9AD2-06BE-AFA3-DFF2CB0F2B72}"/>
                </a:ext>
              </a:extLst>
            </p:cNvPr>
            <p:cNvSpPr/>
            <p:nvPr/>
          </p:nvSpPr>
          <p:spPr>
            <a:xfrm>
              <a:off x="7300203" y="1646064"/>
              <a:ext cx="45340" cy="70378"/>
            </a:xfrm>
            <a:custGeom>
              <a:avLst/>
              <a:gdLst/>
              <a:ahLst/>
              <a:cxnLst/>
              <a:rect l="l" t="t" r="r" b="b"/>
              <a:pathLst>
                <a:path w="1742" h="2704" extrusionOk="0">
                  <a:moveTo>
                    <a:pt x="370" y="0"/>
                  </a:moveTo>
                  <a:cubicBezTo>
                    <a:pt x="171" y="0"/>
                    <a:pt x="0" y="259"/>
                    <a:pt x="187" y="446"/>
                  </a:cubicBezTo>
                  <a:lnTo>
                    <a:pt x="1095" y="1354"/>
                  </a:lnTo>
                  <a:lnTo>
                    <a:pt x="187" y="2265"/>
                  </a:lnTo>
                  <a:cubicBezTo>
                    <a:pt x="85" y="2363"/>
                    <a:pt x="85" y="2525"/>
                    <a:pt x="187" y="2627"/>
                  </a:cubicBezTo>
                  <a:cubicBezTo>
                    <a:pt x="236" y="2678"/>
                    <a:pt x="301" y="2704"/>
                    <a:pt x="367" y="2704"/>
                  </a:cubicBezTo>
                  <a:cubicBezTo>
                    <a:pt x="432" y="2704"/>
                    <a:pt x="498" y="2678"/>
                    <a:pt x="549" y="2627"/>
                  </a:cubicBezTo>
                  <a:lnTo>
                    <a:pt x="1640" y="1537"/>
                  </a:lnTo>
                  <a:cubicBezTo>
                    <a:pt x="1742" y="1434"/>
                    <a:pt x="1742" y="1273"/>
                    <a:pt x="1640" y="1174"/>
                  </a:cubicBezTo>
                  <a:lnTo>
                    <a:pt x="549" y="80"/>
                  </a:lnTo>
                  <a:cubicBezTo>
                    <a:pt x="493" y="24"/>
                    <a:pt x="430" y="0"/>
                    <a:pt x="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030;p94">
              <a:extLst>
                <a:ext uri="{FF2B5EF4-FFF2-40B4-BE49-F238E27FC236}">
                  <a16:creationId xmlns:a16="http://schemas.microsoft.com/office/drawing/2014/main" id="{263C67CC-B594-23CB-4FAA-856E0ECFF2DE}"/>
                </a:ext>
              </a:extLst>
            </p:cNvPr>
            <p:cNvSpPr/>
            <p:nvPr/>
          </p:nvSpPr>
          <p:spPr>
            <a:xfrm>
              <a:off x="7251740" y="1637813"/>
              <a:ext cx="42243" cy="86932"/>
            </a:xfrm>
            <a:custGeom>
              <a:avLst/>
              <a:gdLst/>
              <a:ahLst/>
              <a:cxnLst/>
              <a:rect l="l" t="t" r="r" b="b"/>
              <a:pathLst>
                <a:path w="1623" h="3340" extrusionOk="0">
                  <a:moveTo>
                    <a:pt x="1331" y="1"/>
                  </a:moveTo>
                  <a:cubicBezTo>
                    <a:pt x="1228" y="1"/>
                    <a:pt x="1130" y="64"/>
                    <a:pt x="1092" y="168"/>
                  </a:cubicBezTo>
                  <a:lnTo>
                    <a:pt x="50" y="2993"/>
                  </a:lnTo>
                  <a:cubicBezTo>
                    <a:pt x="1" y="3127"/>
                    <a:pt x="71" y="3275"/>
                    <a:pt x="205" y="3324"/>
                  </a:cubicBezTo>
                  <a:cubicBezTo>
                    <a:pt x="234" y="3335"/>
                    <a:pt x="264" y="3340"/>
                    <a:pt x="293" y="3340"/>
                  </a:cubicBezTo>
                  <a:cubicBezTo>
                    <a:pt x="398" y="3340"/>
                    <a:pt x="496" y="3274"/>
                    <a:pt x="532" y="3169"/>
                  </a:cubicBezTo>
                  <a:lnTo>
                    <a:pt x="1574" y="344"/>
                  </a:lnTo>
                  <a:cubicBezTo>
                    <a:pt x="1623" y="210"/>
                    <a:pt x="1553" y="66"/>
                    <a:pt x="1419" y="17"/>
                  </a:cubicBezTo>
                  <a:cubicBezTo>
                    <a:pt x="1390" y="6"/>
                    <a:pt x="1360" y="1"/>
                    <a:pt x="13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247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3"/>
          <p:cNvSpPr/>
          <p:nvPr/>
        </p:nvSpPr>
        <p:spPr>
          <a:xfrm>
            <a:off x="987325" y="3948350"/>
            <a:ext cx="475800" cy="47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3"/>
          <p:cNvSpPr txBox="1">
            <a:spLocks noGrp="1"/>
          </p:cNvSpPr>
          <p:nvPr>
            <p:ph type="title"/>
          </p:nvPr>
        </p:nvSpPr>
        <p:spPr>
          <a:xfrm>
            <a:off x="1702038" y="1329800"/>
            <a:ext cx="5739900" cy="1671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플랫폼 </a:t>
            </a:r>
            <a:r>
              <a:rPr lang="ko-KR" altLang="en-US" sz="5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시연</a:t>
            </a:r>
            <a:endParaRPr sz="5000" dirty="0">
              <a:solidFill>
                <a:schemeClr val="bg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958" name="Google Shape;958;p43"/>
          <p:cNvSpPr/>
          <p:nvPr/>
        </p:nvSpPr>
        <p:spPr>
          <a:xfrm rot="10800000">
            <a:off x="1704463" y="3158250"/>
            <a:ext cx="5737500" cy="364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43"/>
          <p:cNvGrpSpPr/>
          <p:nvPr/>
        </p:nvGrpSpPr>
        <p:grpSpPr>
          <a:xfrm>
            <a:off x="6803128" y="306103"/>
            <a:ext cx="2278273" cy="1336440"/>
            <a:chOff x="-80164" y="2625556"/>
            <a:chExt cx="3843889" cy="2254834"/>
          </a:xfrm>
        </p:grpSpPr>
        <p:sp>
          <p:nvSpPr>
            <p:cNvPr id="960" name="Google Shape;960;p43"/>
            <p:cNvSpPr/>
            <p:nvPr/>
          </p:nvSpPr>
          <p:spPr>
            <a:xfrm>
              <a:off x="615228" y="3706068"/>
              <a:ext cx="806409" cy="93805"/>
            </a:xfrm>
            <a:custGeom>
              <a:avLst/>
              <a:gdLst/>
              <a:ahLst/>
              <a:cxnLst/>
              <a:rect l="l" t="t" r="r" b="b"/>
              <a:pathLst>
                <a:path w="21973" h="2556" extrusionOk="0">
                  <a:moveTo>
                    <a:pt x="21972" y="1"/>
                  </a:moveTo>
                  <a:lnTo>
                    <a:pt x="1" y="1969"/>
                  </a:lnTo>
                  <a:lnTo>
                    <a:pt x="1" y="2556"/>
                  </a:lnTo>
                  <a:lnTo>
                    <a:pt x="21972" y="2556"/>
                  </a:lnTo>
                  <a:lnTo>
                    <a:pt x="219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615228" y="3691351"/>
              <a:ext cx="806409" cy="87016"/>
            </a:xfrm>
            <a:custGeom>
              <a:avLst/>
              <a:gdLst/>
              <a:ahLst/>
              <a:cxnLst/>
              <a:rect l="l" t="t" r="r" b="b"/>
              <a:pathLst>
                <a:path w="21973" h="2371" extrusionOk="0">
                  <a:moveTo>
                    <a:pt x="21972" y="0"/>
                  </a:moveTo>
                  <a:lnTo>
                    <a:pt x="1" y="1704"/>
                  </a:lnTo>
                  <a:lnTo>
                    <a:pt x="1" y="2370"/>
                  </a:lnTo>
                  <a:lnTo>
                    <a:pt x="21972" y="866"/>
                  </a:lnTo>
                  <a:lnTo>
                    <a:pt x="21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43"/>
            <p:cNvGrpSpPr/>
            <p:nvPr/>
          </p:nvGrpSpPr>
          <p:grpSpPr>
            <a:xfrm>
              <a:off x="-80164" y="3289706"/>
              <a:ext cx="1254039" cy="659609"/>
              <a:chOff x="-80164" y="3289706"/>
              <a:chExt cx="1254039" cy="659609"/>
            </a:xfrm>
          </p:grpSpPr>
          <p:sp>
            <p:nvSpPr>
              <p:cNvPr id="963" name="Google Shape;963;p43"/>
              <p:cNvSpPr/>
              <p:nvPr/>
            </p:nvSpPr>
            <p:spPr>
              <a:xfrm>
                <a:off x="-80164" y="3289706"/>
                <a:ext cx="1254039" cy="659609"/>
              </a:xfrm>
              <a:custGeom>
                <a:avLst/>
                <a:gdLst/>
                <a:ahLst/>
                <a:cxnLst/>
                <a:rect l="l" t="t" r="r" b="b"/>
                <a:pathLst>
                  <a:path w="34170" h="17973" extrusionOk="0">
                    <a:moveTo>
                      <a:pt x="17084" y="1"/>
                    </a:moveTo>
                    <a:cubicBezTo>
                      <a:pt x="13103" y="1"/>
                      <a:pt x="9123" y="878"/>
                      <a:pt x="6081" y="2633"/>
                    </a:cubicBezTo>
                    <a:cubicBezTo>
                      <a:pt x="1" y="6145"/>
                      <a:pt x="1" y="11827"/>
                      <a:pt x="6081" y="15339"/>
                    </a:cubicBezTo>
                    <a:cubicBezTo>
                      <a:pt x="9123" y="17095"/>
                      <a:pt x="13103" y="17973"/>
                      <a:pt x="17084" y="17973"/>
                    </a:cubicBezTo>
                    <a:cubicBezTo>
                      <a:pt x="21065" y="17973"/>
                      <a:pt x="25046" y="17095"/>
                      <a:pt x="28087" y="15339"/>
                    </a:cubicBezTo>
                    <a:cubicBezTo>
                      <a:pt x="34169" y="11827"/>
                      <a:pt x="34169" y="6145"/>
                      <a:pt x="28087" y="2633"/>
                    </a:cubicBezTo>
                    <a:cubicBezTo>
                      <a:pt x="25046" y="878"/>
                      <a:pt x="21065" y="1"/>
                      <a:pt x="17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-24306" y="3289743"/>
                <a:ext cx="1142288" cy="659499"/>
              </a:xfrm>
              <a:custGeom>
                <a:avLst/>
                <a:gdLst/>
                <a:ahLst/>
                <a:cxnLst/>
                <a:rect l="l" t="t" r="r" b="b"/>
                <a:pathLst>
                  <a:path w="31125" h="17970" extrusionOk="0">
                    <a:moveTo>
                      <a:pt x="15604" y="0"/>
                    </a:moveTo>
                    <a:lnTo>
                      <a:pt x="15604" y="8928"/>
                    </a:lnTo>
                    <a:lnTo>
                      <a:pt x="26534" y="2617"/>
                    </a:lnTo>
                    <a:cubicBezTo>
                      <a:pt x="23509" y="879"/>
                      <a:pt x="19559" y="6"/>
                      <a:pt x="15604" y="0"/>
                    </a:cubicBezTo>
                    <a:close/>
                    <a:moveTo>
                      <a:pt x="4532" y="2651"/>
                    </a:moveTo>
                    <a:cubicBezTo>
                      <a:pt x="1522" y="4398"/>
                      <a:pt x="11" y="6678"/>
                      <a:pt x="0" y="8962"/>
                    </a:cubicBezTo>
                    <a:lnTo>
                      <a:pt x="15464" y="8962"/>
                    </a:lnTo>
                    <a:lnTo>
                      <a:pt x="4532" y="2651"/>
                    </a:lnTo>
                    <a:close/>
                    <a:moveTo>
                      <a:pt x="15661" y="9008"/>
                    </a:moveTo>
                    <a:lnTo>
                      <a:pt x="26593" y="15319"/>
                    </a:lnTo>
                    <a:cubicBezTo>
                      <a:pt x="29603" y="13572"/>
                      <a:pt x="31114" y="11292"/>
                      <a:pt x="31124" y="9008"/>
                    </a:cubicBezTo>
                    <a:close/>
                    <a:moveTo>
                      <a:pt x="15521" y="9042"/>
                    </a:moveTo>
                    <a:lnTo>
                      <a:pt x="4590" y="15353"/>
                    </a:lnTo>
                    <a:cubicBezTo>
                      <a:pt x="7616" y="17091"/>
                      <a:pt x="11566" y="17963"/>
                      <a:pt x="15521" y="17970"/>
                    </a:cubicBezTo>
                    <a:lnTo>
                      <a:pt x="15521" y="90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513569" y="3596628"/>
                <a:ext cx="66427" cy="46646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271" extrusionOk="0">
                    <a:moveTo>
                      <a:pt x="3" y="0"/>
                    </a:moveTo>
                    <a:lnTo>
                      <a:pt x="3" y="692"/>
                    </a:lnTo>
                    <a:cubicBezTo>
                      <a:pt x="0" y="828"/>
                      <a:pt x="90" y="963"/>
                      <a:pt x="268" y="1066"/>
                    </a:cubicBezTo>
                    <a:cubicBezTo>
                      <a:pt x="620" y="1271"/>
                      <a:pt x="1192" y="1271"/>
                      <a:pt x="1545" y="1066"/>
                    </a:cubicBezTo>
                    <a:cubicBezTo>
                      <a:pt x="1720" y="966"/>
                      <a:pt x="1808" y="834"/>
                      <a:pt x="1809" y="701"/>
                    </a:cubicBezTo>
                    <a:lnTo>
                      <a:pt x="1809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510413" y="3577655"/>
                <a:ext cx="72849" cy="38315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044" extrusionOk="0">
                    <a:moveTo>
                      <a:pt x="992" y="0"/>
                    </a:moveTo>
                    <a:cubicBezTo>
                      <a:pt x="761" y="0"/>
                      <a:pt x="530" y="51"/>
                      <a:pt x="354" y="152"/>
                    </a:cubicBezTo>
                    <a:cubicBezTo>
                      <a:pt x="0" y="357"/>
                      <a:pt x="0" y="686"/>
                      <a:pt x="354" y="891"/>
                    </a:cubicBezTo>
                    <a:cubicBezTo>
                      <a:pt x="530" y="992"/>
                      <a:pt x="761" y="1043"/>
                      <a:pt x="992" y="1043"/>
                    </a:cubicBezTo>
                    <a:cubicBezTo>
                      <a:pt x="1223" y="1043"/>
                      <a:pt x="1455" y="992"/>
                      <a:pt x="1631" y="891"/>
                    </a:cubicBezTo>
                    <a:cubicBezTo>
                      <a:pt x="1984" y="686"/>
                      <a:pt x="1984" y="357"/>
                      <a:pt x="1631" y="152"/>
                    </a:cubicBezTo>
                    <a:cubicBezTo>
                      <a:pt x="1455" y="51"/>
                      <a:pt x="1223" y="0"/>
                      <a:pt x="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7" name="Google Shape;967;p43"/>
            <p:cNvSpPr/>
            <p:nvPr/>
          </p:nvSpPr>
          <p:spPr>
            <a:xfrm>
              <a:off x="1740156" y="3608593"/>
              <a:ext cx="591090" cy="724715"/>
            </a:xfrm>
            <a:custGeom>
              <a:avLst/>
              <a:gdLst/>
              <a:ahLst/>
              <a:cxnLst/>
              <a:rect l="l" t="t" r="r" b="b"/>
              <a:pathLst>
                <a:path w="16106" h="19747" extrusionOk="0">
                  <a:moveTo>
                    <a:pt x="3615" y="1"/>
                  </a:moveTo>
                  <a:cubicBezTo>
                    <a:pt x="3493" y="1"/>
                    <a:pt x="3379" y="78"/>
                    <a:pt x="3340" y="200"/>
                  </a:cubicBezTo>
                  <a:lnTo>
                    <a:pt x="314" y="9342"/>
                  </a:lnTo>
                  <a:cubicBezTo>
                    <a:pt x="0" y="10288"/>
                    <a:pt x="776" y="11801"/>
                    <a:pt x="1909" y="12455"/>
                  </a:cubicBezTo>
                  <a:lnTo>
                    <a:pt x="14058" y="19469"/>
                  </a:lnTo>
                  <a:cubicBezTo>
                    <a:pt x="14377" y="19654"/>
                    <a:pt x="14686" y="19746"/>
                    <a:pt x="14964" y="19746"/>
                  </a:cubicBezTo>
                  <a:cubicBezTo>
                    <a:pt x="15200" y="19746"/>
                    <a:pt x="15412" y="19680"/>
                    <a:pt x="15589" y="19548"/>
                  </a:cubicBezTo>
                  <a:cubicBezTo>
                    <a:pt x="15975" y="19260"/>
                    <a:pt x="16106" y="18722"/>
                    <a:pt x="15950" y="18069"/>
                  </a:cubicBezTo>
                  <a:lnTo>
                    <a:pt x="12925" y="5436"/>
                  </a:lnTo>
                  <a:cubicBezTo>
                    <a:pt x="12893" y="5304"/>
                    <a:pt x="12775" y="5214"/>
                    <a:pt x="12644" y="5214"/>
                  </a:cubicBezTo>
                  <a:cubicBezTo>
                    <a:pt x="12621" y="5214"/>
                    <a:pt x="12598" y="5217"/>
                    <a:pt x="12575" y="5222"/>
                  </a:cubicBezTo>
                  <a:cubicBezTo>
                    <a:pt x="12420" y="5259"/>
                    <a:pt x="12325" y="5416"/>
                    <a:pt x="12362" y="5571"/>
                  </a:cubicBezTo>
                  <a:lnTo>
                    <a:pt x="15386" y="18205"/>
                  </a:lnTo>
                  <a:cubicBezTo>
                    <a:pt x="15484" y="18614"/>
                    <a:pt x="15430" y="18942"/>
                    <a:pt x="15243" y="19083"/>
                  </a:cubicBezTo>
                  <a:cubicBezTo>
                    <a:pt x="15168" y="19138"/>
                    <a:pt x="15073" y="19165"/>
                    <a:pt x="14961" y="19165"/>
                  </a:cubicBezTo>
                  <a:cubicBezTo>
                    <a:pt x="14787" y="19165"/>
                    <a:pt x="14574" y="19098"/>
                    <a:pt x="14347" y="18968"/>
                  </a:cubicBezTo>
                  <a:lnTo>
                    <a:pt x="2199" y="11953"/>
                  </a:lnTo>
                  <a:cubicBezTo>
                    <a:pt x="1326" y="11449"/>
                    <a:pt x="640" y="10200"/>
                    <a:pt x="865" y="9523"/>
                  </a:cubicBezTo>
                  <a:lnTo>
                    <a:pt x="3889" y="383"/>
                  </a:lnTo>
                  <a:cubicBezTo>
                    <a:pt x="3940" y="229"/>
                    <a:pt x="3857" y="66"/>
                    <a:pt x="3706" y="15"/>
                  </a:cubicBezTo>
                  <a:cubicBezTo>
                    <a:pt x="3676" y="5"/>
                    <a:pt x="3645" y="1"/>
                    <a:pt x="3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1534159" y="3819948"/>
              <a:ext cx="367477" cy="457355"/>
            </a:xfrm>
            <a:custGeom>
              <a:avLst/>
              <a:gdLst/>
              <a:ahLst/>
              <a:cxnLst/>
              <a:rect l="l" t="t" r="r" b="b"/>
              <a:pathLst>
                <a:path w="10013" h="12462" extrusionOk="0">
                  <a:moveTo>
                    <a:pt x="1" y="0"/>
                  </a:moveTo>
                  <a:lnTo>
                    <a:pt x="1" y="6681"/>
                  </a:lnTo>
                  <a:lnTo>
                    <a:pt x="10013" y="12461"/>
                  </a:lnTo>
                  <a:lnTo>
                    <a:pt x="10013" y="5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1901600" y="3861749"/>
              <a:ext cx="295068" cy="415554"/>
            </a:xfrm>
            <a:custGeom>
              <a:avLst/>
              <a:gdLst/>
              <a:ahLst/>
              <a:cxnLst/>
              <a:rect l="l" t="t" r="r" b="b"/>
              <a:pathLst>
                <a:path w="8040" h="11323" extrusionOk="0">
                  <a:moveTo>
                    <a:pt x="8039" y="1"/>
                  </a:moveTo>
                  <a:lnTo>
                    <a:pt x="1" y="4642"/>
                  </a:lnTo>
                  <a:lnTo>
                    <a:pt x="1" y="11322"/>
                  </a:lnTo>
                  <a:lnTo>
                    <a:pt x="8039" y="6681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1388020" y="3811947"/>
              <a:ext cx="591090" cy="724642"/>
            </a:xfrm>
            <a:custGeom>
              <a:avLst/>
              <a:gdLst/>
              <a:ahLst/>
              <a:cxnLst/>
              <a:rect l="l" t="t" r="r" b="b"/>
              <a:pathLst>
                <a:path w="16106" h="19745" extrusionOk="0">
                  <a:moveTo>
                    <a:pt x="3613" y="0"/>
                  </a:moveTo>
                  <a:cubicBezTo>
                    <a:pt x="3492" y="0"/>
                    <a:pt x="3379" y="77"/>
                    <a:pt x="3338" y="200"/>
                  </a:cubicBezTo>
                  <a:lnTo>
                    <a:pt x="314" y="9340"/>
                  </a:lnTo>
                  <a:cubicBezTo>
                    <a:pt x="0" y="10287"/>
                    <a:pt x="775" y="11801"/>
                    <a:pt x="1909" y="12455"/>
                  </a:cubicBezTo>
                  <a:lnTo>
                    <a:pt x="14058" y="19469"/>
                  </a:lnTo>
                  <a:cubicBezTo>
                    <a:pt x="14376" y="19652"/>
                    <a:pt x="14685" y="19744"/>
                    <a:pt x="14964" y="19744"/>
                  </a:cubicBezTo>
                  <a:cubicBezTo>
                    <a:pt x="15199" y="19744"/>
                    <a:pt x="15413" y="19678"/>
                    <a:pt x="15590" y="19546"/>
                  </a:cubicBezTo>
                  <a:cubicBezTo>
                    <a:pt x="15974" y="19258"/>
                    <a:pt x="16105" y="18721"/>
                    <a:pt x="15948" y="18069"/>
                  </a:cubicBezTo>
                  <a:lnTo>
                    <a:pt x="12924" y="5436"/>
                  </a:lnTo>
                  <a:cubicBezTo>
                    <a:pt x="12893" y="5303"/>
                    <a:pt x="12774" y="5213"/>
                    <a:pt x="12642" y="5213"/>
                  </a:cubicBezTo>
                  <a:cubicBezTo>
                    <a:pt x="12620" y="5213"/>
                    <a:pt x="12598" y="5215"/>
                    <a:pt x="12575" y="5220"/>
                  </a:cubicBezTo>
                  <a:cubicBezTo>
                    <a:pt x="12420" y="5259"/>
                    <a:pt x="12323" y="5416"/>
                    <a:pt x="12361" y="5571"/>
                  </a:cubicBezTo>
                  <a:lnTo>
                    <a:pt x="15385" y="18203"/>
                  </a:lnTo>
                  <a:cubicBezTo>
                    <a:pt x="15484" y="18614"/>
                    <a:pt x="15430" y="18941"/>
                    <a:pt x="15242" y="19083"/>
                  </a:cubicBezTo>
                  <a:cubicBezTo>
                    <a:pt x="15168" y="19138"/>
                    <a:pt x="15072" y="19165"/>
                    <a:pt x="14961" y="19165"/>
                  </a:cubicBezTo>
                  <a:cubicBezTo>
                    <a:pt x="14786" y="19165"/>
                    <a:pt x="14574" y="19098"/>
                    <a:pt x="14349" y="18967"/>
                  </a:cubicBezTo>
                  <a:lnTo>
                    <a:pt x="2198" y="11953"/>
                  </a:lnTo>
                  <a:cubicBezTo>
                    <a:pt x="1326" y="11449"/>
                    <a:pt x="640" y="10200"/>
                    <a:pt x="865" y="9523"/>
                  </a:cubicBezTo>
                  <a:lnTo>
                    <a:pt x="3889" y="381"/>
                  </a:lnTo>
                  <a:cubicBezTo>
                    <a:pt x="3940" y="229"/>
                    <a:pt x="3856" y="66"/>
                    <a:pt x="3704" y="15"/>
                  </a:cubicBezTo>
                  <a:cubicBezTo>
                    <a:pt x="3674" y="5"/>
                    <a:pt x="3643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1786288" y="3070314"/>
              <a:ext cx="42609" cy="419114"/>
            </a:xfrm>
            <a:custGeom>
              <a:avLst/>
              <a:gdLst/>
              <a:ahLst/>
              <a:cxnLst/>
              <a:rect l="l" t="t" r="r" b="b"/>
              <a:pathLst>
                <a:path w="1161" h="11420" extrusionOk="0">
                  <a:moveTo>
                    <a:pt x="0" y="0"/>
                  </a:moveTo>
                  <a:lnTo>
                    <a:pt x="0" y="11420"/>
                  </a:lnTo>
                  <a:lnTo>
                    <a:pt x="1160" y="11420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2265517" y="3753998"/>
              <a:ext cx="806152" cy="99677"/>
            </a:xfrm>
            <a:custGeom>
              <a:avLst/>
              <a:gdLst/>
              <a:ahLst/>
              <a:cxnLst/>
              <a:rect l="l" t="t" r="r" b="b"/>
              <a:pathLst>
                <a:path w="21966" h="2716" extrusionOk="0">
                  <a:moveTo>
                    <a:pt x="0" y="1"/>
                  </a:moveTo>
                  <a:lnTo>
                    <a:pt x="0" y="2715"/>
                  </a:lnTo>
                  <a:lnTo>
                    <a:pt x="21966" y="2715"/>
                  </a:lnTo>
                  <a:lnTo>
                    <a:pt x="21966" y="21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2265517" y="3744896"/>
              <a:ext cx="806152" cy="87273"/>
            </a:xfrm>
            <a:custGeom>
              <a:avLst/>
              <a:gdLst/>
              <a:ahLst/>
              <a:cxnLst/>
              <a:rect l="l" t="t" r="r" b="b"/>
              <a:pathLst>
                <a:path w="21966" h="2378" extrusionOk="0">
                  <a:moveTo>
                    <a:pt x="0" y="1"/>
                  </a:moveTo>
                  <a:lnTo>
                    <a:pt x="0" y="867"/>
                  </a:lnTo>
                  <a:lnTo>
                    <a:pt x="21966" y="2377"/>
                  </a:lnTo>
                  <a:lnTo>
                    <a:pt x="21966" y="17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1729367" y="3439736"/>
              <a:ext cx="156012" cy="45545"/>
            </a:xfrm>
            <a:custGeom>
              <a:avLst/>
              <a:gdLst/>
              <a:ahLst/>
              <a:cxnLst/>
              <a:rect l="l" t="t" r="r" b="b"/>
              <a:pathLst>
                <a:path w="4251" h="1241" extrusionOk="0">
                  <a:moveTo>
                    <a:pt x="1" y="0"/>
                  </a:moveTo>
                  <a:lnTo>
                    <a:pt x="1530" y="1240"/>
                  </a:lnTo>
                  <a:lnTo>
                    <a:pt x="2751" y="1240"/>
                  </a:lnTo>
                  <a:lnTo>
                    <a:pt x="4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1406223" y="3439736"/>
              <a:ext cx="379294" cy="187831"/>
            </a:xfrm>
            <a:custGeom>
              <a:avLst/>
              <a:gdLst/>
              <a:ahLst/>
              <a:cxnLst/>
              <a:rect l="l" t="t" r="r" b="b"/>
              <a:pathLst>
                <a:path w="10335" h="5118" extrusionOk="0">
                  <a:moveTo>
                    <a:pt x="8806" y="0"/>
                  </a:moveTo>
                  <a:lnTo>
                    <a:pt x="1" y="5118"/>
                  </a:lnTo>
                  <a:lnTo>
                    <a:pt x="3663" y="5115"/>
                  </a:lnTo>
                  <a:lnTo>
                    <a:pt x="10335" y="1240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1406223" y="3627420"/>
              <a:ext cx="134652" cy="90429"/>
            </a:xfrm>
            <a:custGeom>
              <a:avLst/>
              <a:gdLst/>
              <a:ahLst/>
              <a:cxnLst/>
              <a:rect l="l" t="t" r="r" b="b"/>
              <a:pathLst>
                <a:path w="3669" h="2464" extrusionOk="0">
                  <a:moveTo>
                    <a:pt x="3663" y="1"/>
                  </a:moveTo>
                  <a:lnTo>
                    <a:pt x="1" y="4"/>
                  </a:lnTo>
                  <a:lnTo>
                    <a:pt x="18" y="2464"/>
                  </a:lnTo>
                  <a:lnTo>
                    <a:pt x="3668" y="708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1830328" y="3439736"/>
              <a:ext cx="472990" cy="241303"/>
            </a:xfrm>
            <a:custGeom>
              <a:avLst/>
              <a:gdLst/>
              <a:ahLst/>
              <a:cxnLst/>
              <a:rect l="l" t="t" r="r" b="b"/>
              <a:pathLst>
                <a:path w="12888" h="6575" extrusionOk="0">
                  <a:moveTo>
                    <a:pt x="1500" y="0"/>
                  </a:moveTo>
                  <a:lnTo>
                    <a:pt x="0" y="1240"/>
                  </a:lnTo>
                  <a:lnTo>
                    <a:pt x="9240" y="6573"/>
                  </a:lnTo>
                  <a:lnTo>
                    <a:pt x="12887" y="6575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2169436" y="3680965"/>
              <a:ext cx="134359" cy="90465"/>
            </a:xfrm>
            <a:custGeom>
              <a:avLst/>
              <a:gdLst/>
              <a:ahLst/>
              <a:cxnLst/>
              <a:rect l="l" t="t" r="r" b="b"/>
              <a:pathLst>
                <a:path w="3661" h="2465" extrusionOk="0">
                  <a:moveTo>
                    <a:pt x="0" y="0"/>
                  </a:moveTo>
                  <a:lnTo>
                    <a:pt x="5" y="709"/>
                  </a:lnTo>
                  <a:lnTo>
                    <a:pt x="3661" y="2464"/>
                  </a:lnTo>
                  <a:lnTo>
                    <a:pt x="364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1540655" y="3485244"/>
              <a:ext cx="628965" cy="364027"/>
            </a:xfrm>
            <a:custGeom>
              <a:avLst/>
              <a:gdLst/>
              <a:ahLst/>
              <a:cxnLst/>
              <a:rect l="l" t="t" r="r" b="b"/>
              <a:pathLst>
                <a:path w="17138" h="9919" extrusionOk="0">
                  <a:moveTo>
                    <a:pt x="6672" y="0"/>
                  </a:moveTo>
                  <a:lnTo>
                    <a:pt x="0" y="3875"/>
                  </a:lnTo>
                  <a:lnTo>
                    <a:pt x="5" y="4582"/>
                  </a:lnTo>
                  <a:lnTo>
                    <a:pt x="9247" y="9918"/>
                  </a:lnTo>
                  <a:lnTo>
                    <a:pt x="10466" y="9918"/>
                  </a:lnTo>
                  <a:lnTo>
                    <a:pt x="17138" y="6042"/>
                  </a:lnTo>
                  <a:lnTo>
                    <a:pt x="17133" y="5333"/>
                  </a:lnTo>
                  <a:lnTo>
                    <a:pt x="7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1980248" y="3771394"/>
              <a:ext cx="324465" cy="328282"/>
            </a:xfrm>
            <a:custGeom>
              <a:avLst/>
              <a:gdLst/>
              <a:ahLst/>
              <a:cxnLst/>
              <a:rect l="l" t="t" r="r" b="b"/>
              <a:pathLst>
                <a:path w="8841" h="8945" extrusionOk="0">
                  <a:moveTo>
                    <a:pt x="8816" y="0"/>
                  </a:moveTo>
                  <a:lnTo>
                    <a:pt x="11" y="5116"/>
                  </a:lnTo>
                  <a:lnTo>
                    <a:pt x="1" y="8945"/>
                  </a:lnTo>
                  <a:lnTo>
                    <a:pt x="8841" y="3807"/>
                  </a:lnTo>
                  <a:lnTo>
                    <a:pt x="88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1924757" y="3706985"/>
              <a:ext cx="379038" cy="252202"/>
            </a:xfrm>
            <a:custGeom>
              <a:avLst/>
              <a:gdLst/>
              <a:ahLst/>
              <a:cxnLst/>
              <a:rect l="l" t="t" r="r" b="b"/>
              <a:pathLst>
                <a:path w="10328" h="6872" extrusionOk="0">
                  <a:moveTo>
                    <a:pt x="6672" y="0"/>
                  </a:moveTo>
                  <a:lnTo>
                    <a:pt x="0" y="3876"/>
                  </a:lnTo>
                  <a:lnTo>
                    <a:pt x="1523" y="6871"/>
                  </a:lnTo>
                  <a:lnTo>
                    <a:pt x="10328" y="1755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1824383" y="3959078"/>
              <a:ext cx="156305" cy="140598"/>
            </a:xfrm>
            <a:custGeom>
              <a:avLst/>
              <a:gdLst/>
              <a:ahLst/>
              <a:cxnLst/>
              <a:rect l="l" t="t" r="r" b="b"/>
              <a:pathLst>
                <a:path w="4259" h="3831" extrusionOk="0">
                  <a:moveTo>
                    <a:pt x="11" y="1"/>
                  </a:moveTo>
                  <a:lnTo>
                    <a:pt x="1" y="3829"/>
                  </a:lnTo>
                  <a:lnTo>
                    <a:pt x="4248" y="3831"/>
                  </a:lnTo>
                  <a:lnTo>
                    <a:pt x="4258" y="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1406480" y="3717812"/>
              <a:ext cx="418343" cy="381827"/>
            </a:xfrm>
            <a:custGeom>
              <a:avLst/>
              <a:gdLst/>
              <a:ahLst/>
              <a:cxnLst/>
              <a:rect l="l" t="t" r="r" b="b"/>
              <a:pathLst>
                <a:path w="11399" h="10404" extrusionOk="0">
                  <a:moveTo>
                    <a:pt x="11" y="1"/>
                  </a:moveTo>
                  <a:lnTo>
                    <a:pt x="0" y="3829"/>
                  </a:lnTo>
                  <a:lnTo>
                    <a:pt x="11388" y="10403"/>
                  </a:lnTo>
                  <a:lnTo>
                    <a:pt x="11398" y="657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1406847" y="3653403"/>
              <a:ext cx="473173" cy="305711"/>
            </a:xfrm>
            <a:custGeom>
              <a:avLst/>
              <a:gdLst/>
              <a:ahLst/>
              <a:cxnLst/>
              <a:rect l="l" t="t" r="r" b="b"/>
              <a:pathLst>
                <a:path w="12893" h="8330" extrusionOk="0">
                  <a:moveTo>
                    <a:pt x="3651" y="0"/>
                  </a:moveTo>
                  <a:lnTo>
                    <a:pt x="1" y="1756"/>
                  </a:lnTo>
                  <a:lnTo>
                    <a:pt x="11388" y="8330"/>
                  </a:lnTo>
                  <a:lnTo>
                    <a:pt x="12893" y="5336"/>
                  </a:lnTo>
                  <a:lnTo>
                    <a:pt x="3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1824787" y="3849235"/>
              <a:ext cx="155902" cy="109953"/>
            </a:xfrm>
            <a:custGeom>
              <a:avLst/>
              <a:gdLst/>
              <a:ahLst/>
              <a:cxnLst/>
              <a:rect l="l" t="t" r="r" b="b"/>
              <a:pathLst>
                <a:path w="4248" h="2996" extrusionOk="0">
                  <a:moveTo>
                    <a:pt x="1505" y="0"/>
                  </a:moveTo>
                  <a:lnTo>
                    <a:pt x="0" y="2994"/>
                  </a:lnTo>
                  <a:lnTo>
                    <a:pt x="4247" y="2995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1882039" y="3998163"/>
              <a:ext cx="42535" cy="528590"/>
            </a:xfrm>
            <a:custGeom>
              <a:avLst/>
              <a:gdLst/>
              <a:ahLst/>
              <a:cxnLst/>
              <a:rect l="l" t="t" r="r" b="b"/>
              <a:pathLst>
                <a:path w="1159" h="14403" extrusionOk="0">
                  <a:moveTo>
                    <a:pt x="0" y="0"/>
                  </a:moveTo>
                  <a:lnTo>
                    <a:pt x="0" y="14402"/>
                  </a:lnTo>
                  <a:lnTo>
                    <a:pt x="1158" y="1440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1710576" y="3591234"/>
              <a:ext cx="289123" cy="152048"/>
            </a:xfrm>
            <a:custGeom>
              <a:avLst/>
              <a:gdLst/>
              <a:ahLst/>
              <a:cxnLst/>
              <a:rect l="l" t="t" r="r" b="b"/>
              <a:pathLst>
                <a:path w="7878" h="4143" extrusionOk="0">
                  <a:moveTo>
                    <a:pt x="3939" y="0"/>
                  </a:moveTo>
                  <a:cubicBezTo>
                    <a:pt x="3021" y="0"/>
                    <a:pt x="2102" y="202"/>
                    <a:pt x="1402" y="607"/>
                  </a:cubicBezTo>
                  <a:cubicBezTo>
                    <a:pt x="0" y="1414"/>
                    <a:pt x="0" y="2727"/>
                    <a:pt x="1402" y="3536"/>
                  </a:cubicBezTo>
                  <a:cubicBezTo>
                    <a:pt x="2102" y="3940"/>
                    <a:pt x="3021" y="4142"/>
                    <a:pt x="3939" y="4142"/>
                  </a:cubicBezTo>
                  <a:cubicBezTo>
                    <a:pt x="4857" y="4142"/>
                    <a:pt x="5776" y="3940"/>
                    <a:pt x="6476" y="3536"/>
                  </a:cubicBezTo>
                  <a:cubicBezTo>
                    <a:pt x="7878" y="2727"/>
                    <a:pt x="7878" y="1414"/>
                    <a:pt x="6476" y="607"/>
                  </a:cubicBezTo>
                  <a:cubicBezTo>
                    <a:pt x="5776" y="202"/>
                    <a:pt x="4857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1768195" y="3617034"/>
              <a:ext cx="173885" cy="100375"/>
            </a:xfrm>
            <a:custGeom>
              <a:avLst/>
              <a:gdLst/>
              <a:ahLst/>
              <a:cxnLst/>
              <a:rect l="l" t="t" r="r" b="b"/>
              <a:pathLst>
                <a:path w="4738" h="2735" extrusionOk="0">
                  <a:moveTo>
                    <a:pt x="1190" y="1"/>
                  </a:moveTo>
                  <a:lnTo>
                    <a:pt x="1" y="687"/>
                  </a:lnTo>
                  <a:lnTo>
                    <a:pt x="1181" y="1368"/>
                  </a:lnTo>
                  <a:lnTo>
                    <a:pt x="1" y="2048"/>
                  </a:lnTo>
                  <a:lnTo>
                    <a:pt x="1190" y="2734"/>
                  </a:lnTo>
                  <a:lnTo>
                    <a:pt x="2368" y="2054"/>
                  </a:lnTo>
                  <a:lnTo>
                    <a:pt x="3548" y="2734"/>
                  </a:lnTo>
                  <a:lnTo>
                    <a:pt x="4737" y="2048"/>
                  </a:lnTo>
                  <a:lnTo>
                    <a:pt x="3557" y="1368"/>
                  </a:lnTo>
                  <a:lnTo>
                    <a:pt x="4737" y="687"/>
                  </a:lnTo>
                  <a:lnTo>
                    <a:pt x="3548" y="1"/>
                  </a:lnTo>
                  <a:lnTo>
                    <a:pt x="2368" y="682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9" name="Google Shape;989;p43"/>
            <p:cNvGrpSpPr/>
            <p:nvPr/>
          </p:nvGrpSpPr>
          <p:grpSpPr>
            <a:xfrm>
              <a:off x="1276286" y="4220781"/>
              <a:ext cx="1254039" cy="659609"/>
              <a:chOff x="-80164" y="3289706"/>
              <a:chExt cx="1254039" cy="659609"/>
            </a:xfrm>
          </p:grpSpPr>
          <p:sp>
            <p:nvSpPr>
              <p:cNvPr id="990" name="Google Shape;990;p43"/>
              <p:cNvSpPr/>
              <p:nvPr/>
            </p:nvSpPr>
            <p:spPr>
              <a:xfrm>
                <a:off x="-80164" y="3289706"/>
                <a:ext cx="1254039" cy="659609"/>
              </a:xfrm>
              <a:custGeom>
                <a:avLst/>
                <a:gdLst/>
                <a:ahLst/>
                <a:cxnLst/>
                <a:rect l="l" t="t" r="r" b="b"/>
                <a:pathLst>
                  <a:path w="34170" h="17973" extrusionOk="0">
                    <a:moveTo>
                      <a:pt x="17084" y="1"/>
                    </a:moveTo>
                    <a:cubicBezTo>
                      <a:pt x="13103" y="1"/>
                      <a:pt x="9123" y="878"/>
                      <a:pt x="6081" y="2633"/>
                    </a:cubicBezTo>
                    <a:cubicBezTo>
                      <a:pt x="1" y="6145"/>
                      <a:pt x="1" y="11827"/>
                      <a:pt x="6081" y="15339"/>
                    </a:cubicBezTo>
                    <a:cubicBezTo>
                      <a:pt x="9123" y="17095"/>
                      <a:pt x="13103" y="17973"/>
                      <a:pt x="17084" y="17973"/>
                    </a:cubicBezTo>
                    <a:cubicBezTo>
                      <a:pt x="21065" y="17973"/>
                      <a:pt x="25046" y="17095"/>
                      <a:pt x="28087" y="15339"/>
                    </a:cubicBezTo>
                    <a:cubicBezTo>
                      <a:pt x="34169" y="11827"/>
                      <a:pt x="34169" y="6145"/>
                      <a:pt x="28087" y="2633"/>
                    </a:cubicBezTo>
                    <a:cubicBezTo>
                      <a:pt x="25046" y="878"/>
                      <a:pt x="21065" y="1"/>
                      <a:pt x="17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-24306" y="3289743"/>
                <a:ext cx="1142288" cy="659499"/>
              </a:xfrm>
              <a:custGeom>
                <a:avLst/>
                <a:gdLst/>
                <a:ahLst/>
                <a:cxnLst/>
                <a:rect l="l" t="t" r="r" b="b"/>
                <a:pathLst>
                  <a:path w="31125" h="17970" extrusionOk="0">
                    <a:moveTo>
                      <a:pt x="15604" y="0"/>
                    </a:moveTo>
                    <a:lnTo>
                      <a:pt x="15604" y="8928"/>
                    </a:lnTo>
                    <a:lnTo>
                      <a:pt x="26534" y="2617"/>
                    </a:lnTo>
                    <a:cubicBezTo>
                      <a:pt x="23509" y="879"/>
                      <a:pt x="19559" y="6"/>
                      <a:pt x="15604" y="0"/>
                    </a:cubicBezTo>
                    <a:close/>
                    <a:moveTo>
                      <a:pt x="4532" y="2651"/>
                    </a:moveTo>
                    <a:cubicBezTo>
                      <a:pt x="1522" y="4398"/>
                      <a:pt x="11" y="6678"/>
                      <a:pt x="0" y="8962"/>
                    </a:cubicBezTo>
                    <a:lnTo>
                      <a:pt x="15464" y="8962"/>
                    </a:lnTo>
                    <a:lnTo>
                      <a:pt x="4532" y="2651"/>
                    </a:lnTo>
                    <a:close/>
                    <a:moveTo>
                      <a:pt x="15661" y="9008"/>
                    </a:moveTo>
                    <a:lnTo>
                      <a:pt x="26593" y="15319"/>
                    </a:lnTo>
                    <a:cubicBezTo>
                      <a:pt x="29603" y="13572"/>
                      <a:pt x="31114" y="11292"/>
                      <a:pt x="31124" y="9008"/>
                    </a:cubicBezTo>
                    <a:close/>
                    <a:moveTo>
                      <a:pt x="15521" y="9042"/>
                    </a:moveTo>
                    <a:lnTo>
                      <a:pt x="4590" y="15353"/>
                    </a:lnTo>
                    <a:cubicBezTo>
                      <a:pt x="7616" y="17091"/>
                      <a:pt x="11566" y="17963"/>
                      <a:pt x="15521" y="17970"/>
                    </a:cubicBezTo>
                    <a:lnTo>
                      <a:pt x="15521" y="90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513569" y="3596628"/>
                <a:ext cx="66427" cy="46646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271" extrusionOk="0">
                    <a:moveTo>
                      <a:pt x="3" y="0"/>
                    </a:moveTo>
                    <a:lnTo>
                      <a:pt x="3" y="692"/>
                    </a:lnTo>
                    <a:cubicBezTo>
                      <a:pt x="0" y="828"/>
                      <a:pt x="90" y="963"/>
                      <a:pt x="268" y="1066"/>
                    </a:cubicBezTo>
                    <a:cubicBezTo>
                      <a:pt x="620" y="1271"/>
                      <a:pt x="1192" y="1271"/>
                      <a:pt x="1545" y="1066"/>
                    </a:cubicBezTo>
                    <a:cubicBezTo>
                      <a:pt x="1720" y="966"/>
                      <a:pt x="1808" y="834"/>
                      <a:pt x="1809" y="701"/>
                    </a:cubicBezTo>
                    <a:lnTo>
                      <a:pt x="1809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510413" y="3577655"/>
                <a:ext cx="72849" cy="38315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044" extrusionOk="0">
                    <a:moveTo>
                      <a:pt x="992" y="0"/>
                    </a:moveTo>
                    <a:cubicBezTo>
                      <a:pt x="761" y="0"/>
                      <a:pt x="530" y="51"/>
                      <a:pt x="354" y="152"/>
                    </a:cubicBezTo>
                    <a:cubicBezTo>
                      <a:pt x="0" y="357"/>
                      <a:pt x="0" y="686"/>
                      <a:pt x="354" y="891"/>
                    </a:cubicBezTo>
                    <a:cubicBezTo>
                      <a:pt x="530" y="992"/>
                      <a:pt x="761" y="1043"/>
                      <a:pt x="992" y="1043"/>
                    </a:cubicBezTo>
                    <a:cubicBezTo>
                      <a:pt x="1223" y="1043"/>
                      <a:pt x="1455" y="992"/>
                      <a:pt x="1631" y="891"/>
                    </a:cubicBezTo>
                    <a:cubicBezTo>
                      <a:pt x="1984" y="686"/>
                      <a:pt x="1984" y="357"/>
                      <a:pt x="1631" y="152"/>
                    </a:cubicBezTo>
                    <a:cubicBezTo>
                      <a:pt x="1455" y="51"/>
                      <a:pt x="1223" y="0"/>
                      <a:pt x="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43"/>
            <p:cNvGrpSpPr/>
            <p:nvPr/>
          </p:nvGrpSpPr>
          <p:grpSpPr>
            <a:xfrm>
              <a:off x="1180349" y="2625556"/>
              <a:ext cx="1254039" cy="659609"/>
              <a:chOff x="-80164" y="3289706"/>
              <a:chExt cx="1254039" cy="659609"/>
            </a:xfrm>
          </p:grpSpPr>
          <p:sp>
            <p:nvSpPr>
              <p:cNvPr id="995" name="Google Shape;995;p43"/>
              <p:cNvSpPr/>
              <p:nvPr/>
            </p:nvSpPr>
            <p:spPr>
              <a:xfrm>
                <a:off x="-80164" y="3289706"/>
                <a:ext cx="1254039" cy="659609"/>
              </a:xfrm>
              <a:custGeom>
                <a:avLst/>
                <a:gdLst/>
                <a:ahLst/>
                <a:cxnLst/>
                <a:rect l="l" t="t" r="r" b="b"/>
                <a:pathLst>
                  <a:path w="34170" h="17973" extrusionOk="0">
                    <a:moveTo>
                      <a:pt x="17084" y="1"/>
                    </a:moveTo>
                    <a:cubicBezTo>
                      <a:pt x="13103" y="1"/>
                      <a:pt x="9123" y="878"/>
                      <a:pt x="6081" y="2633"/>
                    </a:cubicBezTo>
                    <a:cubicBezTo>
                      <a:pt x="1" y="6145"/>
                      <a:pt x="1" y="11827"/>
                      <a:pt x="6081" y="15339"/>
                    </a:cubicBezTo>
                    <a:cubicBezTo>
                      <a:pt x="9123" y="17095"/>
                      <a:pt x="13103" y="17973"/>
                      <a:pt x="17084" y="17973"/>
                    </a:cubicBezTo>
                    <a:cubicBezTo>
                      <a:pt x="21065" y="17973"/>
                      <a:pt x="25046" y="17095"/>
                      <a:pt x="28087" y="15339"/>
                    </a:cubicBezTo>
                    <a:cubicBezTo>
                      <a:pt x="34169" y="11827"/>
                      <a:pt x="34169" y="6145"/>
                      <a:pt x="28087" y="2633"/>
                    </a:cubicBezTo>
                    <a:cubicBezTo>
                      <a:pt x="25046" y="878"/>
                      <a:pt x="21065" y="1"/>
                      <a:pt x="17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-24306" y="3289743"/>
                <a:ext cx="1142288" cy="659499"/>
              </a:xfrm>
              <a:custGeom>
                <a:avLst/>
                <a:gdLst/>
                <a:ahLst/>
                <a:cxnLst/>
                <a:rect l="l" t="t" r="r" b="b"/>
                <a:pathLst>
                  <a:path w="31125" h="17970" extrusionOk="0">
                    <a:moveTo>
                      <a:pt x="15604" y="0"/>
                    </a:moveTo>
                    <a:lnTo>
                      <a:pt x="15604" y="8928"/>
                    </a:lnTo>
                    <a:lnTo>
                      <a:pt x="26534" y="2617"/>
                    </a:lnTo>
                    <a:cubicBezTo>
                      <a:pt x="23509" y="879"/>
                      <a:pt x="19559" y="6"/>
                      <a:pt x="15604" y="0"/>
                    </a:cubicBezTo>
                    <a:close/>
                    <a:moveTo>
                      <a:pt x="4532" y="2651"/>
                    </a:moveTo>
                    <a:cubicBezTo>
                      <a:pt x="1522" y="4398"/>
                      <a:pt x="11" y="6678"/>
                      <a:pt x="0" y="8962"/>
                    </a:cubicBezTo>
                    <a:lnTo>
                      <a:pt x="15464" y="8962"/>
                    </a:lnTo>
                    <a:lnTo>
                      <a:pt x="4532" y="2651"/>
                    </a:lnTo>
                    <a:close/>
                    <a:moveTo>
                      <a:pt x="15661" y="9008"/>
                    </a:moveTo>
                    <a:lnTo>
                      <a:pt x="26593" y="15319"/>
                    </a:lnTo>
                    <a:cubicBezTo>
                      <a:pt x="29603" y="13572"/>
                      <a:pt x="31114" y="11292"/>
                      <a:pt x="31124" y="9008"/>
                    </a:cubicBezTo>
                    <a:close/>
                    <a:moveTo>
                      <a:pt x="15521" y="9042"/>
                    </a:moveTo>
                    <a:lnTo>
                      <a:pt x="4590" y="15353"/>
                    </a:lnTo>
                    <a:cubicBezTo>
                      <a:pt x="7616" y="17091"/>
                      <a:pt x="11566" y="17963"/>
                      <a:pt x="15521" y="17970"/>
                    </a:cubicBezTo>
                    <a:lnTo>
                      <a:pt x="15521" y="90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513569" y="3596628"/>
                <a:ext cx="66427" cy="46646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271" extrusionOk="0">
                    <a:moveTo>
                      <a:pt x="3" y="0"/>
                    </a:moveTo>
                    <a:lnTo>
                      <a:pt x="3" y="692"/>
                    </a:lnTo>
                    <a:cubicBezTo>
                      <a:pt x="0" y="828"/>
                      <a:pt x="90" y="963"/>
                      <a:pt x="268" y="1066"/>
                    </a:cubicBezTo>
                    <a:cubicBezTo>
                      <a:pt x="620" y="1271"/>
                      <a:pt x="1192" y="1271"/>
                      <a:pt x="1545" y="1066"/>
                    </a:cubicBezTo>
                    <a:cubicBezTo>
                      <a:pt x="1720" y="966"/>
                      <a:pt x="1808" y="834"/>
                      <a:pt x="1809" y="701"/>
                    </a:cubicBezTo>
                    <a:lnTo>
                      <a:pt x="1809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510413" y="3577655"/>
                <a:ext cx="72849" cy="38315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044" extrusionOk="0">
                    <a:moveTo>
                      <a:pt x="992" y="0"/>
                    </a:moveTo>
                    <a:cubicBezTo>
                      <a:pt x="761" y="0"/>
                      <a:pt x="530" y="51"/>
                      <a:pt x="354" y="152"/>
                    </a:cubicBezTo>
                    <a:cubicBezTo>
                      <a:pt x="0" y="357"/>
                      <a:pt x="0" y="686"/>
                      <a:pt x="354" y="891"/>
                    </a:cubicBezTo>
                    <a:cubicBezTo>
                      <a:pt x="530" y="992"/>
                      <a:pt x="761" y="1043"/>
                      <a:pt x="992" y="1043"/>
                    </a:cubicBezTo>
                    <a:cubicBezTo>
                      <a:pt x="1223" y="1043"/>
                      <a:pt x="1455" y="992"/>
                      <a:pt x="1631" y="891"/>
                    </a:cubicBezTo>
                    <a:cubicBezTo>
                      <a:pt x="1984" y="686"/>
                      <a:pt x="1984" y="357"/>
                      <a:pt x="1631" y="152"/>
                    </a:cubicBezTo>
                    <a:cubicBezTo>
                      <a:pt x="1455" y="51"/>
                      <a:pt x="1223" y="0"/>
                      <a:pt x="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43"/>
            <p:cNvGrpSpPr/>
            <p:nvPr/>
          </p:nvGrpSpPr>
          <p:grpSpPr>
            <a:xfrm>
              <a:off x="2509686" y="3289706"/>
              <a:ext cx="1254039" cy="659609"/>
              <a:chOff x="-80164" y="3289706"/>
              <a:chExt cx="1254039" cy="659609"/>
            </a:xfrm>
          </p:grpSpPr>
          <p:sp>
            <p:nvSpPr>
              <p:cNvPr id="1000" name="Google Shape;1000;p43"/>
              <p:cNvSpPr/>
              <p:nvPr/>
            </p:nvSpPr>
            <p:spPr>
              <a:xfrm>
                <a:off x="-80164" y="3289706"/>
                <a:ext cx="1254039" cy="659609"/>
              </a:xfrm>
              <a:custGeom>
                <a:avLst/>
                <a:gdLst/>
                <a:ahLst/>
                <a:cxnLst/>
                <a:rect l="l" t="t" r="r" b="b"/>
                <a:pathLst>
                  <a:path w="34170" h="17973" extrusionOk="0">
                    <a:moveTo>
                      <a:pt x="17084" y="1"/>
                    </a:moveTo>
                    <a:cubicBezTo>
                      <a:pt x="13103" y="1"/>
                      <a:pt x="9123" y="878"/>
                      <a:pt x="6081" y="2633"/>
                    </a:cubicBezTo>
                    <a:cubicBezTo>
                      <a:pt x="1" y="6145"/>
                      <a:pt x="1" y="11827"/>
                      <a:pt x="6081" y="15339"/>
                    </a:cubicBezTo>
                    <a:cubicBezTo>
                      <a:pt x="9123" y="17095"/>
                      <a:pt x="13103" y="17973"/>
                      <a:pt x="17084" y="17973"/>
                    </a:cubicBezTo>
                    <a:cubicBezTo>
                      <a:pt x="21065" y="17973"/>
                      <a:pt x="25046" y="17095"/>
                      <a:pt x="28087" y="15339"/>
                    </a:cubicBezTo>
                    <a:cubicBezTo>
                      <a:pt x="34169" y="11827"/>
                      <a:pt x="34169" y="6145"/>
                      <a:pt x="28087" y="2633"/>
                    </a:cubicBezTo>
                    <a:cubicBezTo>
                      <a:pt x="25046" y="878"/>
                      <a:pt x="21065" y="1"/>
                      <a:pt x="17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-24306" y="3289743"/>
                <a:ext cx="1142288" cy="659499"/>
              </a:xfrm>
              <a:custGeom>
                <a:avLst/>
                <a:gdLst/>
                <a:ahLst/>
                <a:cxnLst/>
                <a:rect l="l" t="t" r="r" b="b"/>
                <a:pathLst>
                  <a:path w="31125" h="17970" extrusionOk="0">
                    <a:moveTo>
                      <a:pt x="15604" y="0"/>
                    </a:moveTo>
                    <a:lnTo>
                      <a:pt x="15604" y="8928"/>
                    </a:lnTo>
                    <a:lnTo>
                      <a:pt x="26534" y="2617"/>
                    </a:lnTo>
                    <a:cubicBezTo>
                      <a:pt x="23509" y="879"/>
                      <a:pt x="19559" y="6"/>
                      <a:pt x="15604" y="0"/>
                    </a:cubicBezTo>
                    <a:close/>
                    <a:moveTo>
                      <a:pt x="4532" y="2651"/>
                    </a:moveTo>
                    <a:cubicBezTo>
                      <a:pt x="1522" y="4398"/>
                      <a:pt x="11" y="6678"/>
                      <a:pt x="0" y="8962"/>
                    </a:cubicBezTo>
                    <a:lnTo>
                      <a:pt x="15464" y="8962"/>
                    </a:lnTo>
                    <a:lnTo>
                      <a:pt x="4532" y="2651"/>
                    </a:lnTo>
                    <a:close/>
                    <a:moveTo>
                      <a:pt x="15661" y="9008"/>
                    </a:moveTo>
                    <a:lnTo>
                      <a:pt x="26593" y="15319"/>
                    </a:lnTo>
                    <a:cubicBezTo>
                      <a:pt x="29603" y="13572"/>
                      <a:pt x="31114" y="11292"/>
                      <a:pt x="31124" y="9008"/>
                    </a:cubicBezTo>
                    <a:close/>
                    <a:moveTo>
                      <a:pt x="15521" y="9042"/>
                    </a:moveTo>
                    <a:lnTo>
                      <a:pt x="4590" y="15353"/>
                    </a:lnTo>
                    <a:cubicBezTo>
                      <a:pt x="7616" y="17091"/>
                      <a:pt x="11566" y="17963"/>
                      <a:pt x="15521" y="17970"/>
                    </a:cubicBezTo>
                    <a:lnTo>
                      <a:pt x="15521" y="90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513569" y="3596628"/>
                <a:ext cx="66427" cy="46646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271" extrusionOk="0">
                    <a:moveTo>
                      <a:pt x="3" y="0"/>
                    </a:moveTo>
                    <a:lnTo>
                      <a:pt x="3" y="692"/>
                    </a:lnTo>
                    <a:cubicBezTo>
                      <a:pt x="0" y="828"/>
                      <a:pt x="90" y="963"/>
                      <a:pt x="268" y="1066"/>
                    </a:cubicBezTo>
                    <a:cubicBezTo>
                      <a:pt x="620" y="1271"/>
                      <a:pt x="1192" y="1271"/>
                      <a:pt x="1545" y="1066"/>
                    </a:cubicBezTo>
                    <a:cubicBezTo>
                      <a:pt x="1720" y="966"/>
                      <a:pt x="1808" y="834"/>
                      <a:pt x="1809" y="701"/>
                    </a:cubicBezTo>
                    <a:lnTo>
                      <a:pt x="1809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510413" y="3577655"/>
                <a:ext cx="72849" cy="38315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044" extrusionOk="0">
                    <a:moveTo>
                      <a:pt x="992" y="0"/>
                    </a:moveTo>
                    <a:cubicBezTo>
                      <a:pt x="761" y="0"/>
                      <a:pt x="530" y="51"/>
                      <a:pt x="354" y="152"/>
                    </a:cubicBezTo>
                    <a:cubicBezTo>
                      <a:pt x="0" y="357"/>
                      <a:pt x="0" y="686"/>
                      <a:pt x="354" y="891"/>
                    </a:cubicBezTo>
                    <a:cubicBezTo>
                      <a:pt x="530" y="992"/>
                      <a:pt x="761" y="1043"/>
                      <a:pt x="992" y="1043"/>
                    </a:cubicBezTo>
                    <a:cubicBezTo>
                      <a:pt x="1223" y="1043"/>
                      <a:pt x="1455" y="992"/>
                      <a:pt x="1631" y="891"/>
                    </a:cubicBezTo>
                    <a:cubicBezTo>
                      <a:pt x="1984" y="686"/>
                      <a:pt x="1984" y="357"/>
                      <a:pt x="1631" y="152"/>
                    </a:cubicBezTo>
                    <a:cubicBezTo>
                      <a:pt x="1455" y="51"/>
                      <a:pt x="1223" y="0"/>
                      <a:pt x="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4" name="Google Shape;1004;p43"/>
          <p:cNvGrpSpPr/>
          <p:nvPr/>
        </p:nvGrpSpPr>
        <p:grpSpPr>
          <a:xfrm>
            <a:off x="231827" y="3784929"/>
            <a:ext cx="962788" cy="1016406"/>
            <a:chOff x="-3171395" y="736983"/>
            <a:chExt cx="1712232" cy="1807587"/>
          </a:xfrm>
        </p:grpSpPr>
        <p:grpSp>
          <p:nvGrpSpPr>
            <p:cNvPr id="1005" name="Google Shape;1005;p43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006" name="Google Shape;1006;p43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name="adj1" fmla="val 5816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name="adj" fmla="val 4017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8" name="Google Shape;1008;p43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009" name="Google Shape;1009;p43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98" extrusionOk="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98" extrusionOk="0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98" extrusionOk="0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353F49"/>
      </a:dk1>
      <a:lt1>
        <a:srgbClr val="F6F6F8"/>
      </a:lt1>
      <a:dk2>
        <a:srgbClr val="D6DEEB"/>
      </a:dk2>
      <a:lt2>
        <a:srgbClr val="ABBCD0"/>
      </a:lt2>
      <a:accent1>
        <a:srgbClr val="81A7CE"/>
      </a:accent1>
      <a:accent2>
        <a:srgbClr val="4F79C3"/>
      </a:accent2>
      <a:accent3>
        <a:srgbClr val="305B98"/>
      </a:accent3>
      <a:accent4>
        <a:srgbClr val="59597B"/>
      </a:accent4>
      <a:accent5>
        <a:srgbClr val="68BAAC"/>
      </a:accent5>
      <a:accent6>
        <a:srgbClr val="169B82"/>
      </a:accent6>
      <a:hlink>
        <a:srgbClr val="353F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917</Words>
  <Application>Microsoft Office PowerPoint</Application>
  <PresentationFormat>화면 슬라이드 쇼(16:9)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Anaheim</vt:lpstr>
      <vt:lpstr>Outfit</vt:lpstr>
      <vt:lpstr>Russo One</vt:lpstr>
      <vt:lpstr>나눔스퀘어</vt:lpstr>
      <vt:lpstr>나눔스퀘어라운드OTF Bold</vt:lpstr>
      <vt:lpstr>나눔스퀘어라운드OTF Regular</vt:lpstr>
      <vt:lpstr>Arial</vt:lpstr>
      <vt:lpstr>Bebas Neue</vt:lpstr>
      <vt:lpstr>Nunito Light</vt:lpstr>
      <vt:lpstr>My Presentation Template</vt:lpstr>
      <vt:lpstr>공유 경제와 드론의 만남 혁신적 연결의 시작</vt:lpstr>
      <vt:lpstr>팀 소개</vt:lpstr>
      <vt:lpstr>프로젝트 배경</vt:lpstr>
      <vt:lpstr>프로젝트 목표</vt:lpstr>
      <vt:lpstr>타겟 사용자 및 페르소나</vt:lpstr>
      <vt:lpstr>플랫폼 구성 요소</vt:lpstr>
      <vt:lpstr>주요 기능</vt:lpstr>
      <vt:lpstr>기술적 구현 내용</vt:lpstr>
      <vt:lpstr>플랫폼 시연</vt:lpstr>
      <vt:lpstr>비즈니스 모델 및 수익 구조</vt:lpstr>
      <vt:lpstr>마케팅 전략</vt:lpstr>
      <vt:lpstr>기대 효과</vt:lpstr>
      <vt:lpstr>향후 개선 방향</vt:lpstr>
      <vt:lpstr>Self-Feedback</vt:lpstr>
      <vt:lpstr>활동 정리 페이지</vt:lpstr>
      <vt:lpstr>LET’S FLY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Hojun Lee</cp:lastModifiedBy>
  <cp:revision>14</cp:revision>
  <dcterms:modified xsi:type="dcterms:W3CDTF">2024-12-10T00:58:59Z</dcterms:modified>
</cp:coreProperties>
</file>