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57" r:id="rId4"/>
    <p:sldId id="264"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EB2B6-4CAE-4627-A09E-1ED50BD241A1}" v="1" dt="2020-12-31T06:41:13.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Gautam" userId="S::ankit.s.gautam@clear-trail.com::0cc23ab6-73f2-42f2-9f74-a52148437202" providerId="AD" clId="Web-{608EB2B6-4CAE-4627-A09E-1ED50BD241A1}"/>
    <pc:docChg chg="modSld">
      <pc:chgData name="Ankit Gautam" userId="S::ankit.s.gautam@clear-trail.com::0cc23ab6-73f2-42f2-9f74-a52148437202" providerId="AD" clId="Web-{608EB2B6-4CAE-4627-A09E-1ED50BD241A1}" dt="2020-12-31T06:41:13.051" v="0" actId="1076"/>
      <pc:docMkLst>
        <pc:docMk/>
      </pc:docMkLst>
      <pc:sldChg chg="modSp">
        <pc:chgData name="Ankit Gautam" userId="S::ankit.s.gautam@clear-trail.com::0cc23ab6-73f2-42f2-9f74-a52148437202" providerId="AD" clId="Web-{608EB2B6-4CAE-4627-A09E-1ED50BD241A1}" dt="2020-12-31T06:41:13.051" v="0" actId="1076"/>
        <pc:sldMkLst>
          <pc:docMk/>
          <pc:sldMk cId="470671569" sldId="258"/>
        </pc:sldMkLst>
        <pc:picChg chg="mod">
          <ac:chgData name="Ankit Gautam" userId="S::ankit.s.gautam@clear-trail.com::0cc23ab6-73f2-42f2-9f74-a52148437202" providerId="AD" clId="Web-{608EB2B6-4CAE-4627-A09E-1ED50BD241A1}" dt="2020-12-31T06:41:13.051" v="0" actId="1076"/>
          <ac:picMkLst>
            <pc:docMk/>
            <pc:sldMk cId="470671569" sldId="258"/>
            <ac:picMk id="7" creationId="{1D439B78-4776-4D03-BF60-5B2265893141}"/>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E11866-C279-422C-979D-2EEFA9693247}"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D88D431-B48E-41D6-8C7D-459C9E66525D}">
      <dgm:prSet/>
      <dgm:spPr/>
      <dgm:t>
        <a:bodyPr/>
        <a:lstStyle/>
        <a:p>
          <a:r>
            <a:rPr lang="en-IN"/>
            <a:t>File Indexing Engine is an application built to index and visualize the contents of the files kept in user entered directories. The indexes are created and stored in a destination directory provided by the user. These indexes can be searched and sorted on various parameters like file name, file size, number of lines, number of words. Also, tokens are extracted and displayed to the user on the user interface.</a:t>
          </a:r>
          <a:endParaRPr lang="en-US"/>
        </a:p>
      </dgm:t>
    </dgm:pt>
    <dgm:pt modelId="{F1CB79C2-501A-4376-8183-3524A0971F6F}" type="parTrans" cxnId="{BB738F08-59FB-4C0E-9B8A-D7CC7190BA9A}">
      <dgm:prSet/>
      <dgm:spPr/>
      <dgm:t>
        <a:bodyPr/>
        <a:lstStyle/>
        <a:p>
          <a:endParaRPr lang="en-US"/>
        </a:p>
      </dgm:t>
    </dgm:pt>
    <dgm:pt modelId="{C87AAC3F-2BCE-4962-A9EB-FCA69CEA1E24}" type="sibTrans" cxnId="{BB738F08-59FB-4C0E-9B8A-D7CC7190BA9A}">
      <dgm:prSet/>
      <dgm:spPr/>
      <dgm:t>
        <a:bodyPr/>
        <a:lstStyle/>
        <a:p>
          <a:endParaRPr lang="en-US"/>
        </a:p>
      </dgm:t>
    </dgm:pt>
    <dgm:pt modelId="{F83000CB-6A80-4DB0-AE97-092B9B016155}">
      <dgm:prSet/>
      <dgm:spPr/>
      <dgm:t>
        <a:bodyPr/>
        <a:lstStyle/>
        <a:p>
          <a:r>
            <a:rPr lang="en-IN" dirty="0"/>
            <a:t>There are two major components of the File Indexing Engine:</a:t>
          </a:r>
          <a:endParaRPr lang="en-US" dirty="0"/>
        </a:p>
      </dgm:t>
    </dgm:pt>
    <dgm:pt modelId="{50EFF424-6283-410A-AFE9-F5176748AFB5}" type="parTrans" cxnId="{5421C436-5CA5-4501-AF17-0A5639DD89B8}">
      <dgm:prSet/>
      <dgm:spPr/>
      <dgm:t>
        <a:bodyPr/>
        <a:lstStyle/>
        <a:p>
          <a:endParaRPr lang="en-US"/>
        </a:p>
      </dgm:t>
    </dgm:pt>
    <dgm:pt modelId="{57887C10-3684-4A73-B8DC-92E9F98445BC}" type="sibTrans" cxnId="{5421C436-5CA5-4501-AF17-0A5639DD89B8}">
      <dgm:prSet/>
      <dgm:spPr/>
      <dgm:t>
        <a:bodyPr/>
        <a:lstStyle/>
        <a:p>
          <a:endParaRPr lang="en-US"/>
        </a:p>
      </dgm:t>
    </dgm:pt>
    <dgm:pt modelId="{CD5A6655-DFB2-4EAA-B055-6E306FDA9550}">
      <dgm:prSet/>
      <dgm:spPr/>
      <dgm:t>
        <a:bodyPr/>
        <a:lstStyle/>
        <a:p>
          <a:r>
            <a:rPr lang="en-IN" dirty="0"/>
            <a:t>User Interface, built using </a:t>
          </a:r>
          <a:r>
            <a:rPr lang="en-IN" dirty="0" err="1"/>
            <a:t>Thymeleaf</a:t>
          </a:r>
          <a:r>
            <a:rPr lang="en-IN" dirty="0"/>
            <a:t> and Spring Boot.</a:t>
          </a:r>
          <a:endParaRPr lang="en-US" dirty="0"/>
        </a:p>
      </dgm:t>
    </dgm:pt>
    <dgm:pt modelId="{ECE972FD-0D3C-4162-9D76-08248B7F7279}" type="parTrans" cxnId="{966780EB-C4D7-4CBE-9A9A-5B947D7262FE}">
      <dgm:prSet/>
      <dgm:spPr/>
      <dgm:t>
        <a:bodyPr/>
        <a:lstStyle/>
        <a:p>
          <a:endParaRPr lang="en-US"/>
        </a:p>
      </dgm:t>
    </dgm:pt>
    <dgm:pt modelId="{850261B7-F07C-49F0-B03C-65C37B427136}" type="sibTrans" cxnId="{966780EB-C4D7-4CBE-9A9A-5B947D7262FE}">
      <dgm:prSet/>
      <dgm:spPr/>
      <dgm:t>
        <a:bodyPr/>
        <a:lstStyle/>
        <a:p>
          <a:endParaRPr lang="en-US"/>
        </a:p>
      </dgm:t>
    </dgm:pt>
    <dgm:pt modelId="{9B3BC568-405A-4923-B296-6D212E4C74B7}">
      <dgm:prSet/>
      <dgm:spPr/>
      <dgm:t>
        <a:bodyPr/>
        <a:lstStyle/>
        <a:p>
          <a:r>
            <a:rPr lang="en-IN" dirty="0"/>
            <a:t>Indexing Engine, built using Java.</a:t>
          </a:r>
          <a:endParaRPr lang="en-US" dirty="0"/>
        </a:p>
      </dgm:t>
    </dgm:pt>
    <dgm:pt modelId="{2B518596-4BD3-4442-9E89-BD6971BE9049}" type="parTrans" cxnId="{FD8CFAB9-1664-4D69-BFDB-287B2FF7C25C}">
      <dgm:prSet/>
      <dgm:spPr/>
      <dgm:t>
        <a:bodyPr/>
        <a:lstStyle/>
        <a:p>
          <a:endParaRPr lang="en-US"/>
        </a:p>
      </dgm:t>
    </dgm:pt>
    <dgm:pt modelId="{D8A347B0-A190-4CAC-BB14-6C0BE6AACB40}" type="sibTrans" cxnId="{FD8CFAB9-1664-4D69-BFDB-287B2FF7C25C}">
      <dgm:prSet/>
      <dgm:spPr/>
      <dgm:t>
        <a:bodyPr/>
        <a:lstStyle/>
        <a:p>
          <a:endParaRPr lang="en-US"/>
        </a:p>
      </dgm:t>
    </dgm:pt>
    <dgm:pt modelId="{7594DC6C-456D-420A-94B9-DD77FE8F2320}" type="pres">
      <dgm:prSet presAssocID="{6DE11866-C279-422C-979D-2EEFA9693247}" presName="Name0" presStyleCnt="0">
        <dgm:presLayoutVars>
          <dgm:dir/>
          <dgm:animLvl val="lvl"/>
          <dgm:resizeHandles val="exact"/>
        </dgm:presLayoutVars>
      </dgm:prSet>
      <dgm:spPr/>
    </dgm:pt>
    <dgm:pt modelId="{6DA5EC11-65A6-4C6D-9195-EFFFB6A9C028}" type="pres">
      <dgm:prSet presAssocID="{F83000CB-6A80-4DB0-AE97-092B9B016155}" presName="boxAndChildren" presStyleCnt="0"/>
      <dgm:spPr/>
    </dgm:pt>
    <dgm:pt modelId="{73E748DC-B4BC-42E0-85F1-D14EF69662ED}" type="pres">
      <dgm:prSet presAssocID="{F83000CB-6A80-4DB0-AE97-092B9B016155}" presName="parentTextBox" presStyleLbl="node1" presStyleIdx="0" presStyleCnt="2"/>
      <dgm:spPr/>
    </dgm:pt>
    <dgm:pt modelId="{263914AD-DCE2-474C-BC3C-41EBE208F40C}" type="pres">
      <dgm:prSet presAssocID="{F83000CB-6A80-4DB0-AE97-092B9B016155}" presName="entireBox" presStyleLbl="node1" presStyleIdx="0" presStyleCnt="2"/>
      <dgm:spPr/>
    </dgm:pt>
    <dgm:pt modelId="{C42DF5D5-EE2A-4DE2-93FA-EA5DE52BD6B3}" type="pres">
      <dgm:prSet presAssocID="{F83000CB-6A80-4DB0-AE97-092B9B016155}" presName="descendantBox" presStyleCnt="0"/>
      <dgm:spPr/>
    </dgm:pt>
    <dgm:pt modelId="{E02A2665-0927-411C-862C-C653FA428CE9}" type="pres">
      <dgm:prSet presAssocID="{CD5A6655-DFB2-4EAA-B055-6E306FDA9550}" presName="childTextBox" presStyleLbl="fgAccFollowNode1" presStyleIdx="0" presStyleCnt="2">
        <dgm:presLayoutVars>
          <dgm:bulletEnabled val="1"/>
        </dgm:presLayoutVars>
      </dgm:prSet>
      <dgm:spPr/>
    </dgm:pt>
    <dgm:pt modelId="{76232CEA-6987-4246-A814-5EDEFDE7254D}" type="pres">
      <dgm:prSet presAssocID="{9B3BC568-405A-4923-B296-6D212E4C74B7}" presName="childTextBox" presStyleLbl="fgAccFollowNode1" presStyleIdx="1" presStyleCnt="2">
        <dgm:presLayoutVars>
          <dgm:bulletEnabled val="1"/>
        </dgm:presLayoutVars>
      </dgm:prSet>
      <dgm:spPr/>
    </dgm:pt>
    <dgm:pt modelId="{B784A822-49F3-4751-AD17-23B057A53360}" type="pres">
      <dgm:prSet presAssocID="{C87AAC3F-2BCE-4962-A9EB-FCA69CEA1E24}" presName="sp" presStyleCnt="0"/>
      <dgm:spPr/>
    </dgm:pt>
    <dgm:pt modelId="{1F4D5097-1BB2-4681-B974-109BFF089680}" type="pres">
      <dgm:prSet presAssocID="{DD88D431-B48E-41D6-8C7D-459C9E66525D}" presName="arrowAndChildren" presStyleCnt="0"/>
      <dgm:spPr/>
    </dgm:pt>
    <dgm:pt modelId="{70C4A14E-F5C7-4C8A-A42B-5C135A22CB9F}" type="pres">
      <dgm:prSet presAssocID="{DD88D431-B48E-41D6-8C7D-459C9E66525D}" presName="parentTextArrow" presStyleLbl="node1" presStyleIdx="1" presStyleCnt="2"/>
      <dgm:spPr/>
    </dgm:pt>
  </dgm:ptLst>
  <dgm:cxnLst>
    <dgm:cxn modelId="{BB738F08-59FB-4C0E-9B8A-D7CC7190BA9A}" srcId="{6DE11866-C279-422C-979D-2EEFA9693247}" destId="{DD88D431-B48E-41D6-8C7D-459C9E66525D}" srcOrd="0" destOrd="0" parTransId="{F1CB79C2-501A-4376-8183-3524A0971F6F}" sibTransId="{C87AAC3F-2BCE-4962-A9EB-FCA69CEA1E24}"/>
    <dgm:cxn modelId="{BF2BF325-C5C0-4EE5-8589-94682961F388}" type="presOf" srcId="{CD5A6655-DFB2-4EAA-B055-6E306FDA9550}" destId="{E02A2665-0927-411C-862C-C653FA428CE9}" srcOrd="0" destOrd="0" presId="urn:microsoft.com/office/officeart/2005/8/layout/process4"/>
    <dgm:cxn modelId="{5421C436-5CA5-4501-AF17-0A5639DD89B8}" srcId="{6DE11866-C279-422C-979D-2EEFA9693247}" destId="{F83000CB-6A80-4DB0-AE97-092B9B016155}" srcOrd="1" destOrd="0" parTransId="{50EFF424-6283-410A-AFE9-F5176748AFB5}" sibTransId="{57887C10-3684-4A73-B8DC-92E9F98445BC}"/>
    <dgm:cxn modelId="{EFC61142-36E0-4086-BDA0-1304A9060DDD}" type="presOf" srcId="{9B3BC568-405A-4923-B296-6D212E4C74B7}" destId="{76232CEA-6987-4246-A814-5EDEFDE7254D}" srcOrd="0" destOrd="0" presId="urn:microsoft.com/office/officeart/2005/8/layout/process4"/>
    <dgm:cxn modelId="{01870B50-C177-43A7-82B8-FB2947A986EA}" type="presOf" srcId="{F83000CB-6A80-4DB0-AE97-092B9B016155}" destId="{263914AD-DCE2-474C-BC3C-41EBE208F40C}" srcOrd="1" destOrd="0" presId="urn:microsoft.com/office/officeart/2005/8/layout/process4"/>
    <dgm:cxn modelId="{865D068F-E66B-4E20-A608-4BBE1AD40140}" type="presOf" srcId="{DD88D431-B48E-41D6-8C7D-459C9E66525D}" destId="{70C4A14E-F5C7-4C8A-A42B-5C135A22CB9F}" srcOrd="0" destOrd="0" presId="urn:microsoft.com/office/officeart/2005/8/layout/process4"/>
    <dgm:cxn modelId="{46A342B8-6834-4C47-BA1D-5D2BD04ED070}" type="presOf" srcId="{F83000CB-6A80-4DB0-AE97-092B9B016155}" destId="{73E748DC-B4BC-42E0-85F1-D14EF69662ED}" srcOrd="0" destOrd="0" presId="urn:microsoft.com/office/officeart/2005/8/layout/process4"/>
    <dgm:cxn modelId="{FD8CFAB9-1664-4D69-BFDB-287B2FF7C25C}" srcId="{F83000CB-6A80-4DB0-AE97-092B9B016155}" destId="{9B3BC568-405A-4923-B296-6D212E4C74B7}" srcOrd="1" destOrd="0" parTransId="{2B518596-4BD3-4442-9E89-BD6971BE9049}" sibTransId="{D8A347B0-A190-4CAC-BB14-6C0BE6AACB40}"/>
    <dgm:cxn modelId="{102224D1-B1DC-412D-BC5E-1A4F2D46168A}" type="presOf" srcId="{6DE11866-C279-422C-979D-2EEFA9693247}" destId="{7594DC6C-456D-420A-94B9-DD77FE8F2320}" srcOrd="0" destOrd="0" presId="urn:microsoft.com/office/officeart/2005/8/layout/process4"/>
    <dgm:cxn modelId="{966780EB-C4D7-4CBE-9A9A-5B947D7262FE}" srcId="{F83000CB-6A80-4DB0-AE97-092B9B016155}" destId="{CD5A6655-DFB2-4EAA-B055-6E306FDA9550}" srcOrd="0" destOrd="0" parTransId="{ECE972FD-0D3C-4162-9D76-08248B7F7279}" sibTransId="{850261B7-F07C-49F0-B03C-65C37B427136}"/>
    <dgm:cxn modelId="{8FED1013-0B59-46D6-9E46-E9822C67C021}" type="presParOf" srcId="{7594DC6C-456D-420A-94B9-DD77FE8F2320}" destId="{6DA5EC11-65A6-4C6D-9195-EFFFB6A9C028}" srcOrd="0" destOrd="0" presId="urn:microsoft.com/office/officeart/2005/8/layout/process4"/>
    <dgm:cxn modelId="{981A6F66-F768-4E4B-9E36-F8C3B5DBA904}" type="presParOf" srcId="{6DA5EC11-65A6-4C6D-9195-EFFFB6A9C028}" destId="{73E748DC-B4BC-42E0-85F1-D14EF69662ED}" srcOrd="0" destOrd="0" presId="urn:microsoft.com/office/officeart/2005/8/layout/process4"/>
    <dgm:cxn modelId="{26069678-0853-4E16-A6D6-CF7C01756EED}" type="presParOf" srcId="{6DA5EC11-65A6-4C6D-9195-EFFFB6A9C028}" destId="{263914AD-DCE2-474C-BC3C-41EBE208F40C}" srcOrd="1" destOrd="0" presId="urn:microsoft.com/office/officeart/2005/8/layout/process4"/>
    <dgm:cxn modelId="{920DA062-8E67-45F4-90DE-70AE6F5BBC18}" type="presParOf" srcId="{6DA5EC11-65A6-4C6D-9195-EFFFB6A9C028}" destId="{C42DF5D5-EE2A-4DE2-93FA-EA5DE52BD6B3}" srcOrd="2" destOrd="0" presId="urn:microsoft.com/office/officeart/2005/8/layout/process4"/>
    <dgm:cxn modelId="{97C6BEE5-3A0C-45B5-B661-3D6C06DB8A82}" type="presParOf" srcId="{C42DF5D5-EE2A-4DE2-93FA-EA5DE52BD6B3}" destId="{E02A2665-0927-411C-862C-C653FA428CE9}" srcOrd="0" destOrd="0" presId="urn:microsoft.com/office/officeart/2005/8/layout/process4"/>
    <dgm:cxn modelId="{541A73A5-D1EE-4AA3-8AE8-983018086770}" type="presParOf" srcId="{C42DF5D5-EE2A-4DE2-93FA-EA5DE52BD6B3}" destId="{76232CEA-6987-4246-A814-5EDEFDE7254D}" srcOrd="1" destOrd="0" presId="urn:microsoft.com/office/officeart/2005/8/layout/process4"/>
    <dgm:cxn modelId="{53C06432-66B4-460A-8544-AA9103509C50}" type="presParOf" srcId="{7594DC6C-456D-420A-94B9-DD77FE8F2320}" destId="{B784A822-49F3-4751-AD17-23B057A53360}" srcOrd="1" destOrd="0" presId="urn:microsoft.com/office/officeart/2005/8/layout/process4"/>
    <dgm:cxn modelId="{CBE3B884-8F5E-445B-87A7-964F0C7C74F6}" type="presParOf" srcId="{7594DC6C-456D-420A-94B9-DD77FE8F2320}" destId="{1F4D5097-1BB2-4681-B974-109BFF089680}" srcOrd="2" destOrd="0" presId="urn:microsoft.com/office/officeart/2005/8/layout/process4"/>
    <dgm:cxn modelId="{2833E63A-6089-4E16-9ED7-81451E41FBDA}" type="presParOf" srcId="{1F4D5097-1BB2-4681-B974-109BFF089680}" destId="{70C4A14E-F5C7-4C8A-A42B-5C135A22CB9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153300-5811-415B-BC35-C56C12C7D542}"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54D0623-5449-43E2-B3C7-0FFD26788F5E}">
      <dgm:prSet/>
      <dgm:spPr/>
      <dgm:t>
        <a:bodyPr/>
        <a:lstStyle/>
        <a:p>
          <a:pPr>
            <a:lnSpc>
              <a:spcPct val="100000"/>
            </a:lnSpc>
          </a:pPr>
          <a:r>
            <a:rPr lang="en-US" dirty="0"/>
            <a:t>Continuously watch the multiple directories provided by the user for any changes like creation or addition of new file(s) or directory(s), modification in any existing file’s content and deletion of file(s) or directory(s) by the user.</a:t>
          </a:r>
        </a:p>
      </dgm:t>
    </dgm:pt>
    <dgm:pt modelId="{A3CB382A-CA78-44CD-B470-A464A2CC1C96}" type="parTrans" cxnId="{E71F4558-AE67-48EC-949C-02B1085F0134}">
      <dgm:prSet/>
      <dgm:spPr/>
      <dgm:t>
        <a:bodyPr/>
        <a:lstStyle/>
        <a:p>
          <a:endParaRPr lang="en-US"/>
        </a:p>
      </dgm:t>
    </dgm:pt>
    <dgm:pt modelId="{CF8193B2-BC3D-4E43-98C9-EEDA3C10FFD5}" type="sibTrans" cxnId="{E71F4558-AE67-48EC-949C-02B1085F0134}">
      <dgm:prSet/>
      <dgm:spPr/>
      <dgm:t>
        <a:bodyPr/>
        <a:lstStyle/>
        <a:p>
          <a:endParaRPr lang="en-US"/>
        </a:p>
      </dgm:t>
    </dgm:pt>
    <dgm:pt modelId="{BA043C60-00C0-4D81-8AD3-3685B16161A3}">
      <dgm:prSet/>
      <dgm:spPr/>
      <dgm:t>
        <a:bodyPr/>
        <a:lstStyle/>
        <a:p>
          <a:pPr>
            <a:lnSpc>
              <a:spcPct val="100000"/>
            </a:lnSpc>
          </a:pPr>
          <a:r>
            <a:rPr lang="en-IN" dirty="0"/>
            <a:t>Using Externalisation and Serialization to store Statistics of Files and Frequency of all Keywords of Files.       For Each Directory make a HashMap with key as File Path and Value as Serialized Object.</a:t>
          </a:r>
          <a:endParaRPr lang="en-US" dirty="0"/>
        </a:p>
      </dgm:t>
    </dgm:pt>
    <dgm:pt modelId="{DF512939-AD15-485E-8B68-D4AE9630E35A}" type="parTrans" cxnId="{BC007BE7-947E-4453-AFF8-0D78CA979F7D}">
      <dgm:prSet/>
      <dgm:spPr/>
      <dgm:t>
        <a:bodyPr/>
        <a:lstStyle/>
        <a:p>
          <a:endParaRPr lang="en-US"/>
        </a:p>
      </dgm:t>
    </dgm:pt>
    <dgm:pt modelId="{DB40E5E6-40CF-4360-A8F0-909971884BDA}" type="sibTrans" cxnId="{BC007BE7-947E-4453-AFF8-0D78CA979F7D}">
      <dgm:prSet/>
      <dgm:spPr/>
      <dgm:t>
        <a:bodyPr/>
        <a:lstStyle/>
        <a:p>
          <a:endParaRPr lang="en-US"/>
        </a:p>
      </dgm:t>
    </dgm:pt>
    <dgm:pt modelId="{DE73D1B1-DB42-4455-821D-C7E24A16D832}">
      <dgm:prSet/>
      <dgm:spPr/>
      <dgm:t>
        <a:bodyPr/>
        <a:lstStyle/>
        <a:p>
          <a:pPr>
            <a:lnSpc>
              <a:spcPct val="100000"/>
            </a:lnSpc>
          </a:pPr>
          <a:r>
            <a:rPr lang="en-IN" dirty="0"/>
            <a:t>Store the generated HashMap in a file named “output.txt” in user entered  directory.</a:t>
          </a:r>
          <a:endParaRPr lang="en-US" dirty="0"/>
        </a:p>
      </dgm:t>
    </dgm:pt>
    <dgm:pt modelId="{85257C43-692A-4907-8662-417BF1C0E163}" type="parTrans" cxnId="{3E1938B4-BBEE-4EA6-BBA7-118E5FE1A0C2}">
      <dgm:prSet/>
      <dgm:spPr/>
      <dgm:t>
        <a:bodyPr/>
        <a:lstStyle/>
        <a:p>
          <a:endParaRPr lang="en-US"/>
        </a:p>
      </dgm:t>
    </dgm:pt>
    <dgm:pt modelId="{11103045-86FC-4E39-9E3B-59DCA0AE659B}" type="sibTrans" cxnId="{3E1938B4-BBEE-4EA6-BBA7-118E5FE1A0C2}">
      <dgm:prSet/>
      <dgm:spPr/>
      <dgm:t>
        <a:bodyPr/>
        <a:lstStyle/>
        <a:p>
          <a:endParaRPr lang="en-US"/>
        </a:p>
      </dgm:t>
    </dgm:pt>
    <dgm:pt modelId="{32D2BA96-2070-4DC5-B191-C305FC747E93}">
      <dgm:prSet/>
      <dgm:spPr/>
      <dgm:t>
        <a:bodyPr/>
        <a:lstStyle/>
        <a:p>
          <a:pPr>
            <a:lnSpc>
              <a:spcPct val="100000"/>
            </a:lnSpc>
          </a:pPr>
          <a:r>
            <a:rPr lang="en-IN" dirty="0"/>
            <a:t>Read the tokens from each file being watched while simultaneously .</a:t>
          </a:r>
          <a:endParaRPr lang="en-US" dirty="0"/>
        </a:p>
      </dgm:t>
    </dgm:pt>
    <dgm:pt modelId="{8A6FE445-04EA-47EF-AB39-A415554E8A6E}" type="parTrans" cxnId="{642227FA-1B9A-4DB8-846A-25C1B98832E4}">
      <dgm:prSet/>
      <dgm:spPr/>
      <dgm:t>
        <a:bodyPr/>
        <a:lstStyle/>
        <a:p>
          <a:endParaRPr lang="en-US"/>
        </a:p>
      </dgm:t>
    </dgm:pt>
    <dgm:pt modelId="{7C50A573-4AFC-4149-8F38-5F50222FA917}" type="sibTrans" cxnId="{642227FA-1B9A-4DB8-846A-25C1B98832E4}">
      <dgm:prSet/>
      <dgm:spPr/>
      <dgm:t>
        <a:bodyPr/>
        <a:lstStyle/>
        <a:p>
          <a:endParaRPr lang="en-US"/>
        </a:p>
      </dgm:t>
    </dgm:pt>
    <dgm:pt modelId="{ADF89A59-FCE5-4AFE-A3FF-83397476E996}">
      <dgm:prSet/>
      <dgm:spPr/>
      <dgm:t>
        <a:bodyPr/>
        <a:lstStyle/>
        <a:p>
          <a:pPr>
            <a:lnSpc>
              <a:spcPct val="100000"/>
            </a:lnSpc>
          </a:pPr>
          <a:r>
            <a:rPr lang="en-IN"/>
            <a:t>Search keyword feature to search for tokens</a:t>
          </a:r>
          <a:endParaRPr lang="en-US"/>
        </a:p>
      </dgm:t>
    </dgm:pt>
    <dgm:pt modelId="{A4DEF851-4D2F-4FD5-A0D7-0F6079EF9E9E}" type="parTrans" cxnId="{1435E0FD-B49C-4355-BE15-E72FC1E47829}">
      <dgm:prSet/>
      <dgm:spPr/>
      <dgm:t>
        <a:bodyPr/>
        <a:lstStyle/>
        <a:p>
          <a:endParaRPr lang="en-US"/>
        </a:p>
      </dgm:t>
    </dgm:pt>
    <dgm:pt modelId="{6866CEF2-EA26-4711-9288-AE2D3037BD6A}" type="sibTrans" cxnId="{1435E0FD-B49C-4355-BE15-E72FC1E47829}">
      <dgm:prSet/>
      <dgm:spPr/>
      <dgm:t>
        <a:bodyPr/>
        <a:lstStyle/>
        <a:p>
          <a:endParaRPr lang="en-US"/>
        </a:p>
      </dgm:t>
    </dgm:pt>
    <dgm:pt modelId="{6A4269F6-BA27-4D00-BC09-9332BC0C9039}" type="pres">
      <dgm:prSet presAssocID="{EB153300-5811-415B-BC35-C56C12C7D542}" presName="root" presStyleCnt="0">
        <dgm:presLayoutVars>
          <dgm:dir/>
          <dgm:resizeHandles val="exact"/>
        </dgm:presLayoutVars>
      </dgm:prSet>
      <dgm:spPr/>
    </dgm:pt>
    <dgm:pt modelId="{DFB047EB-2806-47D9-BEDA-9A4845E3AF5E}" type="pres">
      <dgm:prSet presAssocID="{B54D0623-5449-43E2-B3C7-0FFD26788F5E}" presName="compNode" presStyleCnt="0"/>
      <dgm:spPr/>
    </dgm:pt>
    <dgm:pt modelId="{FF449563-EF5D-4A8E-8D39-E7A0C4D9EA2B}" type="pres">
      <dgm:prSet presAssocID="{B54D0623-5449-43E2-B3C7-0FFD26788F5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01A343E-2D37-429A-B978-A1AC891B7F85}" type="pres">
      <dgm:prSet presAssocID="{B54D0623-5449-43E2-B3C7-0FFD26788F5E}" presName="spaceRect" presStyleCnt="0"/>
      <dgm:spPr/>
    </dgm:pt>
    <dgm:pt modelId="{79894769-7A45-44C5-A616-A4A967E2E642}" type="pres">
      <dgm:prSet presAssocID="{B54D0623-5449-43E2-B3C7-0FFD26788F5E}" presName="textRect" presStyleLbl="revTx" presStyleIdx="0" presStyleCnt="5" custLinFactNeighborX="-677" custLinFactNeighborY="-26310">
        <dgm:presLayoutVars>
          <dgm:chMax val="1"/>
          <dgm:chPref val="1"/>
        </dgm:presLayoutVars>
      </dgm:prSet>
      <dgm:spPr/>
    </dgm:pt>
    <dgm:pt modelId="{1F163363-EBDE-414A-A8AC-D19BC6EF7979}" type="pres">
      <dgm:prSet presAssocID="{CF8193B2-BC3D-4E43-98C9-EEDA3C10FFD5}" presName="sibTrans" presStyleCnt="0"/>
      <dgm:spPr/>
    </dgm:pt>
    <dgm:pt modelId="{3E80F165-01D1-4B58-ADAB-48320D75FE6B}" type="pres">
      <dgm:prSet presAssocID="{BA043C60-00C0-4D81-8AD3-3685B16161A3}" presName="compNode" presStyleCnt="0"/>
      <dgm:spPr/>
    </dgm:pt>
    <dgm:pt modelId="{B140B827-974D-476F-8E12-B89801018F5E}" type="pres">
      <dgm:prSet presAssocID="{BA043C60-00C0-4D81-8AD3-3685B16161A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6E3CB2A-94AE-4B01-B2E1-207B17920D1A}" type="pres">
      <dgm:prSet presAssocID="{BA043C60-00C0-4D81-8AD3-3685B16161A3}" presName="spaceRect" presStyleCnt="0"/>
      <dgm:spPr/>
    </dgm:pt>
    <dgm:pt modelId="{10E789B5-C852-4236-8DFF-9CD900BDBABE}" type="pres">
      <dgm:prSet presAssocID="{BA043C60-00C0-4D81-8AD3-3685B16161A3}" presName="textRect" presStyleLbl="revTx" presStyleIdx="1" presStyleCnt="5" custScaleY="156943">
        <dgm:presLayoutVars>
          <dgm:chMax val="1"/>
          <dgm:chPref val="1"/>
        </dgm:presLayoutVars>
      </dgm:prSet>
      <dgm:spPr/>
    </dgm:pt>
    <dgm:pt modelId="{DF8748F1-C5A8-4ECF-AE11-EA4D460493C9}" type="pres">
      <dgm:prSet presAssocID="{DB40E5E6-40CF-4360-A8F0-909971884BDA}" presName="sibTrans" presStyleCnt="0"/>
      <dgm:spPr/>
    </dgm:pt>
    <dgm:pt modelId="{E73CD73A-A928-4A48-8438-2E5FB46378E9}" type="pres">
      <dgm:prSet presAssocID="{DE73D1B1-DB42-4455-821D-C7E24A16D832}" presName="compNode" presStyleCnt="0"/>
      <dgm:spPr/>
    </dgm:pt>
    <dgm:pt modelId="{964895EB-6C32-4583-BB34-2AE2F4FB5BD8}" type="pres">
      <dgm:prSet presAssocID="{DE73D1B1-DB42-4455-821D-C7E24A16D83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1EEC3625-E95C-495F-96BF-DFA0E7F87168}" type="pres">
      <dgm:prSet presAssocID="{DE73D1B1-DB42-4455-821D-C7E24A16D832}" presName="spaceRect" presStyleCnt="0"/>
      <dgm:spPr/>
    </dgm:pt>
    <dgm:pt modelId="{DC551E17-B594-4F49-8D60-2BCA398F5A66}" type="pres">
      <dgm:prSet presAssocID="{DE73D1B1-DB42-4455-821D-C7E24A16D832}" presName="textRect" presStyleLbl="revTx" presStyleIdx="2" presStyleCnt="5">
        <dgm:presLayoutVars>
          <dgm:chMax val="1"/>
          <dgm:chPref val="1"/>
        </dgm:presLayoutVars>
      </dgm:prSet>
      <dgm:spPr/>
    </dgm:pt>
    <dgm:pt modelId="{D7D5467E-865F-4F24-9F6E-CC45C08C009D}" type="pres">
      <dgm:prSet presAssocID="{11103045-86FC-4E39-9E3B-59DCA0AE659B}" presName="sibTrans" presStyleCnt="0"/>
      <dgm:spPr/>
    </dgm:pt>
    <dgm:pt modelId="{6A9B14D7-C957-402D-9C23-00BD4329AB98}" type="pres">
      <dgm:prSet presAssocID="{32D2BA96-2070-4DC5-B191-C305FC747E93}" presName="compNode" presStyleCnt="0"/>
      <dgm:spPr/>
    </dgm:pt>
    <dgm:pt modelId="{867959AF-015E-496D-A412-02649076489A}" type="pres">
      <dgm:prSet presAssocID="{32D2BA96-2070-4DC5-B191-C305FC747E93}" presName="iconRect" presStyleLbl="node1" presStyleIdx="3" presStyleCnt="5" custLinFactNeighborX="1504" custLinFactNeighborY="2407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a:ext>
      </dgm:extLst>
    </dgm:pt>
    <dgm:pt modelId="{294E1C52-A640-447E-90FD-98B584DB58BF}" type="pres">
      <dgm:prSet presAssocID="{32D2BA96-2070-4DC5-B191-C305FC747E93}" presName="spaceRect" presStyleCnt="0"/>
      <dgm:spPr/>
    </dgm:pt>
    <dgm:pt modelId="{9B659BBC-8530-48EC-8183-874D47FC9D94}" type="pres">
      <dgm:prSet presAssocID="{32D2BA96-2070-4DC5-B191-C305FC747E93}" presName="textRect" presStyleLbl="revTx" presStyleIdx="3" presStyleCnt="5">
        <dgm:presLayoutVars>
          <dgm:chMax val="1"/>
          <dgm:chPref val="1"/>
        </dgm:presLayoutVars>
      </dgm:prSet>
      <dgm:spPr/>
    </dgm:pt>
    <dgm:pt modelId="{CF12769D-7011-4AB5-9342-76BC6C6BB94A}" type="pres">
      <dgm:prSet presAssocID="{7C50A573-4AFC-4149-8F38-5F50222FA917}" presName="sibTrans" presStyleCnt="0"/>
      <dgm:spPr/>
    </dgm:pt>
    <dgm:pt modelId="{D48EA805-545E-48E5-B0E1-2E6BC3233AF5}" type="pres">
      <dgm:prSet presAssocID="{ADF89A59-FCE5-4AFE-A3FF-83397476E996}" presName="compNode" presStyleCnt="0"/>
      <dgm:spPr/>
    </dgm:pt>
    <dgm:pt modelId="{F73BAEFE-B9CC-4317-B275-56E92AFD78B0}" type="pres">
      <dgm:prSet presAssocID="{ADF89A59-FCE5-4AFE-A3FF-83397476E996}" presName="iconRect" presStyleLbl="node1" presStyleIdx="4" presStyleCnt="5" custLinFactNeighborX="7126" custLinFactNeighborY="1955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00D61493-0C9E-4B6B-AFBA-813223B28197}" type="pres">
      <dgm:prSet presAssocID="{ADF89A59-FCE5-4AFE-A3FF-83397476E996}" presName="spaceRect" presStyleCnt="0"/>
      <dgm:spPr/>
    </dgm:pt>
    <dgm:pt modelId="{A274FB66-C04B-42DD-B0B1-B32854F12180}" type="pres">
      <dgm:prSet presAssocID="{ADF89A59-FCE5-4AFE-A3FF-83397476E996}" presName="textRect" presStyleLbl="revTx" presStyleIdx="4" presStyleCnt="5">
        <dgm:presLayoutVars>
          <dgm:chMax val="1"/>
          <dgm:chPref val="1"/>
        </dgm:presLayoutVars>
      </dgm:prSet>
      <dgm:spPr/>
    </dgm:pt>
  </dgm:ptLst>
  <dgm:cxnLst>
    <dgm:cxn modelId="{BE55660D-A5C2-4340-96DF-A32A33BF1803}" type="presOf" srcId="{DE73D1B1-DB42-4455-821D-C7E24A16D832}" destId="{DC551E17-B594-4F49-8D60-2BCA398F5A66}" srcOrd="0" destOrd="0" presId="urn:microsoft.com/office/officeart/2018/2/layout/IconLabelList"/>
    <dgm:cxn modelId="{64FB6C1B-244E-46BE-AA6B-C9B1FF7FE883}" type="presOf" srcId="{32D2BA96-2070-4DC5-B191-C305FC747E93}" destId="{9B659BBC-8530-48EC-8183-874D47FC9D94}" srcOrd="0" destOrd="0" presId="urn:microsoft.com/office/officeart/2018/2/layout/IconLabelList"/>
    <dgm:cxn modelId="{A4120A25-84A1-457E-96E4-5D8A1F9A608F}" type="presOf" srcId="{B54D0623-5449-43E2-B3C7-0FFD26788F5E}" destId="{79894769-7A45-44C5-A616-A4A967E2E642}" srcOrd="0" destOrd="0" presId="urn:microsoft.com/office/officeart/2018/2/layout/IconLabelList"/>
    <dgm:cxn modelId="{0D442249-F73B-4729-A21F-110E96FEA076}" type="presOf" srcId="{EB153300-5811-415B-BC35-C56C12C7D542}" destId="{6A4269F6-BA27-4D00-BC09-9332BC0C9039}" srcOrd="0" destOrd="0" presId="urn:microsoft.com/office/officeart/2018/2/layout/IconLabelList"/>
    <dgm:cxn modelId="{4E05FD57-68E0-4C17-8B11-6169F6A09C08}" type="presOf" srcId="{ADF89A59-FCE5-4AFE-A3FF-83397476E996}" destId="{A274FB66-C04B-42DD-B0B1-B32854F12180}" srcOrd="0" destOrd="0" presId="urn:microsoft.com/office/officeart/2018/2/layout/IconLabelList"/>
    <dgm:cxn modelId="{E71F4558-AE67-48EC-949C-02B1085F0134}" srcId="{EB153300-5811-415B-BC35-C56C12C7D542}" destId="{B54D0623-5449-43E2-B3C7-0FFD26788F5E}" srcOrd="0" destOrd="0" parTransId="{A3CB382A-CA78-44CD-B470-A464A2CC1C96}" sibTransId="{CF8193B2-BC3D-4E43-98C9-EEDA3C10FFD5}"/>
    <dgm:cxn modelId="{3E1938B4-BBEE-4EA6-BBA7-118E5FE1A0C2}" srcId="{EB153300-5811-415B-BC35-C56C12C7D542}" destId="{DE73D1B1-DB42-4455-821D-C7E24A16D832}" srcOrd="2" destOrd="0" parTransId="{85257C43-692A-4907-8662-417BF1C0E163}" sibTransId="{11103045-86FC-4E39-9E3B-59DCA0AE659B}"/>
    <dgm:cxn modelId="{AAF4D5C5-2877-4A79-B79E-063F5B730CB7}" type="presOf" srcId="{BA043C60-00C0-4D81-8AD3-3685B16161A3}" destId="{10E789B5-C852-4236-8DFF-9CD900BDBABE}" srcOrd="0" destOrd="0" presId="urn:microsoft.com/office/officeart/2018/2/layout/IconLabelList"/>
    <dgm:cxn modelId="{BC007BE7-947E-4453-AFF8-0D78CA979F7D}" srcId="{EB153300-5811-415B-BC35-C56C12C7D542}" destId="{BA043C60-00C0-4D81-8AD3-3685B16161A3}" srcOrd="1" destOrd="0" parTransId="{DF512939-AD15-485E-8B68-D4AE9630E35A}" sibTransId="{DB40E5E6-40CF-4360-A8F0-909971884BDA}"/>
    <dgm:cxn modelId="{642227FA-1B9A-4DB8-846A-25C1B98832E4}" srcId="{EB153300-5811-415B-BC35-C56C12C7D542}" destId="{32D2BA96-2070-4DC5-B191-C305FC747E93}" srcOrd="3" destOrd="0" parTransId="{8A6FE445-04EA-47EF-AB39-A415554E8A6E}" sibTransId="{7C50A573-4AFC-4149-8F38-5F50222FA917}"/>
    <dgm:cxn modelId="{1435E0FD-B49C-4355-BE15-E72FC1E47829}" srcId="{EB153300-5811-415B-BC35-C56C12C7D542}" destId="{ADF89A59-FCE5-4AFE-A3FF-83397476E996}" srcOrd="4" destOrd="0" parTransId="{A4DEF851-4D2F-4FD5-A0D7-0F6079EF9E9E}" sibTransId="{6866CEF2-EA26-4711-9288-AE2D3037BD6A}"/>
    <dgm:cxn modelId="{20D636D2-4F1A-498E-B72B-BE4F534B14F8}" type="presParOf" srcId="{6A4269F6-BA27-4D00-BC09-9332BC0C9039}" destId="{DFB047EB-2806-47D9-BEDA-9A4845E3AF5E}" srcOrd="0" destOrd="0" presId="urn:microsoft.com/office/officeart/2018/2/layout/IconLabelList"/>
    <dgm:cxn modelId="{1E51CCEB-D17A-4038-86CE-CCF1173179DD}" type="presParOf" srcId="{DFB047EB-2806-47D9-BEDA-9A4845E3AF5E}" destId="{FF449563-EF5D-4A8E-8D39-E7A0C4D9EA2B}" srcOrd="0" destOrd="0" presId="urn:microsoft.com/office/officeart/2018/2/layout/IconLabelList"/>
    <dgm:cxn modelId="{0776450A-E386-4A00-B047-879CE7288940}" type="presParOf" srcId="{DFB047EB-2806-47D9-BEDA-9A4845E3AF5E}" destId="{201A343E-2D37-429A-B978-A1AC891B7F85}" srcOrd="1" destOrd="0" presId="urn:microsoft.com/office/officeart/2018/2/layout/IconLabelList"/>
    <dgm:cxn modelId="{2D0DF7E5-EF6E-44C1-B177-D7127F85986F}" type="presParOf" srcId="{DFB047EB-2806-47D9-BEDA-9A4845E3AF5E}" destId="{79894769-7A45-44C5-A616-A4A967E2E642}" srcOrd="2" destOrd="0" presId="urn:microsoft.com/office/officeart/2018/2/layout/IconLabelList"/>
    <dgm:cxn modelId="{6023C2D3-E41C-4814-BED1-3A30B6719AE7}" type="presParOf" srcId="{6A4269F6-BA27-4D00-BC09-9332BC0C9039}" destId="{1F163363-EBDE-414A-A8AC-D19BC6EF7979}" srcOrd="1" destOrd="0" presId="urn:microsoft.com/office/officeart/2018/2/layout/IconLabelList"/>
    <dgm:cxn modelId="{835E0EB8-B155-4EAD-A3EC-6809EE0CEB03}" type="presParOf" srcId="{6A4269F6-BA27-4D00-BC09-9332BC0C9039}" destId="{3E80F165-01D1-4B58-ADAB-48320D75FE6B}" srcOrd="2" destOrd="0" presId="urn:microsoft.com/office/officeart/2018/2/layout/IconLabelList"/>
    <dgm:cxn modelId="{A6CDC835-44F9-47E8-AC36-FDD8CEB6952D}" type="presParOf" srcId="{3E80F165-01D1-4B58-ADAB-48320D75FE6B}" destId="{B140B827-974D-476F-8E12-B89801018F5E}" srcOrd="0" destOrd="0" presId="urn:microsoft.com/office/officeart/2018/2/layout/IconLabelList"/>
    <dgm:cxn modelId="{2208A76B-E850-45DC-9145-55B9A08C6A04}" type="presParOf" srcId="{3E80F165-01D1-4B58-ADAB-48320D75FE6B}" destId="{76E3CB2A-94AE-4B01-B2E1-207B17920D1A}" srcOrd="1" destOrd="0" presId="urn:microsoft.com/office/officeart/2018/2/layout/IconLabelList"/>
    <dgm:cxn modelId="{B073A7E5-E1E9-453E-B291-01FA8741A770}" type="presParOf" srcId="{3E80F165-01D1-4B58-ADAB-48320D75FE6B}" destId="{10E789B5-C852-4236-8DFF-9CD900BDBABE}" srcOrd="2" destOrd="0" presId="urn:microsoft.com/office/officeart/2018/2/layout/IconLabelList"/>
    <dgm:cxn modelId="{E7D47E62-58B0-4514-ACEB-C018B55B09E3}" type="presParOf" srcId="{6A4269F6-BA27-4D00-BC09-9332BC0C9039}" destId="{DF8748F1-C5A8-4ECF-AE11-EA4D460493C9}" srcOrd="3" destOrd="0" presId="urn:microsoft.com/office/officeart/2018/2/layout/IconLabelList"/>
    <dgm:cxn modelId="{F8222110-AA28-4416-8981-0FC1585A89D2}" type="presParOf" srcId="{6A4269F6-BA27-4D00-BC09-9332BC0C9039}" destId="{E73CD73A-A928-4A48-8438-2E5FB46378E9}" srcOrd="4" destOrd="0" presId="urn:microsoft.com/office/officeart/2018/2/layout/IconLabelList"/>
    <dgm:cxn modelId="{D9B502AA-F69B-4666-B06B-40778CC80A49}" type="presParOf" srcId="{E73CD73A-A928-4A48-8438-2E5FB46378E9}" destId="{964895EB-6C32-4583-BB34-2AE2F4FB5BD8}" srcOrd="0" destOrd="0" presId="urn:microsoft.com/office/officeart/2018/2/layout/IconLabelList"/>
    <dgm:cxn modelId="{B7D1F9FC-AA08-46A4-A635-5EF1E7E516B6}" type="presParOf" srcId="{E73CD73A-A928-4A48-8438-2E5FB46378E9}" destId="{1EEC3625-E95C-495F-96BF-DFA0E7F87168}" srcOrd="1" destOrd="0" presId="urn:microsoft.com/office/officeart/2018/2/layout/IconLabelList"/>
    <dgm:cxn modelId="{C9046E8D-6BB5-4891-A03C-91B381FDF3BF}" type="presParOf" srcId="{E73CD73A-A928-4A48-8438-2E5FB46378E9}" destId="{DC551E17-B594-4F49-8D60-2BCA398F5A66}" srcOrd="2" destOrd="0" presId="urn:microsoft.com/office/officeart/2018/2/layout/IconLabelList"/>
    <dgm:cxn modelId="{DAB838A0-AB8F-4A0B-8BF6-1C647CB056C1}" type="presParOf" srcId="{6A4269F6-BA27-4D00-BC09-9332BC0C9039}" destId="{D7D5467E-865F-4F24-9F6E-CC45C08C009D}" srcOrd="5" destOrd="0" presId="urn:microsoft.com/office/officeart/2018/2/layout/IconLabelList"/>
    <dgm:cxn modelId="{DEAF430E-8E63-499F-9339-62CEEA067702}" type="presParOf" srcId="{6A4269F6-BA27-4D00-BC09-9332BC0C9039}" destId="{6A9B14D7-C957-402D-9C23-00BD4329AB98}" srcOrd="6" destOrd="0" presId="urn:microsoft.com/office/officeart/2018/2/layout/IconLabelList"/>
    <dgm:cxn modelId="{787C0CDA-4563-4F93-B1B6-2447D894ED50}" type="presParOf" srcId="{6A9B14D7-C957-402D-9C23-00BD4329AB98}" destId="{867959AF-015E-496D-A412-02649076489A}" srcOrd="0" destOrd="0" presId="urn:microsoft.com/office/officeart/2018/2/layout/IconLabelList"/>
    <dgm:cxn modelId="{1BC81F73-B69F-49B2-A4A2-85C74A4039E4}" type="presParOf" srcId="{6A9B14D7-C957-402D-9C23-00BD4329AB98}" destId="{294E1C52-A640-447E-90FD-98B584DB58BF}" srcOrd="1" destOrd="0" presId="urn:microsoft.com/office/officeart/2018/2/layout/IconLabelList"/>
    <dgm:cxn modelId="{C127E37B-43CF-40EA-B69B-AFF7622D0BFE}" type="presParOf" srcId="{6A9B14D7-C957-402D-9C23-00BD4329AB98}" destId="{9B659BBC-8530-48EC-8183-874D47FC9D94}" srcOrd="2" destOrd="0" presId="urn:microsoft.com/office/officeart/2018/2/layout/IconLabelList"/>
    <dgm:cxn modelId="{087AAF18-3FE6-4752-8836-29979EDB3FFF}" type="presParOf" srcId="{6A4269F6-BA27-4D00-BC09-9332BC0C9039}" destId="{CF12769D-7011-4AB5-9342-76BC6C6BB94A}" srcOrd="7" destOrd="0" presId="urn:microsoft.com/office/officeart/2018/2/layout/IconLabelList"/>
    <dgm:cxn modelId="{D39B5633-314C-4043-B5D0-572FC69C08EC}" type="presParOf" srcId="{6A4269F6-BA27-4D00-BC09-9332BC0C9039}" destId="{D48EA805-545E-48E5-B0E1-2E6BC3233AF5}" srcOrd="8" destOrd="0" presId="urn:microsoft.com/office/officeart/2018/2/layout/IconLabelList"/>
    <dgm:cxn modelId="{31BCBFAD-E1E9-4239-B30B-E0ABDDB5DE12}" type="presParOf" srcId="{D48EA805-545E-48E5-B0E1-2E6BC3233AF5}" destId="{F73BAEFE-B9CC-4317-B275-56E92AFD78B0}" srcOrd="0" destOrd="0" presId="urn:microsoft.com/office/officeart/2018/2/layout/IconLabelList"/>
    <dgm:cxn modelId="{ADAE7D3D-3BA7-4822-831F-E7E1A7E8F2DA}" type="presParOf" srcId="{D48EA805-545E-48E5-B0E1-2E6BC3233AF5}" destId="{00D61493-0C9E-4B6B-AFBA-813223B28197}" srcOrd="1" destOrd="0" presId="urn:microsoft.com/office/officeart/2018/2/layout/IconLabelList"/>
    <dgm:cxn modelId="{107BE6D9-154C-4125-88FD-90E73FE56959}" type="presParOf" srcId="{D48EA805-545E-48E5-B0E1-2E6BC3233AF5}" destId="{A274FB66-C04B-42DD-B0B1-B32854F1218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C13D5-5AEE-4150-8B0B-0493CE8B832B}"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001BAAF-25E5-4CAE-AB7B-022A289FC95B}">
      <dgm:prSet/>
      <dgm:spPr/>
      <dgm:t>
        <a:bodyPr/>
        <a:lstStyle/>
        <a:p>
          <a:pPr>
            <a:lnSpc>
              <a:spcPct val="100000"/>
            </a:lnSpc>
            <a:defRPr b="1"/>
          </a:pPr>
          <a:r>
            <a:rPr lang="en-US" dirty="0"/>
            <a:t>Search Query feature supports searching the token in currently present files and store it in Searched_Keyword.txt.</a:t>
          </a:r>
        </a:p>
      </dgm:t>
    </dgm:pt>
    <dgm:pt modelId="{CA9090A6-CD0C-4B0B-8265-B4588A9912AA}" type="parTrans" cxnId="{D5C14C8D-7B1B-4C2C-A6B7-2D8AC67B0C21}">
      <dgm:prSet/>
      <dgm:spPr/>
      <dgm:t>
        <a:bodyPr/>
        <a:lstStyle/>
        <a:p>
          <a:endParaRPr lang="en-US"/>
        </a:p>
      </dgm:t>
    </dgm:pt>
    <dgm:pt modelId="{ABCEA362-1B47-4E11-9975-AAFB0B2183F1}" type="sibTrans" cxnId="{D5C14C8D-7B1B-4C2C-A6B7-2D8AC67B0C21}">
      <dgm:prSet/>
      <dgm:spPr/>
      <dgm:t>
        <a:bodyPr/>
        <a:lstStyle/>
        <a:p>
          <a:endParaRPr lang="en-US"/>
        </a:p>
      </dgm:t>
    </dgm:pt>
    <dgm:pt modelId="{AE041FA5-278A-40E5-BC2E-4453A4CE2DC3}">
      <dgm:prSet/>
      <dgm:spPr/>
      <dgm:t>
        <a:bodyPr/>
        <a:lstStyle/>
        <a:p>
          <a:pPr>
            <a:lnSpc>
              <a:spcPct val="100000"/>
            </a:lnSpc>
            <a:defRPr b="1"/>
          </a:pPr>
          <a:r>
            <a:rPr lang="en-US" dirty="0"/>
            <a:t>Sort Files on:  Filenames    Number of Lines       Number of Words Size </a:t>
          </a:r>
        </a:p>
        <a:p>
          <a:pPr>
            <a:lnSpc>
              <a:spcPct val="100000"/>
            </a:lnSpc>
            <a:defRPr b="1"/>
          </a:pPr>
          <a:r>
            <a:rPr lang="en-US" dirty="0"/>
            <a:t>And Store it in Sorted_File_Details.txt.  </a:t>
          </a:r>
        </a:p>
      </dgm:t>
    </dgm:pt>
    <dgm:pt modelId="{51D6DAF9-4C07-44EA-8520-04F979A89696}" type="parTrans" cxnId="{B32DB63F-D38D-4696-ABDC-B6D76CD88F44}">
      <dgm:prSet/>
      <dgm:spPr/>
      <dgm:t>
        <a:bodyPr/>
        <a:lstStyle/>
        <a:p>
          <a:endParaRPr lang="en-US"/>
        </a:p>
      </dgm:t>
    </dgm:pt>
    <dgm:pt modelId="{C7B82790-2B3D-4AFE-B296-192329401828}" type="sibTrans" cxnId="{B32DB63F-D38D-4696-ABDC-B6D76CD88F44}">
      <dgm:prSet/>
      <dgm:spPr/>
      <dgm:t>
        <a:bodyPr/>
        <a:lstStyle/>
        <a:p>
          <a:endParaRPr lang="en-US"/>
        </a:p>
      </dgm:t>
    </dgm:pt>
    <dgm:pt modelId="{1FD8B8FD-F244-44A8-9844-C64B7A5738A6}">
      <dgm:prSet/>
      <dgm:spPr/>
      <dgm:t>
        <a:bodyPr/>
        <a:lstStyle/>
        <a:p>
          <a:pPr>
            <a:lnSpc>
              <a:spcPct val="100000"/>
            </a:lnSpc>
            <a:defRPr b="1"/>
          </a:pPr>
          <a:r>
            <a:rPr lang="en-IN" dirty="0"/>
            <a:t>Generate Token as well its frequency in every files in directory.</a:t>
          </a:r>
          <a:endParaRPr lang="en-US" dirty="0"/>
        </a:p>
      </dgm:t>
    </dgm:pt>
    <dgm:pt modelId="{26FB8F5F-037E-4EAC-B00B-C142CA9C3A83}" type="parTrans" cxnId="{A1CF7AC0-6FCF-46FB-8442-6F0522F6751A}">
      <dgm:prSet/>
      <dgm:spPr/>
      <dgm:t>
        <a:bodyPr/>
        <a:lstStyle/>
        <a:p>
          <a:endParaRPr lang="en-US"/>
        </a:p>
      </dgm:t>
    </dgm:pt>
    <dgm:pt modelId="{84BE3922-A235-429C-A763-30C23FA37B67}" type="sibTrans" cxnId="{A1CF7AC0-6FCF-46FB-8442-6F0522F6751A}">
      <dgm:prSet/>
      <dgm:spPr/>
      <dgm:t>
        <a:bodyPr/>
        <a:lstStyle/>
        <a:p>
          <a:endParaRPr lang="en-US"/>
        </a:p>
      </dgm:t>
    </dgm:pt>
    <dgm:pt modelId="{5DDB110F-ED06-4CC0-97B9-52BE4262D5F0}" type="pres">
      <dgm:prSet presAssocID="{B42C13D5-5AEE-4150-8B0B-0493CE8B832B}" presName="root" presStyleCnt="0">
        <dgm:presLayoutVars>
          <dgm:dir/>
          <dgm:resizeHandles val="exact"/>
        </dgm:presLayoutVars>
      </dgm:prSet>
      <dgm:spPr/>
    </dgm:pt>
    <dgm:pt modelId="{482CA146-F35B-4D35-AAB6-14B14364E1DF}" type="pres">
      <dgm:prSet presAssocID="{2001BAAF-25E5-4CAE-AB7B-022A289FC95B}" presName="compNode" presStyleCnt="0"/>
      <dgm:spPr/>
    </dgm:pt>
    <dgm:pt modelId="{A1C7EC40-C4D9-4BA0-973B-92E6E22E9E6E}" type="pres">
      <dgm:prSet presAssocID="{2001BAAF-25E5-4CAE-AB7B-022A289FC95B}" presName="iconRect" presStyleLbl="node1" presStyleIdx="0" presStyleCnt="3" custLinFactNeighborX="60931" custLinFactNeighborY="-884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FE2E472E-E7F2-432A-862D-DAB2DE87CBA2}" type="pres">
      <dgm:prSet presAssocID="{2001BAAF-25E5-4CAE-AB7B-022A289FC95B}" presName="iconSpace" presStyleCnt="0"/>
      <dgm:spPr/>
    </dgm:pt>
    <dgm:pt modelId="{91518AAD-6D34-48B2-88A9-6CED38691F01}" type="pres">
      <dgm:prSet presAssocID="{2001BAAF-25E5-4CAE-AB7B-022A289FC95B}" presName="parTx" presStyleLbl="revTx" presStyleIdx="0" presStyleCnt="6" custScaleY="89710" custLinFactY="-11782" custLinFactNeighborX="4302" custLinFactNeighborY="-100000">
        <dgm:presLayoutVars>
          <dgm:chMax val="0"/>
          <dgm:chPref val="0"/>
        </dgm:presLayoutVars>
      </dgm:prSet>
      <dgm:spPr/>
    </dgm:pt>
    <dgm:pt modelId="{B1421BE0-D72F-4B92-B9A2-DEE7BFC0E5DF}" type="pres">
      <dgm:prSet presAssocID="{2001BAAF-25E5-4CAE-AB7B-022A289FC95B}" presName="txSpace" presStyleCnt="0"/>
      <dgm:spPr/>
    </dgm:pt>
    <dgm:pt modelId="{A908B55E-2B2B-4AE2-9A72-532E73D872A6}" type="pres">
      <dgm:prSet presAssocID="{2001BAAF-25E5-4CAE-AB7B-022A289FC95B}" presName="desTx" presStyleLbl="revTx" presStyleIdx="1" presStyleCnt="6">
        <dgm:presLayoutVars/>
      </dgm:prSet>
      <dgm:spPr/>
    </dgm:pt>
    <dgm:pt modelId="{F217A1A8-5373-495A-B90C-60B5E909D2F1}" type="pres">
      <dgm:prSet presAssocID="{ABCEA362-1B47-4E11-9975-AAFB0B2183F1}" presName="sibTrans" presStyleCnt="0"/>
      <dgm:spPr/>
    </dgm:pt>
    <dgm:pt modelId="{7C099A6E-125A-4AE1-8E5F-E3EB91BB2105}" type="pres">
      <dgm:prSet presAssocID="{AE041FA5-278A-40E5-BC2E-4453A4CE2DC3}" presName="compNode" presStyleCnt="0"/>
      <dgm:spPr/>
    </dgm:pt>
    <dgm:pt modelId="{2DEC86B3-58C2-4A51-92C9-F9F58FAC4875}" type="pres">
      <dgm:prSet presAssocID="{AE041FA5-278A-40E5-BC2E-4453A4CE2DC3}" presName="iconRect" presStyleLbl="node1" presStyleIdx="1" presStyleCnt="3" custLinFactY="-6565" custLinFactNeighborX="54217"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5D39F1C-3A60-4490-8F1C-B8A182CAA7D8}" type="pres">
      <dgm:prSet presAssocID="{AE041FA5-278A-40E5-BC2E-4453A4CE2DC3}" presName="iconSpace" presStyleCnt="0"/>
      <dgm:spPr/>
    </dgm:pt>
    <dgm:pt modelId="{479DB17A-6DC0-473F-ABCD-6ACD1D1C4AE5}" type="pres">
      <dgm:prSet presAssocID="{AE041FA5-278A-40E5-BC2E-4453A4CE2DC3}" presName="parTx" presStyleLbl="revTx" presStyleIdx="2" presStyleCnt="6" custScaleY="255965">
        <dgm:presLayoutVars>
          <dgm:chMax val="0"/>
          <dgm:chPref val="0"/>
        </dgm:presLayoutVars>
      </dgm:prSet>
      <dgm:spPr/>
    </dgm:pt>
    <dgm:pt modelId="{EAEFBC42-347C-423B-8A21-957EB63BF8CE}" type="pres">
      <dgm:prSet presAssocID="{AE041FA5-278A-40E5-BC2E-4453A4CE2DC3}" presName="txSpace" presStyleCnt="0"/>
      <dgm:spPr/>
    </dgm:pt>
    <dgm:pt modelId="{F0A8D0D1-21BC-47B0-BF9D-0E9E588D1E60}" type="pres">
      <dgm:prSet presAssocID="{AE041FA5-278A-40E5-BC2E-4453A4CE2DC3}" presName="desTx" presStyleLbl="revTx" presStyleIdx="3" presStyleCnt="6" custAng="0" custScaleY="226679" custLinFactY="-2355195" custLinFactNeighborX="440" custLinFactNeighborY="-2400000">
        <dgm:presLayoutVars/>
      </dgm:prSet>
      <dgm:spPr/>
    </dgm:pt>
    <dgm:pt modelId="{BC3FC8FA-A9BB-46CF-9A9A-084B8E746E3B}" type="pres">
      <dgm:prSet presAssocID="{C7B82790-2B3D-4AFE-B296-192329401828}" presName="sibTrans" presStyleCnt="0"/>
      <dgm:spPr/>
    </dgm:pt>
    <dgm:pt modelId="{2122ABF0-0D37-455E-98B2-C78A6191483B}" type="pres">
      <dgm:prSet presAssocID="{1FD8B8FD-F244-44A8-9844-C64B7A5738A6}" presName="compNode" presStyleCnt="0"/>
      <dgm:spPr/>
    </dgm:pt>
    <dgm:pt modelId="{92096F7B-E76D-4B44-B71A-A61006A24884}" type="pres">
      <dgm:prSet presAssocID="{1FD8B8FD-F244-44A8-9844-C64B7A5738A6}" presName="iconRect" presStyleLbl="node1" presStyleIdx="2" presStyleCnt="3" custLinFactNeighborX="-4462" custLinFactNeighborY="-9370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9AD63C76-FF89-43AE-876F-BD73E4A8568F}" type="pres">
      <dgm:prSet presAssocID="{1FD8B8FD-F244-44A8-9844-C64B7A5738A6}" presName="iconSpace" presStyleCnt="0"/>
      <dgm:spPr/>
    </dgm:pt>
    <dgm:pt modelId="{04A2A2F6-5FBC-486A-A658-CE7CD5C9968D}" type="pres">
      <dgm:prSet presAssocID="{1FD8B8FD-F244-44A8-9844-C64B7A5738A6}" presName="parTx" presStyleLbl="revTx" presStyleIdx="4" presStyleCnt="6" custLinFactY="-16376" custLinFactNeighborX="-6768" custLinFactNeighborY="-100000">
        <dgm:presLayoutVars>
          <dgm:chMax val="0"/>
          <dgm:chPref val="0"/>
        </dgm:presLayoutVars>
      </dgm:prSet>
      <dgm:spPr/>
    </dgm:pt>
    <dgm:pt modelId="{6F9555BC-41E7-465B-934D-D8BBAC757877}" type="pres">
      <dgm:prSet presAssocID="{1FD8B8FD-F244-44A8-9844-C64B7A5738A6}" presName="txSpace" presStyleCnt="0"/>
      <dgm:spPr/>
    </dgm:pt>
    <dgm:pt modelId="{9CD08666-82A8-42CE-A507-81F9A9053F9E}" type="pres">
      <dgm:prSet presAssocID="{1FD8B8FD-F244-44A8-9844-C64B7A5738A6}" presName="desTx" presStyleLbl="revTx" presStyleIdx="5" presStyleCnt="6">
        <dgm:presLayoutVars/>
      </dgm:prSet>
      <dgm:spPr/>
    </dgm:pt>
  </dgm:ptLst>
  <dgm:cxnLst>
    <dgm:cxn modelId="{2BB4F23D-5028-4CDC-8CDC-9125663821C9}" type="presOf" srcId="{AE041FA5-278A-40E5-BC2E-4453A4CE2DC3}" destId="{479DB17A-6DC0-473F-ABCD-6ACD1D1C4AE5}" srcOrd="0" destOrd="0" presId="urn:microsoft.com/office/officeart/2018/2/layout/IconLabelDescriptionList"/>
    <dgm:cxn modelId="{B32DB63F-D38D-4696-ABDC-B6D76CD88F44}" srcId="{B42C13D5-5AEE-4150-8B0B-0493CE8B832B}" destId="{AE041FA5-278A-40E5-BC2E-4453A4CE2DC3}" srcOrd="1" destOrd="0" parTransId="{51D6DAF9-4C07-44EA-8520-04F979A89696}" sibTransId="{C7B82790-2B3D-4AFE-B296-192329401828}"/>
    <dgm:cxn modelId="{229EE557-64D2-464D-BF76-1057F14F27A7}" type="presOf" srcId="{B42C13D5-5AEE-4150-8B0B-0493CE8B832B}" destId="{5DDB110F-ED06-4CC0-97B9-52BE4262D5F0}" srcOrd="0" destOrd="0" presId="urn:microsoft.com/office/officeart/2018/2/layout/IconLabelDescriptionList"/>
    <dgm:cxn modelId="{D5C14C8D-7B1B-4C2C-A6B7-2D8AC67B0C21}" srcId="{B42C13D5-5AEE-4150-8B0B-0493CE8B832B}" destId="{2001BAAF-25E5-4CAE-AB7B-022A289FC95B}" srcOrd="0" destOrd="0" parTransId="{CA9090A6-CD0C-4B0B-8265-B4588A9912AA}" sibTransId="{ABCEA362-1B47-4E11-9975-AAFB0B2183F1}"/>
    <dgm:cxn modelId="{77C2E9A9-24F8-41F8-A47B-795D9B57A7E3}" type="presOf" srcId="{1FD8B8FD-F244-44A8-9844-C64B7A5738A6}" destId="{04A2A2F6-5FBC-486A-A658-CE7CD5C9968D}" srcOrd="0" destOrd="0" presId="urn:microsoft.com/office/officeart/2018/2/layout/IconLabelDescriptionList"/>
    <dgm:cxn modelId="{548093AA-7EA5-45A0-B01F-33E86AF4BB94}" type="presOf" srcId="{2001BAAF-25E5-4CAE-AB7B-022A289FC95B}" destId="{91518AAD-6D34-48B2-88A9-6CED38691F01}" srcOrd="0" destOrd="0" presId="urn:microsoft.com/office/officeart/2018/2/layout/IconLabelDescriptionList"/>
    <dgm:cxn modelId="{A1CF7AC0-6FCF-46FB-8442-6F0522F6751A}" srcId="{B42C13D5-5AEE-4150-8B0B-0493CE8B832B}" destId="{1FD8B8FD-F244-44A8-9844-C64B7A5738A6}" srcOrd="2" destOrd="0" parTransId="{26FB8F5F-037E-4EAC-B00B-C142CA9C3A83}" sibTransId="{84BE3922-A235-429C-A763-30C23FA37B67}"/>
    <dgm:cxn modelId="{64C8A564-F099-4CEB-8116-DFF941C7AEC5}" type="presParOf" srcId="{5DDB110F-ED06-4CC0-97B9-52BE4262D5F0}" destId="{482CA146-F35B-4D35-AAB6-14B14364E1DF}" srcOrd="0" destOrd="0" presId="urn:microsoft.com/office/officeart/2018/2/layout/IconLabelDescriptionList"/>
    <dgm:cxn modelId="{3F6E1D13-CD0A-4C39-AAFE-8F230029302F}" type="presParOf" srcId="{482CA146-F35B-4D35-AAB6-14B14364E1DF}" destId="{A1C7EC40-C4D9-4BA0-973B-92E6E22E9E6E}" srcOrd="0" destOrd="0" presId="urn:microsoft.com/office/officeart/2018/2/layout/IconLabelDescriptionList"/>
    <dgm:cxn modelId="{11FE3F82-8FB2-4A51-8E41-861951356F3C}" type="presParOf" srcId="{482CA146-F35B-4D35-AAB6-14B14364E1DF}" destId="{FE2E472E-E7F2-432A-862D-DAB2DE87CBA2}" srcOrd="1" destOrd="0" presId="urn:microsoft.com/office/officeart/2018/2/layout/IconLabelDescriptionList"/>
    <dgm:cxn modelId="{19D447DF-D272-4CBF-8028-2778DF892E6E}" type="presParOf" srcId="{482CA146-F35B-4D35-AAB6-14B14364E1DF}" destId="{91518AAD-6D34-48B2-88A9-6CED38691F01}" srcOrd="2" destOrd="0" presId="urn:microsoft.com/office/officeart/2018/2/layout/IconLabelDescriptionList"/>
    <dgm:cxn modelId="{7FFB1459-9234-42DC-AA04-7F95CBFBFE82}" type="presParOf" srcId="{482CA146-F35B-4D35-AAB6-14B14364E1DF}" destId="{B1421BE0-D72F-4B92-B9A2-DEE7BFC0E5DF}" srcOrd="3" destOrd="0" presId="urn:microsoft.com/office/officeart/2018/2/layout/IconLabelDescriptionList"/>
    <dgm:cxn modelId="{0EC062B5-818C-44AC-A452-928D9789547C}" type="presParOf" srcId="{482CA146-F35B-4D35-AAB6-14B14364E1DF}" destId="{A908B55E-2B2B-4AE2-9A72-532E73D872A6}" srcOrd="4" destOrd="0" presId="urn:microsoft.com/office/officeart/2018/2/layout/IconLabelDescriptionList"/>
    <dgm:cxn modelId="{477D8248-F994-42F9-89F2-4E61678013B1}" type="presParOf" srcId="{5DDB110F-ED06-4CC0-97B9-52BE4262D5F0}" destId="{F217A1A8-5373-495A-B90C-60B5E909D2F1}" srcOrd="1" destOrd="0" presId="urn:microsoft.com/office/officeart/2018/2/layout/IconLabelDescriptionList"/>
    <dgm:cxn modelId="{08CA13B2-6BE3-478B-8848-D7D900B7FF68}" type="presParOf" srcId="{5DDB110F-ED06-4CC0-97B9-52BE4262D5F0}" destId="{7C099A6E-125A-4AE1-8E5F-E3EB91BB2105}" srcOrd="2" destOrd="0" presId="urn:microsoft.com/office/officeart/2018/2/layout/IconLabelDescriptionList"/>
    <dgm:cxn modelId="{FE50B545-D6E3-46EE-8C94-8D5AF203BA8B}" type="presParOf" srcId="{7C099A6E-125A-4AE1-8E5F-E3EB91BB2105}" destId="{2DEC86B3-58C2-4A51-92C9-F9F58FAC4875}" srcOrd="0" destOrd="0" presId="urn:microsoft.com/office/officeart/2018/2/layout/IconLabelDescriptionList"/>
    <dgm:cxn modelId="{8DF39C41-2CEF-4CA3-B080-48EE3E4A8295}" type="presParOf" srcId="{7C099A6E-125A-4AE1-8E5F-E3EB91BB2105}" destId="{25D39F1C-3A60-4490-8F1C-B8A182CAA7D8}" srcOrd="1" destOrd="0" presId="urn:microsoft.com/office/officeart/2018/2/layout/IconLabelDescriptionList"/>
    <dgm:cxn modelId="{77CE3CE3-187C-4C7C-A672-3204E28C7E4B}" type="presParOf" srcId="{7C099A6E-125A-4AE1-8E5F-E3EB91BB2105}" destId="{479DB17A-6DC0-473F-ABCD-6ACD1D1C4AE5}" srcOrd="2" destOrd="0" presId="urn:microsoft.com/office/officeart/2018/2/layout/IconLabelDescriptionList"/>
    <dgm:cxn modelId="{8EF1C818-0CB0-4EE1-9459-4742A2D76213}" type="presParOf" srcId="{7C099A6E-125A-4AE1-8E5F-E3EB91BB2105}" destId="{EAEFBC42-347C-423B-8A21-957EB63BF8CE}" srcOrd="3" destOrd="0" presId="urn:microsoft.com/office/officeart/2018/2/layout/IconLabelDescriptionList"/>
    <dgm:cxn modelId="{99946E0F-3EBB-495D-8C63-203C145F153F}" type="presParOf" srcId="{7C099A6E-125A-4AE1-8E5F-E3EB91BB2105}" destId="{F0A8D0D1-21BC-47B0-BF9D-0E9E588D1E60}" srcOrd="4" destOrd="0" presId="urn:microsoft.com/office/officeart/2018/2/layout/IconLabelDescriptionList"/>
    <dgm:cxn modelId="{983DDF49-0870-435E-94A6-6E9EE019BD6D}" type="presParOf" srcId="{5DDB110F-ED06-4CC0-97B9-52BE4262D5F0}" destId="{BC3FC8FA-A9BB-46CF-9A9A-084B8E746E3B}" srcOrd="3" destOrd="0" presId="urn:microsoft.com/office/officeart/2018/2/layout/IconLabelDescriptionList"/>
    <dgm:cxn modelId="{6B649126-AFFB-4E0C-AEC7-08D6F4374A2F}" type="presParOf" srcId="{5DDB110F-ED06-4CC0-97B9-52BE4262D5F0}" destId="{2122ABF0-0D37-455E-98B2-C78A6191483B}" srcOrd="4" destOrd="0" presId="urn:microsoft.com/office/officeart/2018/2/layout/IconLabelDescriptionList"/>
    <dgm:cxn modelId="{9C323540-4A48-4B4D-BAB3-5C2CBFEBE88E}" type="presParOf" srcId="{2122ABF0-0D37-455E-98B2-C78A6191483B}" destId="{92096F7B-E76D-4B44-B71A-A61006A24884}" srcOrd="0" destOrd="0" presId="urn:microsoft.com/office/officeart/2018/2/layout/IconLabelDescriptionList"/>
    <dgm:cxn modelId="{49B39131-010F-46F4-9106-0A871A1C9C62}" type="presParOf" srcId="{2122ABF0-0D37-455E-98B2-C78A6191483B}" destId="{9AD63C76-FF89-43AE-876F-BD73E4A8568F}" srcOrd="1" destOrd="0" presId="urn:microsoft.com/office/officeart/2018/2/layout/IconLabelDescriptionList"/>
    <dgm:cxn modelId="{4BCCF6FC-CD61-4945-9D06-0B40633E056A}" type="presParOf" srcId="{2122ABF0-0D37-455E-98B2-C78A6191483B}" destId="{04A2A2F6-5FBC-486A-A658-CE7CD5C9968D}" srcOrd="2" destOrd="0" presId="urn:microsoft.com/office/officeart/2018/2/layout/IconLabelDescriptionList"/>
    <dgm:cxn modelId="{2F9A6A99-6602-4174-8B51-B9148D6E6CA9}" type="presParOf" srcId="{2122ABF0-0D37-455E-98B2-C78A6191483B}" destId="{6F9555BC-41E7-465B-934D-D8BBAC757877}" srcOrd="3" destOrd="0" presId="urn:microsoft.com/office/officeart/2018/2/layout/IconLabelDescriptionList"/>
    <dgm:cxn modelId="{4CA5E053-B6DA-4623-8E42-03AD879C3739}" type="presParOf" srcId="{2122ABF0-0D37-455E-98B2-C78A6191483B}" destId="{9CD08666-82A8-42CE-A507-81F9A9053F9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914AD-DCE2-474C-BC3C-41EBE208F40C}">
      <dsp:nvSpPr>
        <dsp:cNvPr id="0" name=""/>
        <dsp:cNvSpPr/>
      </dsp:nvSpPr>
      <dsp:spPr>
        <a:xfrm>
          <a:off x="0" y="2626263"/>
          <a:ext cx="5393361" cy="17231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There are two major components of the File Indexing Engine:</a:t>
          </a:r>
          <a:endParaRPr lang="en-US" sz="1500" kern="1200" dirty="0"/>
        </a:p>
      </dsp:txBody>
      <dsp:txXfrm>
        <a:off x="0" y="2626263"/>
        <a:ext cx="5393361" cy="930480"/>
      </dsp:txXfrm>
    </dsp:sp>
    <dsp:sp modelId="{E02A2665-0927-411C-862C-C653FA428CE9}">
      <dsp:nvSpPr>
        <dsp:cNvPr id="0" name=""/>
        <dsp:cNvSpPr/>
      </dsp:nvSpPr>
      <dsp:spPr>
        <a:xfrm>
          <a:off x="0" y="3522281"/>
          <a:ext cx="2696680" cy="7926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IN" sz="1700" kern="1200" dirty="0"/>
            <a:t>User Interface, built using </a:t>
          </a:r>
          <a:r>
            <a:rPr lang="en-IN" sz="1700" kern="1200" dirty="0" err="1"/>
            <a:t>Thymeleaf</a:t>
          </a:r>
          <a:r>
            <a:rPr lang="en-IN" sz="1700" kern="1200" dirty="0"/>
            <a:t> and Spring Boot.</a:t>
          </a:r>
          <a:endParaRPr lang="en-US" sz="1700" kern="1200" dirty="0"/>
        </a:p>
      </dsp:txBody>
      <dsp:txXfrm>
        <a:off x="0" y="3522281"/>
        <a:ext cx="2696680" cy="792631"/>
      </dsp:txXfrm>
    </dsp:sp>
    <dsp:sp modelId="{76232CEA-6987-4246-A814-5EDEFDE7254D}">
      <dsp:nvSpPr>
        <dsp:cNvPr id="0" name=""/>
        <dsp:cNvSpPr/>
      </dsp:nvSpPr>
      <dsp:spPr>
        <a:xfrm>
          <a:off x="2696680" y="3522281"/>
          <a:ext cx="2696680" cy="79263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IN" sz="1700" kern="1200" dirty="0"/>
            <a:t>Indexing Engine, built using Java.</a:t>
          </a:r>
          <a:endParaRPr lang="en-US" sz="1700" kern="1200" dirty="0"/>
        </a:p>
      </dsp:txBody>
      <dsp:txXfrm>
        <a:off x="2696680" y="3522281"/>
        <a:ext cx="2696680" cy="792631"/>
      </dsp:txXfrm>
    </dsp:sp>
    <dsp:sp modelId="{70C4A14E-F5C7-4C8A-A42B-5C135A22CB9F}">
      <dsp:nvSpPr>
        <dsp:cNvPr id="0" name=""/>
        <dsp:cNvSpPr/>
      </dsp:nvSpPr>
      <dsp:spPr>
        <a:xfrm rot="10800000">
          <a:off x="0" y="1962"/>
          <a:ext cx="5393361" cy="2650147"/>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File Indexing Engine is an application built to index and visualize the contents of the files kept in user entered directories. The indexes are created and stored in a destination directory provided by the user. These indexes can be searched and sorted on various parameters like file name, file size, number of lines, number of words. Also, tokens are extracted and displayed to the user on the user interface.</a:t>
          </a:r>
          <a:endParaRPr lang="en-US" sz="1500" kern="1200"/>
        </a:p>
      </dsp:txBody>
      <dsp:txXfrm rot="10800000">
        <a:off x="0" y="1962"/>
        <a:ext cx="5393361" cy="1721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49563-EF5D-4A8E-8D39-E7A0C4D9EA2B}">
      <dsp:nvSpPr>
        <dsp:cNvPr id="0" name=""/>
        <dsp:cNvSpPr/>
      </dsp:nvSpPr>
      <dsp:spPr>
        <a:xfrm>
          <a:off x="978636" y="314653"/>
          <a:ext cx="632812" cy="63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94769-7A45-44C5-A616-A4A967E2E642}">
      <dsp:nvSpPr>
        <dsp:cNvPr id="0" name=""/>
        <dsp:cNvSpPr/>
      </dsp:nvSpPr>
      <dsp:spPr>
        <a:xfrm>
          <a:off x="582397" y="952549"/>
          <a:ext cx="1406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Continuously watch the multiple directories provided by the user for any changes like creation or addition of new file(s) or directory(s), modification in any existing file’s content and deletion of file(s) or directory(s) by the user.</a:t>
          </a:r>
        </a:p>
      </dsp:txBody>
      <dsp:txXfrm>
        <a:off x="582397" y="952549"/>
        <a:ext cx="1406250" cy="1230468"/>
      </dsp:txXfrm>
    </dsp:sp>
    <dsp:sp modelId="{B140B827-974D-476F-8E12-B89801018F5E}">
      <dsp:nvSpPr>
        <dsp:cNvPr id="0" name=""/>
        <dsp:cNvSpPr/>
      </dsp:nvSpPr>
      <dsp:spPr>
        <a:xfrm>
          <a:off x="2630980" y="139486"/>
          <a:ext cx="632812" cy="63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E789B5-C852-4236-8DFF-9CD900BDBABE}">
      <dsp:nvSpPr>
        <dsp:cNvPr id="0" name=""/>
        <dsp:cNvSpPr/>
      </dsp:nvSpPr>
      <dsp:spPr>
        <a:xfrm>
          <a:off x="2244261" y="750786"/>
          <a:ext cx="1406250" cy="1931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Using Externalisation and Serialization to store Statistics of Files and Frequency of all Keywords of Files.       For Each Directory make a HashMap with key as File Path and Value as Serialized Object.</a:t>
          </a:r>
          <a:endParaRPr lang="en-US" sz="1100" kern="1200" dirty="0"/>
        </a:p>
      </dsp:txBody>
      <dsp:txXfrm>
        <a:off x="2244261" y="750786"/>
        <a:ext cx="1406250" cy="1931134"/>
      </dsp:txXfrm>
    </dsp:sp>
    <dsp:sp modelId="{964895EB-6C32-4583-BB34-2AE2F4FB5BD8}">
      <dsp:nvSpPr>
        <dsp:cNvPr id="0" name=""/>
        <dsp:cNvSpPr/>
      </dsp:nvSpPr>
      <dsp:spPr>
        <a:xfrm>
          <a:off x="4283324" y="314653"/>
          <a:ext cx="632812" cy="63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551E17-B594-4F49-8D60-2BCA398F5A66}">
      <dsp:nvSpPr>
        <dsp:cNvPr id="0" name=""/>
        <dsp:cNvSpPr/>
      </dsp:nvSpPr>
      <dsp:spPr>
        <a:xfrm>
          <a:off x="3896605" y="1276286"/>
          <a:ext cx="1406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Store the generated HashMap in a file named “output.txt” in user entered  directory.</a:t>
          </a:r>
          <a:endParaRPr lang="en-US" sz="1100" kern="1200" dirty="0"/>
        </a:p>
      </dsp:txBody>
      <dsp:txXfrm>
        <a:off x="3896605" y="1276286"/>
        <a:ext cx="1406250" cy="1230468"/>
      </dsp:txXfrm>
    </dsp:sp>
    <dsp:sp modelId="{867959AF-015E-496D-A412-02649076489A}">
      <dsp:nvSpPr>
        <dsp:cNvPr id="0" name=""/>
        <dsp:cNvSpPr/>
      </dsp:nvSpPr>
      <dsp:spPr>
        <a:xfrm>
          <a:off x="1814325" y="3185808"/>
          <a:ext cx="632812" cy="6328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659BBC-8530-48EC-8183-874D47FC9D94}">
      <dsp:nvSpPr>
        <dsp:cNvPr id="0" name=""/>
        <dsp:cNvSpPr/>
      </dsp:nvSpPr>
      <dsp:spPr>
        <a:xfrm>
          <a:off x="1418089" y="3995116"/>
          <a:ext cx="1406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Read the tokens from each file being watched while simultaneously .</a:t>
          </a:r>
          <a:endParaRPr lang="en-US" sz="1100" kern="1200" dirty="0"/>
        </a:p>
      </dsp:txBody>
      <dsp:txXfrm>
        <a:off x="1418089" y="3995116"/>
        <a:ext cx="1406250" cy="1230468"/>
      </dsp:txXfrm>
    </dsp:sp>
    <dsp:sp modelId="{F73BAEFE-B9CC-4317-B275-56E92AFD78B0}">
      <dsp:nvSpPr>
        <dsp:cNvPr id="0" name=""/>
        <dsp:cNvSpPr/>
      </dsp:nvSpPr>
      <dsp:spPr>
        <a:xfrm>
          <a:off x="3502246" y="3157249"/>
          <a:ext cx="632812" cy="6328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4FB66-C04B-42DD-B0B1-B32854F12180}">
      <dsp:nvSpPr>
        <dsp:cNvPr id="0" name=""/>
        <dsp:cNvSpPr/>
      </dsp:nvSpPr>
      <dsp:spPr>
        <a:xfrm>
          <a:off x="3070433" y="3995116"/>
          <a:ext cx="1406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Search keyword feature to search for tokens</a:t>
          </a:r>
          <a:endParaRPr lang="en-US" sz="1100" kern="1200"/>
        </a:p>
      </dsp:txBody>
      <dsp:txXfrm>
        <a:off x="3070433" y="3995116"/>
        <a:ext cx="1406250" cy="1230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7EC40-C4D9-4BA0-973B-92E6E22E9E6E}">
      <dsp:nvSpPr>
        <dsp:cNvPr id="0" name=""/>
        <dsp:cNvSpPr/>
      </dsp:nvSpPr>
      <dsp:spPr>
        <a:xfrm>
          <a:off x="752089" y="130909"/>
          <a:ext cx="1205470" cy="1205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518AAD-6D34-48B2-88A9-6CED38691F01}">
      <dsp:nvSpPr>
        <dsp:cNvPr id="0" name=""/>
        <dsp:cNvSpPr/>
      </dsp:nvSpPr>
      <dsp:spPr>
        <a:xfrm>
          <a:off x="165754" y="1861986"/>
          <a:ext cx="3444200" cy="52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Search Query feature supports searching the token in currently present files and store it in Searched_Keyword.txt.</a:t>
          </a:r>
        </a:p>
      </dsp:txBody>
      <dsp:txXfrm>
        <a:off x="165754" y="1861986"/>
        <a:ext cx="3444200" cy="525202"/>
      </dsp:txXfrm>
    </dsp:sp>
    <dsp:sp modelId="{A908B55E-2B2B-4AE2-9A72-532E73D872A6}">
      <dsp:nvSpPr>
        <dsp:cNvPr id="0" name=""/>
        <dsp:cNvSpPr/>
      </dsp:nvSpPr>
      <dsp:spPr>
        <a:xfrm>
          <a:off x="17584" y="3110893"/>
          <a:ext cx="3444200" cy="43826"/>
        </a:xfrm>
        <a:prstGeom prst="rect">
          <a:avLst/>
        </a:prstGeom>
        <a:noFill/>
        <a:ln>
          <a:noFill/>
        </a:ln>
        <a:effectLst/>
      </dsp:spPr>
      <dsp:style>
        <a:lnRef idx="0">
          <a:scrgbClr r="0" g="0" b="0"/>
        </a:lnRef>
        <a:fillRef idx="0">
          <a:scrgbClr r="0" g="0" b="0"/>
        </a:fillRef>
        <a:effectRef idx="0">
          <a:scrgbClr r="0" g="0" b="0"/>
        </a:effectRef>
        <a:fontRef idx="minor"/>
      </dsp:style>
    </dsp:sp>
    <dsp:sp modelId="{2DEC86B3-58C2-4A51-92C9-F9F58FAC4875}">
      <dsp:nvSpPr>
        <dsp:cNvPr id="0" name=""/>
        <dsp:cNvSpPr/>
      </dsp:nvSpPr>
      <dsp:spPr>
        <a:xfrm>
          <a:off x="4718090" y="0"/>
          <a:ext cx="1205470" cy="1205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DB17A-6DC0-473F-ABCD-6ACD1D1C4AE5}">
      <dsp:nvSpPr>
        <dsp:cNvPr id="0" name=""/>
        <dsp:cNvSpPr/>
      </dsp:nvSpPr>
      <dsp:spPr>
        <a:xfrm>
          <a:off x="4064520" y="1842964"/>
          <a:ext cx="3444200" cy="1498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Sort Files on:  Filenames    Number of Lines       Number of Words Size </a:t>
          </a:r>
        </a:p>
        <a:p>
          <a:pPr marL="0" lvl="0" indent="0" algn="l" defTabSz="622300">
            <a:lnSpc>
              <a:spcPct val="100000"/>
            </a:lnSpc>
            <a:spcBef>
              <a:spcPct val="0"/>
            </a:spcBef>
            <a:spcAft>
              <a:spcPct val="35000"/>
            </a:spcAft>
            <a:buNone/>
            <a:defRPr b="1"/>
          </a:pPr>
          <a:r>
            <a:rPr lang="en-US" sz="1400" kern="1200" dirty="0"/>
            <a:t>And Store it in Sorted_File_Details.txt.  </a:t>
          </a:r>
        </a:p>
      </dsp:txBody>
      <dsp:txXfrm>
        <a:off x="4064520" y="1842964"/>
        <a:ext cx="3444200" cy="1498533"/>
      </dsp:txXfrm>
    </dsp:sp>
    <dsp:sp modelId="{F0A8D0D1-21BC-47B0-BF9D-0E9E588D1E60}">
      <dsp:nvSpPr>
        <dsp:cNvPr id="0" name=""/>
        <dsp:cNvSpPr/>
      </dsp:nvSpPr>
      <dsp:spPr>
        <a:xfrm>
          <a:off x="4079675" y="812300"/>
          <a:ext cx="3444200" cy="99346"/>
        </a:xfrm>
        <a:prstGeom prst="rect">
          <a:avLst/>
        </a:prstGeom>
        <a:noFill/>
        <a:ln>
          <a:noFill/>
        </a:ln>
        <a:effectLst/>
      </dsp:spPr>
      <dsp:style>
        <a:lnRef idx="0">
          <a:scrgbClr r="0" g="0" b="0"/>
        </a:lnRef>
        <a:fillRef idx="0">
          <a:scrgbClr r="0" g="0" b="0"/>
        </a:fillRef>
        <a:effectRef idx="0">
          <a:scrgbClr r="0" g="0" b="0"/>
        </a:effectRef>
        <a:fontRef idx="minor"/>
      </dsp:style>
    </dsp:sp>
    <dsp:sp modelId="{92096F7B-E76D-4B44-B71A-A61006A24884}">
      <dsp:nvSpPr>
        <dsp:cNvPr id="0" name=""/>
        <dsp:cNvSpPr/>
      </dsp:nvSpPr>
      <dsp:spPr>
        <a:xfrm>
          <a:off x="8057668" y="67068"/>
          <a:ext cx="1205470" cy="1205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2A2F6-5FBC-486A-A658-CE7CD5C9968D}">
      <dsp:nvSpPr>
        <dsp:cNvPr id="0" name=""/>
        <dsp:cNvSpPr/>
      </dsp:nvSpPr>
      <dsp:spPr>
        <a:xfrm>
          <a:off x="7878352" y="1804969"/>
          <a:ext cx="3444200" cy="58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t>Generate Token as well its frequency in every files in directory.</a:t>
          </a:r>
          <a:endParaRPr lang="en-US" sz="1400" kern="1200" dirty="0"/>
        </a:p>
      </dsp:txBody>
      <dsp:txXfrm>
        <a:off x="7878352" y="1804969"/>
        <a:ext cx="3444200" cy="585444"/>
      </dsp:txXfrm>
    </dsp:sp>
    <dsp:sp modelId="{9CD08666-82A8-42CE-A507-81F9A9053F9E}">
      <dsp:nvSpPr>
        <dsp:cNvPr id="0" name=""/>
        <dsp:cNvSpPr/>
      </dsp:nvSpPr>
      <dsp:spPr>
        <a:xfrm>
          <a:off x="8111456" y="3110893"/>
          <a:ext cx="3444200" cy="4382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CCAB-CEDA-4EE4-9FB1-5DA8D28D5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830FD2-DE63-4530-99B4-659DD9851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E7114B-F62C-4A63-80C6-F5C96DB91645}"/>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CEEDE28B-342C-4EA3-AD5B-350CC1710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8AE84-E669-4ABE-8F05-3D5F0F78797F}"/>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175851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5467-1A7C-4EF9-AD4C-A490EE1964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11CF6-DDEA-4CBD-817D-6E95E61C5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9391F-D57F-4765-8733-FB6AF62A887A}"/>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4E9CDA07-6D8F-4054-88CB-700C89693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DABDA-435E-4746-91B5-FD10F6894567}"/>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258527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1261-FCF2-46E0-9595-8CC4DF643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82585-216D-4F22-9B4D-E3CFE27EEE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17989-6C4E-45B3-9994-79F94C6B9544}"/>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83C0E0D2-E0C7-4394-9019-6D1267ECB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6F3F0-9377-4C72-BDA6-5D8341DABDCF}"/>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224652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AC9E-062F-4952-8421-5C0906CC6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BBE0BE-BFF4-4773-B992-90E6955446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FA81E-640F-4A66-BDB5-7B8C6566C610}"/>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0B2841D5-EDD0-4355-A6FE-E90352315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DFE0E-45A4-402B-B380-D6322BF81C8F}"/>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26977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9E15-755A-4DCF-AD03-D16DDDB2E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EA7CCD-5989-4633-9437-2E44F17915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4F520-B29D-45F3-9D56-6E660813B076}"/>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348493CA-7CB8-477C-8D8D-4324516CE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D6B1E-E1AA-4DCF-9C0F-89B5F75150D0}"/>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71259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B55C-9553-4001-93AB-89752A0B95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C8B56-E1E8-42D7-BE21-1843156F2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B4A550-40B4-4C58-96E3-4964A0266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EA7437-DB96-4269-A826-790C35813FDD}"/>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6" name="Footer Placeholder 5">
            <a:extLst>
              <a:ext uri="{FF2B5EF4-FFF2-40B4-BE49-F238E27FC236}">
                <a16:creationId xmlns:a16="http://schemas.microsoft.com/office/drawing/2014/main" id="{A334021E-AAA9-4D20-AA90-B3D88B964D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0F760-A640-4C94-ACD7-0355D781828D}"/>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47047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F859-07AC-4242-A51C-9C9404025F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6942B-542E-4D05-B896-703EF2E99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9F2BF-8650-4BDE-BE58-D86D7D67D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27BE20-84B8-43A7-B2A9-4AEB6E998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4BEC5-EBB9-402A-9A15-18F2E1771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A8043-327C-476A-8565-E78EEE07D424}"/>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8" name="Footer Placeholder 7">
            <a:extLst>
              <a:ext uri="{FF2B5EF4-FFF2-40B4-BE49-F238E27FC236}">
                <a16:creationId xmlns:a16="http://schemas.microsoft.com/office/drawing/2014/main" id="{2B977884-4284-4B98-81A8-41D66E3FEB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C78427-A54A-4B32-BF03-B679A0B4603D}"/>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163489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CDFA-D47A-47A5-A02A-860D67D129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8372D9-EA57-489A-B1E8-59018FA8B4CE}"/>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4" name="Footer Placeholder 3">
            <a:extLst>
              <a:ext uri="{FF2B5EF4-FFF2-40B4-BE49-F238E27FC236}">
                <a16:creationId xmlns:a16="http://schemas.microsoft.com/office/drawing/2014/main" id="{16EB4C3E-BEC2-4518-897A-CD9B08213A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07D07A-1F9A-43E5-9698-E907D4E487D2}"/>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239829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219A6-39B4-4039-A18D-6E09B85B3E8D}"/>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3" name="Footer Placeholder 2">
            <a:extLst>
              <a:ext uri="{FF2B5EF4-FFF2-40B4-BE49-F238E27FC236}">
                <a16:creationId xmlns:a16="http://schemas.microsoft.com/office/drawing/2014/main" id="{35B128DA-728B-4EB6-948C-9897418BA9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296C54-FC1B-4565-9505-F2C882440160}"/>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310828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722D-802E-4B2C-8DEA-4889AB05B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FD5A35-DC45-41E7-8812-5ACD7A125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DCFA37-55F7-4AAE-925E-641153A3E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F91CC-B069-47D7-B53B-11C45ADB3D7A}"/>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6" name="Footer Placeholder 5">
            <a:extLst>
              <a:ext uri="{FF2B5EF4-FFF2-40B4-BE49-F238E27FC236}">
                <a16:creationId xmlns:a16="http://schemas.microsoft.com/office/drawing/2014/main" id="{66BA8770-69DA-4398-BF46-F53BBB4EF2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592D7-E4D3-444F-84B2-FD7F2B976FE3}"/>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393578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81EE-E07E-4D7A-AEB8-8AEC843B7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79EA32-E81D-46C6-8113-F04F5D494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9F7993-69B4-499C-AC88-A10CBA45E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D9D6A-DE6A-4EAB-9E86-61467C3B0EA9}"/>
              </a:ext>
            </a:extLst>
          </p:cNvPr>
          <p:cNvSpPr>
            <a:spLocks noGrp="1"/>
          </p:cNvSpPr>
          <p:nvPr>
            <p:ph type="dt" sz="half" idx="10"/>
          </p:nvPr>
        </p:nvSpPr>
        <p:spPr/>
        <p:txBody>
          <a:bodyPr/>
          <a:lstStyle/>
          <a:p>
            <a:fld id="{675E50AF-A812-4E40-A06F-72E34D1C2DE9}" type="datetimeFigureOut">
              <a:rPr lang="en-IN" smtClean="0"/>
              <a:t>05-12-2021</a:t>
            </a:fld>
            <a:endParaRPr lang="en-IN"/>
          </a:p>
        </p:txBody>
      </p:sp>
      <p:sp>
        <p:nvSpPr>
          <p:cNvPr id="6" name="Footer Placeholder 5">
            <a:extLst>
              <a:ext uri="{FF2B5EF4-FFF2-40B4-BE49-F238E27FC236}">
                <a16:creationId xmlns:a16="http://schemas.microsoft.com/office/drawing/2014/main" id="{5FB0F6C5-B28F-42D7-88A7-1FCE3C8255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332E4-D168-4EE4-B9E5-B31738132C6F}"/>
              </a:ext>
            </a:extLst>
          </p:cNvPr>
          <p:cNvSpPr>
            <a:spLocks noGrp="1"/>
          </p:cNvSpPr>
          <p:nvPr>
            <p:ph type="sldNum" sz="quarter" idx="12"/>
          </p:nvPr>
        </p:nvSpPr>
        <p:spPr/>
        <p:txBody>
          <a:bodyPr/>
          <a:lstStyle/>
          <a:p>
            <a:fld id="{9439E3C0-C6F7-4625-BE9D-B81B162B2FFD}" type="slidenum">
              <a:rPr lang="en-IN" smtClean="0"/>
              <a:t>‹#›</a:t>
            </a:fld>
            <a:endParaRPr lang="en-IN"/>
          </a:p>
        </p:txBody>
      </p:sp>
    </p:spTree>
    <p:extLst>
      <p:ext uri="{BB962C8B-B14F-4D97-AF65-F5344CB8AC3E}">
        <p14:creationId xmlns:p14="http://schemas.microsoft.com/office/powerpoint/2010/main" val="250613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EF0DA-E71B-4DE5-87C0-BC82C7280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D3023-F32B-4055-B387-031C68619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695A0-6A41-4D06-A458-A49DF89E5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E50AF-A812-4E40-A06F-72E34D1C2DE9}" type="datetimeFigureOut">
              <a:rPr lang="en-IN" smtClean="0"/>
              <a:t>05-12-2021</a:t>
            </a:fld>
            <a:endParaRPr lang="en-IN"/>
          </a:p>
        </p:txBody>
      </p:sp>
      <p:sp>
        <p:nvSpPr>
          <p:cNvPr id="5" name="Footer Placeholder 4">
            <a:extLst>
              <a:ext uri="{FF2B5EF4-FFF2-40B4-BE49-F238E27FC236}">
                <a16:creationId xmlns:a16="http://schemas.microsoft.com/office/drawing/2014/main" id="{C508FE2A-3ADC-47C9-857D-1894D8517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D034BD-47B9-4630-AC67-E7BABBA93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E3C0-C6F7-4625-BE9D-B81B162B2FFD}" type="slidenum">
              <a:rPr lang="en-IN" smtClean="0"/>
              <a:t>‹#›</a:t>
            </a:fld>
            <a:endParaRPr lang="en-IN"/>
          </a:p>
        </p:txBody>
      </p:sp>
    </p:spTree>
    <p:extLst>
      <p:ext uri="{BB962C8B-B14F-4D97-AF65-F5344CB8AC3E}">
        <p14:creationId xmlns:p14="http://schemas.microsoft.com/office/powerpoint/2010/main" val="173258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D4B102-A3C2-4E45-B220-646333A3023C}"/>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File Indexing System</a:t>
            </a:r>
            <a:endParaRPr lang="en-IN" dirty="0">
              <a:solidFill>
                <a:srgbClr val="FFFFFF"/>
              </a:solidFill>
            </a:endParaRPr>
          </a:p>
        </p:txBody>
      </p:sp>
      <p:sp>
        <p:nvSpPr>
          <p:cNvPr id="3" name="Subtitle 2">
            <a:extLst>
              <a:ext uri="{FF2B5EF4-FFF2-40B4-BE49-F238E27FC236}">
                <a16:creationId xmlns:a16="http://schemas.microsoft.com/office/drawing/2014/main" id="{D4CA4D22-6A79-4F96-B0AE-D26607CE996B}"/>
              </a:ext>
            </a:extLst>
          </p:cNvPr>
          <p:cNvSpPr>
            <a:spLocks noGrp="1"/>
          </p:cNvSpPr>
          <p:nvPr>
            <p:ph type="subTitle" idx="1"/>
          </p:nvPr>
        </p:nvSpPr>
        <p:spPr>
          <a:xfrm>
            <a:off x="3045368" y="4164365"/>
            <a:ext cx="6105194" cy="682079"/>
          </a:xfrm>
        </p:spPr>
        <p:txBody>
          <a:bodyPr>
            <a:normAutofit/>
          </a:bodyPr>
          <a:lstStyle/>
          <a:p>
            <a:r>
              <a:rPr lang="en-US" dirty="0">
                <a:solidFill>
                  <a:srgbClr val="FFFFFF"/>
                </a:solidFill>
              </a:rPr>
              <a:t>By Ankit Gautam</a:t>
            </a:r>
            <a:endParaRPr lang="en-IN" dirty="0">
              <a:solidFill>
                <a:srgbClr val="FFFFFF"/>
              </a:solidFill>
            </a:endParaRPr>
          </a:p>
        </p:txBody>
      </p:sp>
    </p:spTree>
    <p:extLst>
      <p:ext uri="{BB962C8B-B14F-4D97-AF65-F5344CB8AC3E}">
        <p14:creationId xmlns:p14="http://schemas.microsoft.com/office/powerpoint/2010/main" val="229911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BF20B3-0D06-4823-882F-FB9E5D8DABCC}"/>
              </a:ext>
            </a:extLst>
          </p:cNvPr>
          <p:cNvSpPr>
            <a:spLocks noGrp="1"/>
          </p:cNvSpPr>
          <p:nvPr>
            <p:ph type="title"/>
          </p:nvPr>
        </p:nvSpPr>
        <p:spPr>
          <a:xfrm>
            <a:off x="838200" y="365125"/>
            <a:ext cx="5393361" cy="1325563"/>
          </a:xfrm>
        </p:spPr>
        <p:txBody>
          <a:bodyPr>
            <a:normAutofit/>
          </a:bodyPr>
          <a:lstStyle/>
          <a:p>
            <a:r>
              <a:rPr lang="en-US"/>
              <a:t>Introduction</a:t>
            </a:r>
            <a:endParaRPr lang="en-IN"/>
          </a:p>
        </p:txBody>
      </p:sp>
      <p:pic>
        <p:nvPicPr>
          <p:cNvPr id="19" name="Picture 18" descr="Background pattern&#10;&#10;Description automatically generated">
            <a:extLst>
              <a:ext uri="{FF2B5EF4-FFF2-40B4-BE49-F238E27FC236}">
                <a16:creationId xmlns:a16="http://schemas.microsoft.com/office/drawing/2014/main" id="{F46C32F5-1584-4C12-ADEE-3DC8590A8719}"/>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5" name="Arc 2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Oval 2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8B83CBDE-5813-4F9E-A73E-DCC4AC3315CA}"/>
              </a:ext>
            </a:extLst>
          </p:cNvPr>
          <p:cNvGraphicFramePr>
            <a:graphicFrameLocks noGrp="1"/>
          </p:cNvGraphicFramePr>
          <p:nvPr>
            <p:ph idx="1"/>
            <p:extLst>
              <p:ext uri="{D42A27DB-BD31-4B8C-83A1-F6EECF244321}">
                <p14:modId xmlns:p14="http://schemas.microsoft.com/office/powerpoint/2010/main" val="112362488"/>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716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D62B5F4-CED8-4D23-9B2E-162B95526C80}"/>
              </a:ext>
            </a:extLst>
          </p:cNvPr>
          <p:cNvSpPr>
            <a:spLocks noGrp="1"/>
          </p:cNvSpPr>
          <p:nvPr>
            <p:ph type="title"/>
          </p:nvPr>
        </p:nvSpPr>
        <p:spPr>
          <a:xfrm>
            <a:off x="838200" y="365125"/>
            <a:ext cx="5393361" cy="1325563"/>
          </a:xfrm>
        </p:spPr>
        <p:txBody>
          <a:bodyPr>
            <a:normAutofit/>
          </a:bodyPr>
          <a:lstStyle/>
          <a:p>
            <a:r>
              <a:rPr lang="en-US"/>
              <a:t>Features of Application	</a:t>
            </a:r>
            <a:endParaRPr lang="en-IN"/>
          </a:p>
        </p:txBody>
      </p:sp>
      <p:pic>
        <p:nvPicPr>
          <p:cNvPr id="15" name="Picture 14">
            <a:extLst>
              <a:ext uri="{FF2B5EF4-FFF2-40B4-BE49-F238E27FC236}">
                <a16:creationId xmlns:a16="http://schemas.microsoft.com/office/drawing/2014/main" id="{C80C2F87-2C54-4708-B787-5696A801AF12}"/>
              </a:ext>
            </a:extLst>
          </p:cNvPr>
          <p:cNvPicPr>
            <a:picLocks noChangeAspect="1"/>
          </p:cNvPicPr>
          <p:nvPr/>
        </p:nvPicPr>
        <p:blipFill rotWithShape="1">
          <a:blip r:embed="rId2"/>
          <a:srcRect l="33251" r="-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Arc 20">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D49F3491-4258-4BAF-BFF0-CEBBAC979F45}"/>
              </a:ext>
            </a:extLst>
          </p:cNvPr>
          <p:cNvGraphicFramePr>
            <a:graphicFrameLocks noGrp="1"/>
          </p:cNvGraphicFramePr>
          <p:nvPr>
            <p:ph idx="1"/>
            <p:extLst>
              <p:ext uri="{D42A27DB-BD31-4B8C-83A1-F6EECF244321}">
                <p14:modId xmlns:p14="http://schemas.microsoft.com/office/powerpoint/2010/main" val="1188217317"/>
              </p:ext>
            </p:extLst>
          </p:nvPr>
        </p:nvGraphicFramePr>
        <p:xfrm>
          <a:off x="408373" y="1340528"/>
          <a:ext cx="5894773" cy="5365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161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B5F4-CED8-4D23-9B2E-162B95526C80}"/>
              </a:ext>
            </a:extLst>
          </p:cNvPr>
          <p:cNvSpPr>
            <a:spLocks noGrp="1"/>
          </p:cNvSpPr>
          <p:nvPr>
            <p:ph type="title"/>
          </p:nvPr>
        </p:nvSpPr>
        <p:spPr>
          <a:xfrm>
            <a:off x="396573" y="320675"/>
            <a:ext cx="11407487" cy="1325563"/>
          </a:xfrm>
        </p:spPr>
        <p:txBody>
          <a:bodyPr>
            <a:normAutofit/>
          </a:bodyPr>
          <a:lstStyle/>
          <a:p>
            <a:r>
              <a:rPr lang="en-US" sz="5400"/>
              <a:t>Features of Application	</a:t>
            </a:r>
            <a:endParaRPr lang="en-IN" sz="540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DA479DF-91ED-407A-A72F-AF135DC99F5C}"/>
              </a:ext>
            </a:extLst>
          </p:cNvPr>
          <p:cNvGraphicFramePr>
            <a:graphicFrameLocks noGrp="1"/>
          </p:cNvGraphicFramePr>
          <p:nvPr>
            <p:ph idx="1"/>
            <p:extLst>
              <p:ext uri="{D42A27DB-BD31-4B8C-83A1-F6EECF244321}">
                <p14:modId xmlns:p14="http://schemas.microsoft.com/office/powerpoint/2010/main" val="754705091"/>
              </p:ext>
            </p:extLst>
          </p:nvPr>
        </p:nvGraphicFramePr>
        <p:xfrm>
          <a:off x="230820" y="1825625"/>
          <a:ext cx="1157324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20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5BBA-1B97-45E1-B509-459106BFEF33}"/>
              </a:ext>
            </a:extLst>
          </p:cNvPr>
          <p:cNvSpPr>
            <a:spLocks noGrp="1"/>
          </p:cNvSpPr>
          <p:nvPr>
            <p:ph type="title"/>
          </p:nvPr>
        </p:nvSpPr>
        <p:spPr/>
        <p:txBody>
          <a:bodyPr/>
          <a:lstStyle/>
          <a:p>
            <a:r>
              <a:rPr lang="en-US"/>
              <a:t>Workflow</a:t>
            </a:r>
            <a:endParaRPr lang="en-IN" dirty="0"/>
          </a:p>
        </p:txBody>
      </p:sp>
      <p:pic>
        <p:nvPicPr>
          <p:cNvPr id="7" name="Content Placeholder 6" descr="Diagram, engineering drawing&#10;&#10;Description automatically generated">
            <a:extLst>
              <a:ext uri="{FF2B5EF4-FFF2-40B4-BE49-F238E27FC236}">
                <a16:creationId xmlns:a16="http://schemas.microsoft.com/office/drawing/2014/main" id="{1D439B78-4776-4D03-BF60-5B22658931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765" y="179293"/>
            <a:ext cx="6397891" cy="6615953"/>
          </a:xfrm>
        </p:spPr>
      </p:pic>
    </p:spTree>
    <p:extLst>
      <p:ext uri="{BB962C8B-B14F-4D97-AF65-F5344CB8AC3E}">
        <p14:creationId xmlns:p14="http://schemas.microsoft.com/office/powerpoint/2010/main" val="47067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CE5B-AECA-411A-ABD7-7AEC2FF4B6D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3F9E8EF-69BB-46FD-B96C-B42488288AE8}"/>
              </a:ext>
            </a:extLst>
          </p:cNvPr>
          <p:cNvSpPr>
            <a:spLocks noGrp="1"/>
          </p:cNvSpPr>
          <p:nvPr>
            <p:ph idx="1"/>
          </p:nvPr>
        </p:nvSpPr>
        <p:spPr/>
        <p:txBody>
          <a:bodyPr>
            <a:normAutofit lnSpcReduction="10000"/>
          </a:bodyPr>
          <a:lstStyle/>
          <a:p>
            <a:r>
              <a:rPr lang="en-US" dirty="0"/>
              <a:t>File Indexing Engine is an application built to index and catalogue our files data such as the number words, number of lines, size of file along with other metadata in them. When we search after indexing it looks at an index of terms to find results faster.</a:t>
            </a:r>
          </a:p>
          <a:p>
            <a:r>
              <a:rPr lang="en-US" dirty="0"/>
              <a:t>Also, along with indexing, we monitor the provided directories for any changes at the file level or the directory level.’</a:t>
            </a:r>
          </a:p>
          <a:p>
            <a:r>
              <a:rPr lang="en-US" dirty="0"/>
              <a:t>Indexing </a:t>
            </a:r>
            <a:r>
              <a:rPr lang="en-US" b="0" i="0" dirty="0">
                <a:solidFill>
                  <a:srgbClr val="202124"/>
                </a:solidFill>
                <a:effectLst/>
              </a:rPr>
              <a:t>is done for performance reasons as </a:t>
            </a:r>
            <a:r>
              <a:rPr lang="en-US" i="0" dirty="0">
                <a:solidFill>
                  <a:srgbClr val="202124"/>
                </a:solidFill>
                <a:effectLst/>
              </a:rPr>
              <a:t>indexing</a:t>
            </a:r>
            <a:r>
              <a:rPr lang="en-US" b="0" i="0" dirty="0">
                <a:solidFill>
                  <a:srgbClr val="202124"/>
                </a:solidFill>
                <a:effectLst/>
              </a:rPr>
              <a:t> files </a:t>
            </a:r>
            <a:r>
              <a:rPr lang="en-US" i="0" dirty="0">
                <a:solidFill>
                  <a:srgbClr val="202124"/>
                </a:solidFill>
                <a:effectLst/>
              </a:rPr>
              <a:t>does</a:t>
            </a:r>
            <a:r>
              <a:rPr lang="en-US" b="0" i="0" dirty="0">
                <a:solidFill>
                  <a:srgbClr val="202124"/>
                </a:solidFill>
                <a:effectLst/>
              </a:rPr>
              <a:t> impact performance. </a:t>
            </a:r>
            <a:r>
              <a:rPr lang="en-US" dirty="0">
                <a:solidFill>
                  <a:srgbClr val="202124"/>
                </a:solidFill>
              </a:rPr>
              <a:t>I</a:t>
            </a:r>
            <a:r>
              <a:rPr lang="en-US" b="0" i="0" dirty="0">
                <a:solidFill>
                  <a:srgbClr val="202124"/>
                </a:solidFill>
                <a:effectLst/>
              </a:rPr>
              <a:t>f you have </a:t>
            </a:r>
            <a:r>
              <a:rPr lang="en-US" i="0" dirty="0">
                <a:solidFill>
                  <a:srgbClr val="202124"/>
                </a:solidFill>
                <a:effectLst/>
              </a:rPr>
              <a:t>a</a:t>
            </a:r>
            <a:r>
              <a:rPr lang="en-US" b="1" i="0" dirty="0">
                <a:solidFill>
                  <a:srgbClr val="202124"/>
                </a:solidFill>
                <a:effectLst/>
              </a:rPr>
              <a:t> </a:t>
            </a:r>
            <a:r>
              <a:rPr lang="en-US" b="0" i="0" dirty="0">
                <a:solidFill>
                  <a:srgbClr val="202124"/>
                </a:solidFill>
                <a:effectLst/>
              </a:rPr>
              <a:t>few folders that you routinely access and search for files in, you </a:t>
            </a:r>
            <a:r>
              <a:rPr lang="en-US" i="0" dirty="0">
                <a:solidFill>
                  <a:srgbClr val="202124"/>
                </a:solidFill>
                <a:effectLst/>
              </a:rPr>
              <a:t>can</a:t>
            </a:r>
            <a:r>
              <a:rPr lang="en-US" b="0" i="0" dirty="0">
                <a:solidFill>
                  <a:srgbClr val="202124"/>
                </a:solidFill>
                <a:effectLst/>
              </a:rPr>
              <a:t> greatly reduce </a:t>
            </a:r>
            <a:r>
              <a:rPr lang="en-US" i="0" dirty="0">
                <a:solidFill>
                  <a:srgbClr val="202124"/>
                </a:solidFill>
                <a:effectLst/>
              </a:rPr>
              <a:t>the</a:t>
            </a:r>
            <a:r>
              <a:rPr lang="en-US" b="0" i="0" dirty="0">
                <a:solidFill>
                  <a:srgbClr val="202124"/>
                </a:solidFill>
                <a:effectLst/>
              </a:rPr>
              <a:t> time it takes to find these files in Windows Search by </a:t>
            </a:r>
            <a:r>
              <a:rPr lang="en-US" i="0" dirty="0">
                <a:solidFill>
                  <a:srgbClr val="202124"/>
                </a:solidFill>
                <a:effectLst/>
              </a:rPr>
              <a:t>indexing</a:t>
            </a:r>
            <a:r>
              <a:rPr lang="en-US" b="0" i="0" dirty="0">
                <a:solidFill>
                  <a:srgbClr val="202124"/>
                </a:solidFill>
                <a:effectLst/>
              </a:rPr>
              <a:t> them</a:t>
            </a:r>
            <a:endParaRPr lang="en-IN" dirty="0"/>
          </a:p>
        </p:txBody>
      </p:sp>
    </p:spTree>
    <p:extLst>
      <p:ext uri="{BB962C8B-B14F-4D97-AF65-F5344CB8AC3E}">
        <p14:creationId xmlns:p14="http://schemas.microsoft.com/office/powerpoint/2010/main" val="182568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419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File Indexing System</vt:lpstr>
      <vt:lpstr>Introduction</vt:lpstr>
      <vt:lpstr>Features of Application </vt:lpstr>
      <vt:lpstr>Features of Application </vt:lpstr>
      <vt:lpstr>Workflow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Indexing Engine</dc:title>
  <dc:creator>Ankit Gautam</dc:creator>
  <cp:lastModifiedBy>Archit Tewari</cp:lastModifiedBy>
  <cp:revision>5</cp:revision>
  <dcterms:created xsi:type="dcterms:W3CDTF">2020-12-30T14:22:53Z</dcterms:created>
  <dcterms:modified xsi:type="dcterms:W3CDTF">2021-12-05T12:14:04Z</dcterms:modified>
</cp:coreProperties>
</file>