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0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52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3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8AB-0F4F-484E-AD2C-AD23DE26AFF2}" type="datetimeFigureOut">
              <a:rPr lang="zh-CN" altLang="en-US" smtClean="0"/>
              <a:t>2016/1/25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32F2-799E-4EE7-9540-A3644AC95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58265" y="5257800"/>
            <a:ext cx="4745255" cy="1297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此页删除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32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83" y="122313"/>
            <a:ext cx="8653111" cy="6489834"/>
          </a:xfrm>
        </p:spPr>
      </p:pic>
      <p:sp>
        <p:nvSpPr>
          <p:cNvPr id="5" name="圆角矩形 4"/>
          <p:cNvSpPr/>
          <p:nvPr/>
        </p:nvSpPr>
        <p:spPr>
          <a:xfrm>
            <a:off x="577516" y="5380522"/>
            <a:ext cx="4254366" cy="1203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医院列表删除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1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88" y="202131"/>
            <a:ext cx="8100717" cy="6075538"/>
          </a:xfrm>
        </p:spPr>
      </p:pic>
      <p:sp>
        <p:nvSpPr>
          <p:cNvPr id="5" name="圆角矩形 4"/>
          <p:cNvSpPr/>
          <p:nvPr/>
        </p:nvSpPr>
        <p:spPr>
          <a:xfrm>
            <a:off x="288758" y="5399773"/>
            <a:ext cx="3888606" cy="134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   会议取消、会议过期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56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80064"/>
            <a:ext cx="7995865" cy="5996899"/>
          </a:xfrm>
        </p:spPr>
      </p:pic>
      <p:sp>
        <p:nvSpPr>
          <p:cNvPr id="5" name="圆角矩形 4"/>
          <p:cNvSpPr/>
          <p:nvPr/>
        </p:nvSpPr>
        <p:spPr>
          <a:xfrm>
            <a:off x="288758" y="5380522"/>
            <a:ext cx="3936733" cy="131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会前会后拍照                           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原程序限制：至少拍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现需改为：至少拍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张，多拍不限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00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wanglin.ll</dc:creator>
  <cp:lastModifiedBy>wanglin.ll</cp:lastModifiedBy>
  <cp:revision>2</cp:revision>
  <dcterms:created xsi:type="dcterms:W3CDTF">2016-01-25T04:06:07Z</dcterms:created>
  <dcterms:modified xsi:type="dcterms:W3CDTF">2016-01-25T04:12:39Z</dcterms:modified>
</cp:coreProperties>
</file>