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5" r:id="rId2"/>
    <p:sldId id="364" r:id="rId3"/>
  </p:sldIdLst>
  <p:sldSz cx="10693400" cy="7561263"/>
  <p:notesSz cx="6858000" cy="9144000"/>
  <p:defaultTextStyle>
    <a:defPPr>
      <a:defRPr lang="zh-CN"/>
    </a:defPPr>
    <a:lvl1pPr marL="0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6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2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08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4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79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B4B"/>
    <a:srgbClr val="D1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3"/>
    <p:restoredTop sz="50000"/>
  </p:normalViewPr>
  <p:slideViewPr>
    <p:cSldViewPr>
      <p:cViewPr>
        <p:scale>
          <a:sx n="75" d="100"/>
          <a:sy n="75" d="100"/>
        </p:scale>
        <p:origin x="1096" y="-14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F59F-0E84-41E4-8CB1-AD0B0B766FC7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4C0A-25DF-4348-8AB7-E4ECFBBBAD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597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7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6" indent="0">
              <a:buNone/>
              <a:defRPr sz="2300" b="1"/>
            </a:lvl2pPr>
            <a:lvl3pPr marL="1042872" indent="0">
              <a:buNone/>
              <a:defRPr sz="2100" b="1"/>
            </a:lvl3pPr>
            <a:lvl4pPr marL="1564308" indent="0">
              <a:buNone/>
              <a:defRPr sz="1800" b="1"/>
            </a:lvl4pPr>
            <a:lvl5pPr marL="2085744" indent="0">
              <a:buNone/>
              <a:defRPr sz="1800" b="1"/>
            </a:lvl5pPr>
            <a:lvl6pPr marL="2607179" indent="0">
              <a:buNone/>
              <a:defRPr sz="1800" b="1"/>
            </a:lvl6pPr>
            <a:lvl7pPr marL="3128616" indent="0">
              <a:buNone/>
              <a:defRPr sz="1800" b="1"/>
            </a:lvl7pPr>
            <a:lvl8pPr marL="3650052" indent="0">
              <a:buNone/>
              <a:defRPr sz="1800" b="1"/>
            </a:lvl8pPr>
            <a:lvl9pPr marL="417148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101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6" indent="0">
              <a:buNone/>
              <a:defRPr sz="2300" b="1"/>
            </a:lvl2pPr>
            <a:lvl3pPr marL="1042872" indent="0">
              <a:buNone/>
              <a:defRPr sz="2100" b="1"/>
            </a:lvl3pPr>
            <a:lvl4pPr marL="1564308" indent="0">
              <a:buNone/>
              <a:defRPr sz="1800" b="1"/>
            </a:lvl4pPr>
            <a:lvl5pPr marL="2085744" indent="0">
              <a:buNone/>
              <a:defRPr sz="1800" b="1"/>
            </a:lvl5pPr>
            <a:lvl6pPr marL="2607179" indent="0">
              <a:buNone/>
              <a:defRPr sz="1800" b="1"/>
            </a:lvl6pPr>
            <a:lvl7pPr marL="3128616" indent="0">
              <a:buNone/>
              <a:defRPr sz="1800" b="1"/>
            </a:lvl7pPr>
            <a:lvl8pPr marL="3650052" indent="0">
              <a:buNone/>
              <a:defRPr sz="1800" b="1"/>
            </a:lvl8pPr>
            <a:lvl9pPr marL="417148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101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2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2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436" indent="0">
              <a:buNone/>
              <a:defRPr sz="1400"/>
            </a:lvl2pPr>
            <a:lvl3pPr marL="1042872" indent="0">
              <a:buNone/>
              <a:defRPr sz="1100"/>
            </a:lvl3pPr>
            <a:lvl4pPr marL="1564308" indent="0">
              <a:buNone/>
              <a:defRPr sz="1000"/>
            </a:lvl4pPr>
            <a:lvl5pPr marL="2085744" indent="0">
              <a:buNone/>
              <a:defRPr sz="1000"/>
            </a:lvl5pPr>
            <a:lvl6pPr marL="2607179" indent="0">
              <a:buNone/>
              <a:defRPr sz="1000"/>
            </a:lvl6pPr>
            <a:lvl7pPr marL="3128616" indent="0">
              <a:buNone/>
              <a:defRPr sz="1000"/>
            </a:lvl7pPr>
            <a:lvl8pPr marL="3650052" indent="0">
              <a:buNone/>
              <a:defRPr sz="1000"/>
            </a:lvl8pPr>
            <a:lvl9pPr marL="417148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436" indent="0">
              <a:buNone/>
              <a:defRPr sz="3200"/>
            </a:lvl2pPr>
            <a:lvl3pPr marL="1042872" indent="0">
              <a:buNone/>
              <a:defRPr sz="2700"/>
            </a:lvl3pPr>
            <a:lvl4pPr marL="1564308" indent="0">
              <a:buNone/>
              <a:defRPr sz="2300"/>
            </a:lvl4pPr>
            <a:lvl5pPr marL="2085744" indent="0">
              <a:buNone/>
              <a:defRPr sz="2300"/>
            </a:lvl5pPr>
            <a:lvl6pPr marL="2607179" indent="0">
              <a:buNone/>
              <a:defRPr sz="2300"/>
            </a:lvl6pPr>
            <a:lvl7pPr marL="3128616" indent="0">
              <a:buNone/>
              <a:defRPr sz="2300"/>
            </a:lvl7pPr>
            <a:lvl8pPr marL="3650052" indent="0">
              <a:buNone/>
              <a:defRPr sz="2300"/>
            </a:lvl8pPr>
            <a:lvl9pPr marL="4171487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436" indent="0">
              <a:buNone/>
              <a:defRPr sz="1400"/>
            </a:lvl2pPr>
            <a:lvl3pPr marL="1042872" indent="0">
              <a:buNone/>
              <a:defRPr sz="1100"/>
            </a:lvl3pPr>
            <a:lvl4pPr marL="1564308" indent="0">
              <a:buNone/>
              <a:defRPr sz="1000"/>
            </a:lvl4pPr>
            <a:lvl5pPr marL="2085744" indent="0">
              <a:buNone/>
              <a:defRPr sz="1000"/>
            </a:lvl5pPr>
            <a:lvl6pPr marL="2607179" indent="0">
              <a:buNone/>
              <a:defRPr sz="1000"/>
            </a:lvl6pPr>
            <a:lvl7pPr marL="3128616" indent="0">
              <a:buNone/>
              <a:defRPr sz="1000"/>
            </a:lvl7pPr>
            <a:lvl8pPr marL="3650052" indent="0">
              <a:buNone/>
              <a:defRPr sz="1000"/>
            </a:lvl8pPr>
            <a:lvl9pPr marL="417148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287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6" indent="-391076" algn="l" defTabSz="104287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1042872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0" indent="-260718" algn="l" defTabSz="104287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6" indent="-260718" algn="l" defTabSz="1042872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2" indent="-260718" algn="l" defTabSz="1042872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98" indent="-260718" algn="l" defTabSz="104287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3" indent="-260718" algn="l" defTabSz="104287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0" indent="-260718" algn="l" defTabSz="104287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06" indent="-260718" algn="l" defTabSz="104287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309"/>
            <a:ext cx="10693400" cy="2071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人大系统四期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功能列表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90116" y="-107801"/>
            <a:ext cx="7128792" cy="972319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4000" dirty="0" smtClean="0">
                <a:solidFill>
                  <a:srgbClr val="F72A39"/>
                </a:solidFill>
                <a:latin typeface="微软雅黑" pitchFamily="34" charset="-122"/>
                <a:ea typeface="微软雅黑" pitchFamily="34" charset="-122"/>
              </a:rPr>
              <a:t>主要功能列表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9502"/>
              </p:ext>
            </p:extLst>
          </p:nvPr>
        </p:nvGraphicFramePr>
        <p:xfrm>
          <a:off x="274602" y="65855"/>
          <a:ext cx="9929882" cy="6072234"/>
        </p:xfrm>
        <a:graphic>
          <a:graphicData uri="http://schemas.openxmlformats.org/drawingml/2006/table">
            <a:tbl>
              <a:tblPr/>
              <a:tblGrid>
                <a:gridCol w="1092984"/>
                <a:gridCol w="2930130"/>
                <a:gridCol w="5906768"/>
              </a:tblGrid>
              <a:tr h="43373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手机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APP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需求简述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项目名称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人大系统四期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序号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任务名称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任务信息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启动页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通过后台获取的方式，灵活替换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知情知政页面改变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改变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UI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，增加法律法规和履职参阅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我的会议（人大代表端）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查看会议，下载会议附件，确认是否参加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电子代表证（人大代表端）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关于里面自动生成电子代表证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我的信件（人大代表端）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可以查看普通市民通过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App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或者微信平台发来的信件，并回复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注册登录（普通用户）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市民注册，短信验证，密码找回等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新闻版块（普通用户）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包括首页，要闻，立法，监督，人事，论坛，公告，其它等新闻版块，每一个新闻的查看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新闻分享（普通用户）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新闻页面内容可以分享到微信好友，微信朋友圈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代表连线（普通用户）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选择区，以及代表，可以给其写信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我的信件（普通用户）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可以查看到代表的回复信件，并进行回复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关于（普通用户）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版本升级，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CA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证书，关于等</a:t>
                      </a:r>
                    </a:p>
                  </a:txBody>
                  <a:tcPr marL="5105" marR="5105" marT="5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217</Words>
  <Application>Microsoft Macintosh PowerPoint</Application>
  <PresentationFormat>自定义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宋体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houli</dc:creator>
  <cp:lastModifiedBy>Microsoft Office 用户</cp:lastModifiedBy>
  <cp:revision>523</cp:revision>
  <dcterms:created xsi:type="dcterms:W3CDTF">2015-11-03T04:29:19Z</dcterms:created>
  <dcterms:modified xsi:type="dcterms:W3CDTF">2016-06-06T00:15:13Z</dcterms:modified>
</cp:coreProperties>
</file>