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1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6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6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DABA-238E-4444-A84A-58CA9D22053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BB25-0CB4-41DB-B5EC-2109BD9B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ki1678/2020_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86785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파일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동인고등학교</a:t>
            </a:r>
            <a:endParaRPr lang="en-US" altLang="ko-KR" sz="2800" dirty="0" smtClean="0"/>
          </a:p>
          <a:p>
            <a:r>
              <a:rPr lang="en-US" altLang="ko-KR" sz="2800" dirty="0" smtClean="0"/>
              <a:t>20623 </a:t>
            </a:r>
            <a:r>
              <a:rPr lang="ko-KR" altLang="en-US" sz="2800" dirty="0" err="1" smtClean="0"/>
              <a:t>전호기</a:t>
            </a:r>
            <a:endParaRPr lang="en-US" altLang="ko-KR" sz="2800" dirty="0" smtClean="0"/>
          </a:p>
          <a:p>
            <a:r>
              <a:rPr lang="ko-KR" altLang="en-US" sz="2800" dirty="0" smtClean="0"/>
              <a:t>학교 간 플러스 교육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939" b="19641"/>
          <a:stretch/>
        </p:blipFill>
        <p:spPr>
          <a:xfrm>
            <a:off x="8556969" y="-1"/>
            <a:ext cx="3635032" cy="2050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8583" y="5930537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2020.07.18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0620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3+3+3+5+2+6+11+15+2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4" y="1904472"/>
            <a:ext cx="8259643" cy="22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0627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3+3+3+5+2+6+11+15+2+1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6" y="2142308"/>
            <a:ext cx="8172946" cy="16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0704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3+3+3+5+2+6+11+15+2+1+2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9" y="2142308"/>
            <a:ext cx="7850846" cy="20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0711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3+3+3+5+2+6+11+15+2+1+2+1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6" y="2142308"/>
            <a:ext cx="8566105" cy="17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39" y="4977934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Prob</a:t>
            </a:r>
            <a:r>
              <a:rPr lang="en-US" altLang="ko-KR" dirty="0" smtClean="0"/>
              <a:t> 101~130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181" y="5488921"/>
            <a:ext cx="1436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3+3+3+5+2+6+11+15+2+1+2+1+31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9" y="112940"/>
            <a:ext cx="4740013" cy="4312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9" y="279967"/>
            <a:ext cx="5111450" cy="51195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719" y="5347266"/>
            <a:ext cx="5111450" cy="319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5062" y="6244046"/>
            <a:ext cx="33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/>
              <a:t> </a:t>
            </a:r>
            <a:r>
              <a:rPr lang="ko-KR" altLang="en-US" dirty="0" smtClean="0"/>
              <a:t>파일 개수</a:t>
            </a:r>
            <a:r>
              <a:rPr lang="en-US" altLang="ko-KR" dirty="0" smtClean="0"/>
              <a:t>:85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5965" y="4977934"/>
            <a:ext cx="202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101~130.py</a:t>
            </a:r>
            <a:r>
              <a:rPr lang="ko-KR" altLang="en-US" dirty="0" smtClean="0"/>
              <a:t>파일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개인깃허브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5863" y="3252651"/>
            <a:ext cx="7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https://github.com/hoki1678/2020_Programming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8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0"/>
            <a:ext cx="9757954" cy="67281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2880" y="5408023"/>
            <a:ext cx="9784080" cy="130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74383" y="4428309"/>
            <a:ext cx="43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66960" y="299473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폴더 이외의 파일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빨간색 테두리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2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4" y="2142308"/>
            <a:ext cx="7377128" cy="2510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0418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9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0425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2" y="1993717"/>
            <a:ext cx="7580173" cy="23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0502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" y="1007761"/>
            <a:ext cx="8218899" cy="3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0509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19" y="1878329"/>
            <a:ext cx="8353668" cy="22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0523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9" y="1211580"/>
            <a:ext cx="814204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0530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95" y="501423"/>
            <a:ext cx="7548291" cy="60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1307" y="214230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0606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6697" y="3722913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3+3+3+5+2+6+11+15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8" y="212271"/>
            <a:ext cx="6309632" cy="64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76</Words>
  <Application>Microsoft Office PowerPoint</Application>
  <PresentationFormat>와이드스크린</PresentationFormat>
  <Paragraphs>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깃허브 파일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참고자료(개인깃허브 주소)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파일 정리</dc:title>
  <dc:creator>Windows 사용자</dc:creator>
  <cp:lastModifiedBy>Windows 사용자</cp:lastModifiedBy>
  <cp:revision>5</cp:revision>
  <dcterms:created xsi:type="dcterms:W3CDTF">2020-07-18T01:24:36Z</dcterms:created>
  <dcterms:modified xsi:type="dcterms:W3CDTF">2020-07-18T02:29:15Z</dcterms:modified>
</cp:coreProperties>
</file>