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3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9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0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2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0E52-1A01-433D-9155-512709B2938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BCFA9-90EE-43B8-8865-00C9E8B7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725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STEAM </a:t>
            </a:r>
            <a:r>
              <a:rPr lang="ko-KR" altLang="en-US" dirty="0" smtClean="0"/>
              <a:t>파일 업그레이드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로봇청소기의 이동과 귀환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5641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동인고등학교</a:t>
            </a:r>
            <a:endParaRPr lang="en-US" altLang="ko-KR" sz="2800" dirty="0" smtClean="0"/>
          </a:p>
          <a:p>
            <a:r>
              <a:rPr lang="en-US" altLang="ko-KR" sz="2800" dirty="0" smtClean="0"/>
              <a:t>20623 </a:t>
            </a:r>
            <a:r>
              <a:rPr lang="ko-KR" altLang="en-US" sz="2800" dirty="0" err="1" smtClean="0"/>
              <a:t>전호기</a:t>
            </a:r>
            <a:endParaRPr lang="en-US" altLang="ko-KR" sz="2800" dirty="0" smtClean="0"/>
          </a:p>
          <a:p>
            <a:r>
              <a:rPr lang="ko-KR" altLang="en-US" sz="2800" dirty="0" smtClean="0"/>
              <a:t>학교 간 플러스 교육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3939" b="19641"/>
          <a:stretch/>
        </p:blipFill>
        <p:spPr>
          <a:xfrm>
            <a:off x="8556969" y="-1"/>
            <a:ext cx="3635032" cy="2050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8583" y="5930537"/>
            <a:ext cx="18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2020.07.18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로봇 청소기는 원래 자동적으로 움직이며 곳곳을 청소함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하지만 지금 만들어진 파일로는 로봇청소기를 수동적으로 선택한 곳으로만 이동시키고 귀환 시킬 수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따라서 수동적인 작업 </a:t>
            </a:r>
            <a:r>
              <a:rPr lang="ko-KR" altLang="en-US" dirty="0" err="1" smtClean="0"/>
              <a:t>필요없이도</a:t>
            </a:r>
            <a:r>
              <a:rPr lang="ko-KR" altLang="en-US" dirty="0" smtClean="0"/>
              <a:t> 움직이는 것이 가능하도록 하려고 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또한 방향키로도 조작할 수 있도록 하려고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897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자동적으로 청소하기 위해선 로봇 청소기가 움직일 지점을 각각 선정해서 그 부분들로 이동한 후에 다시 귀환하도록 </a:t>
            </a:r>
            <a:r>
              <a:rPr lang="ko-KR" altLang="en-US" dirty="0" err="1" smtClean="0"/>
              <a:t>만들어야함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방향키로 움직이기 위해선 각각의 방향키에 함수를 부여하여 로봇 청소기가 당시의 위치에서 방향키로 함수를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움직일 수 있도록 </a:t>
            </a:r>
            <a:r>
              <a:rPr lang="ko-KR" altLang="en-US" dirty="0" err="1" smtClean="0"/>
              <a:t>구현해야함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06240" y="2903220"/>
            <a:ext cx="3246120" cy="1577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 rot="5400000" flipH="1" flipV="1">
            <a:off x="3989070" y="3669030"/>
            <a:ext cx="1051560" cy="22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rot="5400000" flipH="1" flipV="1">
            <a:off x="4324350" y="3729990"/>
            <a:ext cx="1051560" cy="22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5400000" flipH="1" flipV="1">
            <a:off x="4712970" y="3707130"/>
            <a:ext cx="1051560" cy="22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5400000" flipH="1" flipV="1">
            <a:off x="5078730" y="3707130"/>
            <a:ext cx="1051560" cy="22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5400000" flipH="1" flipV="1">
            <a:off x="5490210" y="3707130"/>
            <a:ext cx="1051560" cy="22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5400000" flipH="1" flipV="1">
            <a:off x="5855970" y="3707130"/>
            <a:ext cx="1051560" cy="22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 flipH="1" flipV="1">
            <a:off x="6263640" y="3669030"/>
            <a:ext cx="1051560" cy="22860"/>
          </a:xfrm>
          <a:prstGeom prst="bentConnector3">
            <a:avLst>
              <a:gd name="adj1" fmla="val 456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5400000" flipH="1" flipV="1">
            <a:off x="6633210" y="3684270"/>
            <a:ext cx="1051560" cy="22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80560" y="4183380"/>
            <a:ext cx="38481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14900" y="3223260"/>
            <a:ext cx="38481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34940" y="4183380"/>
            <a:ext cx="38481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89320" y="4183380"/>
            <a:ext cx="38481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812280" y="4183380"/>
            <a:ext cx="38481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646420" y="3223260"/>
            <a:ext cx="38481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355080" y="3200400"/>
            <a:ext cx="38481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왼쪽 화살표 25"/>
          <p:cNvSpPr/>
          <p:nvPr/>
        </p:nvSpPr>
        <p:spPr>
          <a:xfrm>
            <a:off x="7932420" y="3154680"/>
            <a:ext cx="1771650" cy="1051560"/>
          </a:xfrm>
          <a:prstGeom prst="lef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이동 구도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 청소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이동할 장소의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좌표들을 리스트를 이용하여 정의함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move_auto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함수를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---for</a:t>
            </a:r>
            <a:r>
              <a:rPr lang="ko-KR" altLang="en-US" dirty="0" smtClean="0"/>
              <a:t>문을 이용해서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0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119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STEAM 파일 업그레이드 (로봇청소기의 이동과 귀환)</vt:lpstr>
      <vt:lpstr>문제 정의</vt:lpstr>
      <vt:lpstr>문제 분석</vt:lpstr>
      <vt:lpstr>알고리즘 설계(자동 청소 기능)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파일 업그레이드 (로봇청소기의 이동과 귀환)</dc:title>
  <dc:creator>Windows 사용자</dc:creator>
  <cp:lastModifiedBy>Windows 사용자</cp:lastModifiedBy>
  <cp:revision>3</cp:revision>
  <dcterms:created xsi:type="dcterms:W3CDTF">2020-07-18T03:21:38Z</dcterms:created>
  <dcterms:modified xsi:type="dcterms:W3CDTF">2020-07-18T03:49:19Z</dcterms:modified>
</cp:coreProperties>
</file>