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3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0E52-1A01-433D-9155-512709B29380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python_math&amp;logNo=221214856867&amp;proxyReferer=https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939" b="19641"/>
          <a:stretch/>
        </p:blipFill>
        <p:spPr>
          <a:xfrm>
            <a:off x="8556969" y="-1"/>
            <a:ext cx="3635032" cy="20508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6402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 간 플러스 교육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>STEAM </a:t>
            </a:r>
            <a:r>
              <a:rPr lang="ko-KR" altLang="en-US" sz="3600" dirty="0" smtClean="0"/>
              <a:t>파일 업그레이드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로봇청소기의 이동과 귀환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2173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동인고등학교</a:t>
            </a:r>
            <a:endParaRPr lang="en-US" altLang="ko-KR" sz="2800" dirty="0" smtClean="0"/>
          </a:p>
          <a:p>
            <a:r>
              <a:rPr lang="en-US" altLang="ko-KR" sz="2800" dirty="0" smtClean="0"/>
              <a:t>20623 </a:t>
            </a:r>
            <a:r>
              <a:rPr lang="ko-KR" altLang="en-US" sz="2800" dirty="0" err="1" smtClean="0"/>
              <a:t>전호기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888583" y="5930537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2020.07.18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690688"/>
            <a:ext cx="11419253" cy="42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추가한 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자동 </a:t>
            </a:r>
            <a:r>
              <a:rPr lang="ko-KR" altLang="en-US" dirty="0" smtClean="0"/>
              <a:t>이동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1.arx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ary</a:t>
            </a:r>
            <a:r>
              <a:rPr lang="ko-KR" altLang="en-US" dirty="0" smtClean="0"/>
              <a:t>에 청소기가 이동하게 될 좌표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2.auto_move()</a:t>
            </a:r>
            <a:r>
              <a:rPr lang="ko-KR" altLang="en-US" dirty="0"/>
              <a:t>함수를 </a:t>
            </a:r>
            <a:r>
              <a:rPr lang="ko-KR" altLang="en-US" dirty="0" err="1"/>
              <a:t>만듬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(0,12)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범위에서 실행되도록 설정함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짝수면</a:t>
            </a:r>
            <a:r>
              <a:rPr lang="ko-KR" altLang="en-US" dirty="0" smtClean="0"/>
              <a:t> 아래로 이동 후 왼쪽으로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홀수면</a:t>
            </a:r>
            <a:r>
              <a:rPr lang="ko-KR" altLang="en-US" dirty="0" smtClean="0"/>
              <a:t> 위로 이동 후 왼쪽으로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.a</a:t>
            </a:r>
            <a:r>
              <a:rPr lang="ko-KR" altLang="en-US" dirty="0" smtClean="0"/>
              <a:t>키를 눌렀을 때 </a:t>
            </a:r>
            <a:r>
              <a:rPr lang="en-US" altLang="ko-KR" dirty="0" err="1" smtClean="0"/>
              <a:t>auto_move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 실행되도록 설정함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75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추가한 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방향키 자유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어떤 방향키에 설정되게 될 함수 </a:t>
            </a:r>
            <a:r>
              <a:rPr lang="en-US" altLang="ko-KR" dirty="0" err="1" smtClean="0"/>
              <a:t>key_OO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현재 청소기의 위치를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저장함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좌표에서 각 방향키의 방향에 맞게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만큼 이동하도록 설정함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각 방향키를 눌렀을 때 각 방향키에 맞는 함수가 실행되도록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05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55" y="260622"/>
            <a:ext cx="5400268" cy="6419408"/>
          </a:xfrm>
          <a:prstGeom prst="rect">
            <a:avLst/>
          </a:prstGeom>
        </p:spPr>
      </p:pic>
      <p:sp>
        <p:nvSpPr>
          <p:cNvPr id="9" name="오른쪽 중괄호 8"/>
          <p:cNvSpPr/>
          <p:nvPr/>
        </p:nvSpPr>
        <p:spPr>
          <a:xfrm>
            <a:off x="8804366" y="1541417"/>
            <a:ext cx="261257" cy="21684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8831" y="6098885"/>
            <a:ext cx="166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자동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오른쪽 중괄호 10"/>
          <p:cNvSpPr/>
          <p:nvPr/>
        </p:nvSpPr>
        <p:spPr>
          <a:xfrm>
            <a:off x="8804366" y="6178731"/>
            <a:ext cx="261258" cy="209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61566" y="2440968"/>
            <a:ext cx="162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추가된 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자동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0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96743" y="3147977"/>
            <a:ext cx="182880" cy="30960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97189" y="4372845"/>
            <a:ext cx="205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방향키 자유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92" y="365125"/>
            <a:ext cx="3282451" cy="60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7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915082" y="2870978"/>
            <a:ext cx="178049" cy="390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0698" y="2891747"/>
            <a:ext cx="166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자동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05" y="326329"/>
            <a:ext cx="3926477" cy="62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962128" y="3066028"/>
            <a:ext cx="248570" cy="12839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0698" y="3523313"/>
            <a:ext cx="16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부분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33" y="1686053"/>
            <a:ext cx="4250598" cy="33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90688"/>
            <a:ext cx="8029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86" y="1690688"/>
            <a:ext cx="8373427" cy="46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로봇 청소기의 이동과 귀환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클릭한 곳을 순서대로 저장하고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스페이스 키를 누르면 저장된 클릭 순서대로 경로를 이동하여 보자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BackSpace</a:t>
            </a:r>
            <a:r>
              <a:rPr lang="ko-KR" altLang="en-US" dirty="0"/>
              <a:t> </a:t>
            </a:r>
            <a:r>
              <a:rPr lang="ko-KR" altLang="en-US" dirty="0" smtClean="0"/>
              <a:t>키를 누르면 해당 경로의 역순으로 귀환하고</a:t>
            </a:r>
            <a:r>
              <a:rPr lang="en-US" altLang="ko-KR" dirty="0" smtClean="0"/>
              <a:t>,s</a:t>
            </a:r>
            <a:r>
              <a:rPr lang="ko-KR" altLang="en-US" dirty="0" smtClean="0"/>
              <a:t>키를 누르면 처음 위치에서 마지막 위치로 최단 거리를 이동하고</a:t>
            </a:r>
            <a:r>
              <a:rPr lang="en-US" altLang="ko-KR" dirty="0" smtClean="0"/>
              <a:t>,r</a:t>
            </a:r>
            <a:r>
              <a:rPr lang="ko-KR" altLang="en-US" dirty="0" smtClean="0"/>
              <a:t>키를 누르면 마지막 위치에서 처음 위치로 </a:t>
            </a:r>
            <a:r>
              <a:rPr lang="ko-KR" altLang="en-US" dirty="0" err="1" smtClean="0"/>
              <a:t>최단거리고</a:t>
            </a:r>
            <a:r>
              <a:rPr lang="ko-KR" altLang="en-US" dirty="0" smtClean="0"/>
              <a:t> 귀환한다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 키보드 방향키를 이용하여 상하좌우로 자유롭게 움직일 수 있고</a:t>
            </a:r>
            <a:r>
              <a:rPr lang="en-US" altLang="ko-KR" dirty="0" smtClean="0"/>
              <a:t>,a</a:t>
            </a:r>
            <a:r>
              <a:rPr lang="ko-KR" altLang="en-US" dirty="0" smtClean="0"/>
              <a:t>키를 누르면 화면 전체를 지그재그로 움직이며 이동한 후 처음 위치로 복귀한다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e</a:t>
            </a:r>
            <a:r>
              <a:rPr lang="ko-KR" altLang="en-US" dirty="0" smtClean="0"/>
              <a:t>키를 누르면 저장된 경로들을 모두 지운다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97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83" y="2719604"/>
            <a:ext cx="10017034" cy="1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1782128"/>
            <a:ext cx="4595676" cy="482469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3722914" y="2508069"/>
            <a:ext cx="26126" cy="368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14354" y="6191794"/>
            <a:ext cx="37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256036" y="2508069"/>
            <a:ext cx="0" cy="368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258488" y="2508069"/>
            <a:ext cx="535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789716" y="2516776"/>
            <a:ext cx="26126" cy="368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881156" y="6200501"/>
            <a:ext cx="37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22838" y="2516776"/>
            <a:ext cx="0" cy="368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25290" y="2516776"/>
            <a:ext cx="535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900061" y="2529840"/>
            <a:ext cx="26126" cy="368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991501" y="6213565"/>
            <a:ext cx="37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6433183" y="2529840"/>
            <a:ext cx="0" cy="368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35635" y="2529840"/>
            <a:ext cx="535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997343" y="2529840"/>
            <a:ext cx="26126" cy="368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088783" y="6213565"/>
            <a:ext cx="37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7530465" y="2529840"/>
            <a:ext cx="0" cy="368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749040" y="2338251"/>
            <a:ext cx="3781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7280" y="3331029"/>
            <a:ext cx="8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96966" y="3238696"/>
            <a:ext cx="308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터틀이</a:t>
            </a:r>
            <a:r>
              <a:rPr lang="ko-KR" altLang="en-US" dirty="0" smtClean="0"/>
              <a:t> 위아래로 이동하며 화면 끝까지 이동한 후 </a:t>
            </a:r>
            <a:endParaRPr lang="en-US" altLang="ko-KR" dirty="0" smtClean="0"/>
          </a:p>
          <a:p>
            <a:r>
              <a:rPr lang="ko-KR" altLang="en-US" dirty="0" smtClean="0"/>
              <a:t>제자리로 복귀함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7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디버깅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93235"/>
            <a:ext cx="5715000" cy="53647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879669" y="2312126"/>
            <a:ext cx="6008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06686" y="2495006"/>
            <a:ext cx="13063" cy="522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754880" y="3135086"/>
            <a:ext cx="6008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342709" y="3357154"/>
            <a:ext cx="13062" cy="613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0560" y="4075611"/>
            <a:ext cx="5747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80560" y="4245429"/>
            <a:ext cx="13063" cy="770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754880" y="5016136"/>
            <a:ext cx="5878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355771" y="4447903"/>
            <a:ext cx="0" cy="39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86400" y="4447903"/>
            <a:ext cx="4702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6096000" y="3971109"/>
            <a:ext cx="0" cy="476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57154"/>
            <a:ext cx="13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방향키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6070" y="3664131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방향키를 이용하여 </a:t>
            </a:r>
            <a:r>
              <a:rPr lang="ko-KR" altLang="en-US" dirty="0" err="1" smtClean="0"/>
              <a:t>터틀을</a:t>
            </a:r>
            <a:r>
              <a:rPr lang="ko-KR" altLang="en-US" dirty="0" smtClean="0"/>
              <a:t> 마음대로 이동할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39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내용들을 응용하면서 </a:t>
            </a:r>
            <a:r>
              <a:rPr lang="ko-KR" altLang="en-US" dirty="0" smtClean="0"/>
              <a:t>선택한 </a:t>
            </a:r>
            <a:r>
              <a:rPr lang="ko-KR" altLang="en-US" dirty="0" err="1" smtClean="0"/>
              <a:t>파이썬</a:t>
            </a:r>
            <a:r>
              <a:rPr lang="ko-KR" altLang="en-US" smtClean="0"/>
              <a:t> 파일을 </a:t>
            </a:r>
            <a:r>
              <a:rPr lang="ko-KR" altLang="en-US" smtClean="0"/>
              <a:t>내가 </a:t>
            </a:r>
            <a:r>
              <a:rPr lang="ko-KR" altLang="en-US" dirty="0" smtClean="0"/>
              <a:t>원하는 방향으로 변형시키기 위해 계획하고 </a:t>
            </a:r>
            <a:r>
              <a:rPr lang="ko-KR" altLang="en-US" dirty="0" smtClean="0"/>
              <a:t>코딩해보았는데 파일에 오류가 생기거나 하는 경우 오류를 찾아야 하는 등의 부분들이 조금 어렵기도 했지만 활동을 해나가면서 </a:t>
            </a:r>
            <a:r>
              <a:rPr lang="ko-KR" altLang="en-US" dirty="0" smtClean="0"/>
              <a:t>논리적인 사고력이 향상된 것 같고 앞으로도 이런 </a:t>
            </a:r>
            <a:r>
              <a:rPr lang="ko-KR" altLang="en-US" dirty="0" smtClean="0"/>
              <a:t>코딩</a:t>
            </a:r>
            <a:r>
              <a:rPr lang="ko-KR" altLang="en-US" dirty="0" smtClean="0"/>
              <a:t>을 응용하여 프로그램을 계획하는 활동을 할 </a:t>
            </a:r>
            <a:r>
              <a:rPr lang="ko-KR" altLang="en-US" dirty="0" smtClean="0"/>
              <a:t>수 있겠다는 자신감이 생겼다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97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https://m.blog.naver.com/PostView.nhn?blogId=python_math&amp;logNo=221214856867&amp;proxyReferer=https:%</a:t>
            </a:r>
            <a:r>
              <a:rPr lang="en-US" altLang="ko-KR" dirty="0" smtClean="0">
                <a:hlinkClick r:id="rId2"/>
              </a:rPr>
              <a:t>2F%2Fwww.google.com%2F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838200" y="15513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스크린의 지점들을 연속적으로 클릭하면 해당 지점들을 순서대로 저장한다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스페이스 키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BackSpace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,s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,r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a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방향키를 누르면 해당 키에 대한 이동이나 복귀 동작 등을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85" y="3315924"/>
            <a:ext cx="9869409" cy="32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92" y="1690688"/>
            <a:ext cx="9809216" cy="46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추가된 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auto_move</a:t>
            </a:r>
            <a:r>
              <a:rPr lang="en-US" altLang="ko-KR" dirty="0" smtClean="0"/>
              <a:t>():</a:t>
            </a:r>
            <a:r>
              <a:rPr lang="ko-KR" altLang="en-US" dirty="0" err="1" smtClean="0"/>
              <a:t>터틀이</a:t>
            </a:r>
            <a:r>
              <a:rPr lang="ko-KR" altLang="en-US" dirty="0" smtClean="0"/>
              <a:t> 위아래로 이동하였다가 복귀함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key_up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터틀을</a:t>
            </a:r>
            <a:r>
              <a:rPr lang="ko-KR" altLang="en-US" dirty="0" smtClean="0"/>
              <a:t> 위로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만큼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key_down</a:t>
            </a:r>
            <a:r>
              <a:rPr lang="en-US" altLang="ko-KR" dirty="0" smtClean="0"/>
              <a:t>:</a:t>
            </a:r>
            <a:r>
              <a:rPr lang="ko-KR" altLang="en-US" dirty="0" err="1"/>
              <a:t>터틀을</a:t>
            </a:r>
            <a:r>
              <a:rPr lang="ko-KR" altLang="en-US" dirty="0"/>
              <a:t> </a:t>
            </a:r>
            <a:r>
              <a:rPr lang="ko-KR" altLang="en-US" dirty="0" smtClean="0"/>
              <a:t>아래로 </a:t>
            </a:r>
            <a:r>
              <a:rPr lang="en-US" altLang="ko-KR" dirty="0"/>
              <a:t>15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key_right</a:t>
            </a:r>
            <a:r>
              <a:rPr lang="en-US" altLang="ko-KR" dirty="0" smtClean="0"/>
              <a:t>:</a:t>
            </a:r>
            <a:r>
              <a:rPr lang="ko-KR" altLang="en-US" dirty="0" err="1"/>
              <a:t>터틀을</a:t>
            </a:r>
            <a:r>
              <a:rPr lang="ko-KR" altLang="en-US" dirty="0"/>
              <a:t> </a:t>
            </a:r>
            <a:r>
              <a:rPr lang="ko-KR" altLang="en-US" dirty="0" smtClean="0"/>
              <a:t>오른쪽으로 </a:t>
            </a:r>
            <a:r>
              <a:rPr lang="en-US" altLang="ko-KR" dirty="0"/>
              <a:t>15</a:t>
            </a:r>
            <a:r>
              <a:rPr lang="ko-KR" altLang="en-US" dirty="0"/>
              <a:t>만큼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key_left</a:t>
            </a:r>
            <a:r>
              <a:rPr lang="en-US" altLang="ko-KR" dirty="0" smtClean="0"/>
              <a:t>:</a:t>
            </a:r>
            <a:r>
              <a:rPr lang="ko-KR" altLang="en-US" dirty="0" err="1"/>
              <a:t>터틀을</a:t>
            </a:r>
            <a:r>
              <a:rPr lang="ko-KR" altLang="en-US" dirty="0"/>
              <a:t> </a:t>
            </a:r>
            <a:r>
              <a:rPr lang="ko-KR" altLang="en-US" dirty="0" smtClean="0"/>
              <a:t>왼쪽으로 </a:t>
            </a:r>
            <a:r>
              <a:rPr lang="en-US" altLang="ko-KR" dirty="0"/>
              <a:t>15</a:t>
            </a:r>
            <a:r>
              <a:rPr lang="ko-KR" altLang="en-US" dirty="0"/>
              <a:t>만큼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Up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key_up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Down</a:t>
            </a:r>
            <a:r>
              <a:rPr lang="ko-KR" altLang="en-US" dirty="0" smtClean="0"/>
              <a:t>키</a:t>
            </a:r>
            <a:r>
              <a:rPr lang="en-US" altLang="ko-KR" dirty="0"/>
              <a:t>:</a:t>
            </a:r>
            <a:r>
              <a:rPr lang="en-US" altLang="ko-KR" dirty="0" err="1" smtClean="0"/>
              <a:t>key_down</a:t>
            </a:r>
            <a:r>
              <a:rPr lang="ko-KR" altLang="en-US" dirty="0" smtClean="0"/>
              <a:t>함수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Left</a:t>
            </a:r>
            <a:r>
              <a:rPr lang="ko-KR" altLang="en-US" dirty="0" smtClean="0"/>
              <a:t>키</a:t>
            </a:r>
            <a:r>
              <a:rPr lang="en-US" altLang="ko-KR" dirty="0"/>
              <a:t>:</a:t>
            </a:r>
            <a:r>
              <a:rPr lang="en-US" altLang="ko-KR" dirty="0" err="1" smtClean="0"/>
              <a:t>key_left</a:t>
            </a:r>
            <a:r>
              <a:rPr lang="ko-KR" altLang="en-US" dirty="0" smtClean="0"/>
              <a:t>함수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Right</a:t>
            </a:r>
            <a:r>
              <a:rPr lang="ko-KR" altLang="en-US" dirty="0" smtClean="0"/>
              <a:t>키</a:t>
            </a:r>
            <a:r>
              <a:rPr lang="en-US" altLang="ko-KR" dirty="0"/>
              <a:t>:</a:t>
            </a:r>
            <a:r>
              <a:rPr lang="en-US" altLang="ko-KR" dirty="0" err="1" smtClean="0"/>
              <a:t>key_right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a</a:t>
            </a:r>
            <a:r>
              <a:rPr lang="ko-KR" altLang="en-US" dirty="0" smtClean="0"/>
              <a:t>키</a:t>
            </a:r>
            <a:r>
              <a:rPr lang="en-US" altLang="ko-KR" dirty="0"/>
              <a:t>:</a:t>
            </a:r>
            <a:r>
              <a:rPr lang="en-US" altLang="ko-KR" dirty="0" err="1" smtClean="0"/>
              <a:t>key_a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524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추가된 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arx,ary:auto_move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실행되었을 때 이동할 좌표들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95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2182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2943"/>
            <a:ext cx="10515600" cy="29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486</Words>
  <Application>Microsoft Office PowerPoint</Application>
  <PresentationFormat>와이드스크린</PresentationFormat>
  <Paragraphs>72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학교 간 플러스 교육 STEAM 파일 업그레이드 (로봇청소기의 이동과 귀환)</vt:lpstr>
      <vt:lpstr>문제 정의(로봇 청소기의 이동과 귀환)</vt:lpstr>
      <vt:lpstr>문제 분석</vt:lpstr>
      <vt:lpstr>문제 분석</vt:lpstr>
      <vt:lpstr>문제 분석</vt:lpstr>
      <vt:lpstr>문제 분석</vt:lpstr>
      <vt:lpstr>알고리즘 설계</vt:lpstr>
      <vt:lpstr>알고리즘 설계</vt:lpstr>
      <vt:lpstr>알고리즘 설계</vt:lpstr>
      <vt:lpstr>알고리즘 설계</vt:lpstr>
      <vt:lpstr>알고리즘 설계(추가한 부분)</vt:lpstr>
      <vt:lpstr>알고리즘 설계(추가한 부분)</vt:lpstr>
      <vt:lpstr>코딩</vt:lpstr>
      <vt:lpstr>코딩</vt:lpstr>
      <vt:lpstr>코딩</vt:lpstr>
      <vt:lpstr>코딩</vt:lpstr>
      <vt:lpstr>테스트 및 디버깅</vt:lpstr>
      <vt:lpstr>테스트 및 디버깅</vt:lpstr>
      <vt:lpstr>테스트 및 디버깅</vt:lpstr>
      <vt:lpstr>테스트 및 디버깅</vt:lpstr>
      <vt:lpstr>테스트 및 디버깅(추가 부분)</vt:lpstr>
      <vt:lpstr>테스트 및 디버깅(추가 부분)</vt:lpstr>
      <vt:lpstr>느낀점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파일 업그레이드 (로봇청소기의 이동과 귀환)</dc:title>
  <dc:creator>Windows 사용자</dc:creator>
  <cp:lastModifiedBy>Windows 사용자</cp:lastModifiedBy>
  <cp:revision>11</cp:revision>
  <dcterms:created xsi:type="dcterms:W3CDTF">2020-07-18T03:21:38Z</dcterms:created>
  <dcterms:modified xsi:type="dcterms:W3CDTF">2020-07-25T02:54:55Z</dcterms:modified>
</cp:coreProperties>
</file>