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71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B7472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244-2478-4852-981C-DE6B6DF5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6D2F7-6D8E-4A36-8E1E-8256A6C4E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A2EF-AF7A-418B-AB75-38D34EAD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323A-9BD1-4CAA-8DAA-1000DCA7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20F8-5E3B-466D-9D99-C5DDBF1B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E13-205C-44B7-8D02-8A10F3B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E339-8557-421C-8849-B85676E1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6C6A-59C5-40CB-B2FB-51E5B23A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9C81-3984-469A-9DF6-23C6C33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E58B-80CC-4803-BE43-D28F7833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8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72D71-C517-4233-AED9-F4CF6F4B6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8261-BA77-465B-87D8-723965F8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ED05-F9C2-4E63-9DE7-EE45163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6027-88A6-4F03-9EE8-E3F2D97F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FE58-DCF5-4529-937E-42FE0B1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9445-2399-4A67-9B19-5F919DEE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1C5C-3AFA-49F6-9120-9BC159CF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4D85-5F0C-4ACF-AB0B-49628FC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C35A-8B90-4769-884A-A497D67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2A54-598B-4DD5-9F57-6BFE7DA9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415B-1C9B-4EFE-BEE0-2F9FA350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9C74-7366-49D1-8E31-1C20224D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C819-4027-44AE-8CF0-FA0DE525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0FAC-0D99-4E5D-B3B6-92246054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0835-F3EA-4243-AD9A-40915153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31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B1F-83F5-4027-AF72-95B2BF0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09DE-50E8-49AC-BE68-2A657D88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7B1A-EF4B-4B61-9EDF-5F5BBABC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4BCA-22CA-459A-9797-2AB089EC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7032-6655-4C4D-A976-34345B4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603B-066C-47F9-9DBC-538871A7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7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60B-42C7-4830-B3BF-0F55FF64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C273-29B8-467B-9E18-663257DC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A196-7BBB-4702-80F8-82554BC8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85A36-D5FD-4D28-9729-23054AC9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54BE6-ED90-493E-8117-B3882EFED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1CA2D-6674-436A-8E3A-32E1222A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EB691-ED40-479E-98F1-8B85C78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C318D-735A-4189-9B64-41DF0440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52D9-449D-4B12-97F0-5BBB1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0666-E484-41F8-BD4B-F6BB432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30DA-EC96-43C8-831D-AF2B7C3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4229C-4966-409A-8A21-D4A72D6E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10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1C5BF-AADC-4CF4-9A20-5550CD2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36020-5102-4181-9577-1851D33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C96DE-B2F8-4A7D-B2AF-F123C48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99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312-AED4-470B-9345-320F0F50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C383-16A6-4CD6-A252-93FC4C7E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0727C-4BB2-4DBD-8E0F-BAB6F013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87EE1-09FF-436F-B616-FD30AC6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EEE0-2191-4695-9B40-48CDCA53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7A32-6CB3-4608-9C94-E74A7685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2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8C93-A529-46E0-9AF3-9D6BB89E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D08A-AA05-4AE4-8A11-52716652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0E1B-C7D7-428E-B3BB-487D3402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E586-6857-4113-8B62-1F150D87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4B153-9AF6-4168-B59C-ABCA963E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8738-D4FF-4FD4-93F6-0ACC78F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5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4ABA-8092-4736-9FB9-F84A4EA4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FC0F-29A5-4C81-B831-69DD3186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E7A6-F6CB-4921-884F-90A27AEA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3056-9730-4112-977B-C540BEC2CAE5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9E78-6939-4169-919B-0F08C2370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640A-40A3-4518-BD39-0FB1BD19E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7BBD-CA8E-4BDC-AB69-FC0BC35F6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682154" y="0"/>
            <a:ext cx="5496921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125F8-68CE-45EB-A0CA-E3A180109566}"/>
              </a:ext>
            </a:extLst>
          </p:cNvPr>
          <p:cNvSpPr/>
          <p:nvPr/>
        </p:nvSpPr>
        <p:spPr>
          <a:xfrm>
            <a:off x="1588169" y="0"/>
            <a:ext cx="149191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241300" dist="381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2608730" y="635668"/>
            <a:ext cx="8745568" cy="5586663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4EF6C-B729-4BA8-8FA4-D35D3C3399BA}"/>
              </a:ext>
            </a:extLst>
          </p:cNvPr>
          <p:cNvSpPr/>
          <p:nvPr/>
        </p:nvSpPr>
        <p:spPr>
          <a:xfrm>
            <a:off x="1" y="0"/>
            <a:ext cx="158816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58423-E667-4715-8B4D-10262E7611AF}"/>
              </a:ext>
            </a:extLst>
          </p:cNvPr>
          <p:cNvSpPr txBox="1"/>
          <p:nvPr/>
        </p:nvSpPr>
        <p:spPr>
          <a:xfrm rot="16200000">
            <a:off x="-2512817" y="2921169"/>
            <a:ext cx="648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solidFill>
                  <a:schemeClr val="bg1"/>
                </a:solidFill>
                <a:latin typeface="+mj-lt"/>
              </a:rPr>
              <a:t>Designed Table</a:t>
            </a:r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9873"/>
              </p:ext>
            </p:extLst>
          </p:nvPr>
        </p:nvGraphicFramePr>
        <p:xfrm>
          <a:off x="3158565" y="1036255"/>
          <a:ext cx="7638235" cy="478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883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439088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812D4C-E590-40DB-8A25-13AA743BD0F8}"/>
              </a:ext>
            </a:extLst>
          </p:cNvPr>
          <p:cNvSpPr/>
          <p:nvPr/>
        </p:nvSpPr>
        <p:spPr>
          <a:xfrm>
            <a:off x="2595804" y="635668"/>
            <a:ext cx="6316702" cy="5586663"/>
          </a:xfrm>
          <a:custGeom>
            <a:avLst/>
            <a:gdLst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583331 w 8745568"/>
              <a:gd name="connsiteY2" fmla="*/ 0 h 5586663"/>
              <a:gd name="connsiteX3" fmla="*/ 8745568 w 8745568"/>
              <a:gd name="connsiteY3" fmla="*/ 162237 h 5586663"/>
              <a:gd name="connsiteX4" fmla="*/ 8745568 w 8745568"/>
              <a:gd name="connsiteY4" fmla="*/ 5424426 h 5586663"/>
              <a:gd name="connsiteX5" fmla="*/ 8583331 w 8745568"/>
              <a:gd name="connsiteY5" fmla="*/ 5586663 h 5586663"/>
              <a:gd name="connsiteX6" fmla="*/ 162237 w 8745568"/>
              <a:gd name="connsiteY6" fmla="*/ 5586663 h 5586663"/>
              <a:gd name="connsiteX7" fmla="*/ 0 w 8745568"/>
              <a:gd name="connsiteY7" fmla="*/ 5424426 h 5586663"/>
              <a:gd name="connsiteX8" fmla="*/ 0 w 8745568"/>
              <a:gd name="connsiteY8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8745568 w 8745568"/>
              <a:gd name="connsiteY2" fmla="*/ 162237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745568"/>
              <a:gd name="connsiteY0" fmla="*/ 162237 h 5586663"/>
              <a:gd name="connsiteX1" fmla="*/ 162237 w 8745568"/>
              <a:gd name="connsiteY1" fmla="*/ 0 h 5586663"/>
              <a:gd name="connsiteX2" fmla="*/ 3525385 w 8745568"/>
              <a:gd name="connsiteY2" fmla="*/ 11766 h 5586663"/>
              <a:gd name="connsiteX3" fmla="*/ 8745568 w 8745568"/>
              <a:gd name="connsiteY3" fmla="*/ 5424426 h 5586663"/>
              <a:gd name="connsiteX4" fmla="*/ 8583331 w 8745568"/>
              <a:gd name="connsiteY4" fmla="*/ 5586663 h 5586663"/>
              <a:gd name="connsiteX5" fmla="*/ 162237 w 8745568"/>
              <a:gd name="connsiteY5" fmla="*/ 5586663 h 5586663"/>
              <a:gd name="connsiteX6" fmla="*/ 0 w 8745568"/>
              <a:gd name="connsiteY6" fmla="*/ 5424426 h 5586663"/>
              <a:gd name="connsiteX7" fmla="*/ 0 w 8745568"/>
              <a:gd name="connsiteY7" fmla="*/ 162237 h 5586663"/>
              <a:gd name="connsiteX0" fmla="*/ 0 w 8583331"/>
              <a:gd name="connsiteY0" fmla="*/ 162237 h 5586663"/>
              <a:gd name="connsiteX1" fmla="*/ 162237 w 8583331"/>
              <a:gd name="connsiteY1" fmla="*/ 0 h 5586663"/>
              <a:gd name="connsiteX2" fmla="*/ 3525385 w 8583331"/>
              <a:gd name="connsiteY2" fmla="*/ 11766 h 5586663"/>
              <a:gd name="connsiteX3" fmla="*/ 8583331 w 8583331"/>
              <a:gd name="connsiteY3" fmla="*/ 5586663 h 5586663"/>
              <a:gd name="connsiteX4" fmla="*/ 162237 w 8583331"/>
              <a:gd name="connsiteY4" fmla="*/ 5586663 h 5586663"/>
              <a:gd name="connsiteX5" fmla="*/ 0 w 8583331"/>
              <a:gd name="connsiteY5" fmla="*/ 5424426 h 5586663"/>
              <a:gd name="connsiteX6" fmla="*/ 0 w 8583331"/>
              <a:gd name="connsiteY6" fmla="*/ 162237 h 5586663"/>
              <a:gd name="connsiteX0" fmla="*/ 0 w 6025326"/>
              <a:gd name="connsiteY0" fmla="*/ 162237 h 5586663"/>
              <a:gd name="connsiteX1" fmla="*/ 162237 w 6025326"/>
              <a:gd name="connsiteY1" fmla="*/ 0 h 5586663"/>
              <a:gd name="connsiteX2" fmla="*/ 3525385 w 6025326"/>
              <a:gd name="connsiteY2" fmla="*/ 11766 h 5586663"/>
              <a:gd name="connsiteX3" fmla="*/ 6025326 w 6025326"/>
              <a:gd name="connsiteY3" fmla="*/ 5563513 h 5586663"/>
              <a:gd name="connsiteX4" fmla="*/ 162237 w 6025326"/>
              <a:gd name="connsiteY4" fmla="*/ 5586663 h 5586663"/>
              <a:gd name="connsiteX5" fmla="*/ 0 w 6025326"/>
              <a:gd name="connsiteY5" fmla="*/ 5424426 h 5586663"/>
              <a:gd name="connsiteX6" fmla="*/ 0 w 6025326"/>
              <a:gd name="connsiteY6" fmla="*/ 162237 h 55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5326" h="5586663">
                <a:moveTo>
                  <a:pt x="0" y="162237"/>
                </a:moveTo>
                <a:cubicBezTo>
                  <a:pt x="0" y="72636"/>
                  <a:pt x="72636" y="0"/>
                  <a:pt x="162237" y="0"/>
                </a:cubicBezTo>
                <a:lnTo>
                  <a:pt x="3525385" y="11766"/>
                </a:lnTo>
                <a:lnTo>
                  <a:pt x="6025326" y="5563513"/>
                </a:lnTo>
                <a:lnTo>
                  <a:pt x="162237" y="5586663"/>
                </a:lnTo>
                <a:cubicBezTo>
                  <a:pt x="72636" y="5586663"/>
                  <a:pt x="0" y="5514027"/>
                  <a:pt x="0" y="5424426"/>
                </a:cubicBezTo>
                <a:lnTo>
                  <a:pt x="0" y="162237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  <a:alpha val="8000"/>
                </a:schemeClr>
              </a:gs>
              <a:gs pos="92000">
                <a:schemeClr val="bg1">
                  <a:lumMod val="85000"/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7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rned on monitoring screen">
            <a:extLst>
              <a:ext uri="{FF2B5EF4-FFF2-40B4-BE49-F238E27FC236}">
                <a16:creationId xmlns:a16="http://schemas.microsoft.com/office/drawing/2014/main" id="{AB3B8DC8-BA14-4154-98F0-C3F929B65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04B098-572F-4573-B282-A25170D6E200}"/>
              </a:ext>
            </a:extLst>
          </p:cNvPr>
          <p:cNvSpPr/>
          <p:nvPr/>
        </p:nvSpPr>
        <p:spPr>
          <a:xfrm>
            <a:off x="6096000" y="0"/>
            <a:ext cx="6083075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2000"/>
                </a:schemeClr>
              </a:gs>
              <a:gs pos="100000">
                <a:srgbClr val="B747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909F-DAB7-4A56-A608-A32921CA426C}"/>
              </a:ext>
            </a:extLst>
          </p:cNvPr>
          <p:cNvSpPr/>
          <p:nvPr/>
        </p:nvSpPr>
        <p:spPr>
          <a:xfrm>
            <a:off x="1074802" y="433581"/>
            <a:ext cx="10204445" cy="6013987"/>
          </a:xfrm>
          <a:prstGeom prst="roundRect">
            <a:avLst>
              <a:gd name="adj" fmla="val 290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: Rounded Corners 9" hidden="1">
            <a:extLst>
              <a:ext uri="{FF2B5EF4-FFF2-40B4-BE49-F238E27FC236}">
                <a16:creationId xmlns:a16="http://schemas.microsoft.com/office/drawing/2014/main" id="{80CC6FDF-5BB0-482A-BFE6-C3FB779A197A}"/>
              </a:ext>
            </a:extLst>
          </p:cNvPr>
          <p:cNvSpPr/>
          <p:nvPr/>
        </p:nvSpPr>
        <p:spPr>
          <a:xfrm>
            <a:off x="5227506" y="5247855"/>
            <a:ext cx="5492074" cy="492863"/>
          </a:xfrm>
          <a:prstGeom prst="roundRect">
            <a:avLst>
              <a:gd name="adj" fmla="val 50000"/>
            </a:avLst>
          </a:prstGeom>
          <a:solidFill>
            <a:srgbClr val="B7472A">
              <a:alpha val="40000"/>
            </a:srgbClr>
          </a:solidFill>
          <a:ln>
            <a:noFill/>
          </a:ln>
          <a:effectLst>
            <a:outerShdw blurRad="355600" dir="2700000" sx="102000" sy="102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14FF3-6A5C-4D92-8F25-412AB783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56084"/>
              </p:ext>
            </p:extLst>
          </p:nvPr>
        </p:nvGraphicFramePr>
        <p:xfrm>
          <a:off x="1694088" y="849150"/>
          <a:ext cx="8912394" cy="5151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806">
                  <a:extLst>
                    <a:ext uri="{9D8B030D-6E8A-4147-A177-3AD203B41FA5}">
                      <a16:colId xmlns:a16="http://schemas.microsoft.com/office/drawing/2014/main" val="711385818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583173823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1270155435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2752082046"/>
                    </a:ext>
                  </a:extLst>
                </a:gridCol>
                <a:gridCol w="1679147">
                  <a:extLst>
                    <a:ext uri="{9D8B030D-6E8A-4147-A177-3AD203B41FA5}">
                      <a16:colId xmlns:a16="http://schemas.microsoft.com/office/drawing/2014/main" val="3993152884"/>
                    </a:ext>
                  </a:extLst>
                </a:gridCol>
              </a:tblGrid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rgbClr val="B7472A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2000" b="1" i="0" u="none" strike="noStrike" dirty="0">
                        <a:solidFill>
                          <a:srgbClr val="B7472A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35985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43600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77716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43424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44541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6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5,465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7,832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2293"/>
                  </a:ext>
                </a:extLst>
              </a:tr>
              <a:tr h="735933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31572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34895</a:t>
                      </a:r>
                      <a:endParaRPr lang="pl-PL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5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urned on monitoring screen">
            <a:extLst>
              <a:ext uri="{FF2B5EF4-FFF2-40B4-BE49-F238E27FC236}">
                <a16:creationId xmlns:a16="http://schemas.microsoft.com/office/drawing/2014/main" id="{05ED2E23-FE33-4476-92EB-D394FAD6A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093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38EEEA-D364-4F32-886B-BE307586B664}"/>
              </a:ext>
            </a:extLst>
          </p:cNvPr>
          <p:cNvSpPr/>
          <p:nvPr/>
        </p:nvSpPr>
        <p:spPr>
          <a:xfrm>
            <a:off x="7292051" y="0"/>
            <a:ext cx="4899949" cy="6858000"/>
          </a:xfrm>
          <a:prstGeom prst="rect">
            <a:avLst/>
          </a:prstGeom>
          <a:gradFill flip="none" rotWithShape="1">
            <a:gsLst>
              <a:gs pos="0">
                <a:srgbClr val="B7472A">
                  <a:alpha val="86000"/>
                </a:srgbClr>
              </a:gs>
              <a:gs pos="100000">
                <a:srgbClr val="222A35">
                  <a:alpha val="7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A0FDF-4CC5-472D-8627-49F3965DC562}"/>
              </a:ext>
            </a:extLst>
          </p:cNvPr>
          <p:cNvSpPr/>
          <p:nvPr/>
        </p:nvSpPr>
        <p:spPr>
          <a:xfrm>
            <a:off x="0" y="-1"/>
            <a:ext cx="1400537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A879B-ECBD-46A5-AF30-6BFB93382277}"/>
              </a:ext>
            </a:extLst>
          </p:cNvPr>
          <p:cNvSpPr txBox="1"/>
          <p:nvPr/>
        </p:nvSpPr>
        <p:spPr>
          <a:xfrm rot="16200000">
            <a:off x="-2542466" y="2967335"/>
            <a:ext cx="648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Table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226EB0-D64E-4D94-ABEB-290407376CF7}"/>
              </a:ext>
            </a:extLst>
          </p:cNvPr>
          <p:cNvSpPr/>
          <p:nvPr/>
        </p:nvSpPr>
        <p:spPr>
          <a:xfrm>
            <a:off x="2280213" y="502051"/>
            <a:ext cx="9248172" cy="5853895"/>
          </a:xfrm>
          <a:prstGeom prst="roundRect">
            <a:avLst>
              <a:gd name="adj" fmla="val 2165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7749A8-4E77-4286-A1B2-0D499FBF6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92461"/>
              </p:ext>
            </p:extLst>
          </p:nvPr>
        </p:nvGraphicFramePr>
        <p:xfrm>
          <a:off x="3125165" y="1154845"/>
          <a:ext cx="7820984" cy="454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6908">
                  <a:extLst>
                    <a:ext uri="{9D8B030D-6E8A-4147-A177-3AD203B41FA5}">
                      <a16:colId xmlns:a16="http://schemas.microsoft.com/office/drawing/2014/main" val="3269800532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98295970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656245564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1925432103"/>
                    </a:ext>
                  </a:extLst>
                </a:gridCol>
                <a:gridCol w="1473519">
                  <a:extLst>
                    <a:ext uri="{9D8B030D-6E8A-4147-A177-3AD203B41FA5}">
                      <a16:colId xmlns:a16="http://schemas.microsoft.com/office/drawing/2014/main" val="2654530203"/>
                    </a:ext>
                  </a:extLst>
                </a:gridCol>
              </a:tblGrid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Where/When</a:t>
                      </a:r>
                      <a:endParaRPr lang="pl-PL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</a:t>
                      </a:r>
                      <a:endParaRPr lang="pl-PL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10792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America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8,756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6,543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4,568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61256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Canada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10,102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7,234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7,496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8,029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6470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9,312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12,255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8,521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4,996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1547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China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5,390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9,012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5,522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6,542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61661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Russia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5,600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3,000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494"/>
                  </a:ext>
                </a:extLst>
              </a:tr>
              <a:tr h="64975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Together: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39160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38044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26207</a:t>
                      </a:r>
                      <a:endParaRPr lang="pl-PL" sz="14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27163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9261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C4313A-D485-44C6-93B7-A584E07880AC}"/>
              </a:ext>
            </a:extLst>
          </p:cNvPr>
          <p:cNvSpPr/>
          <p:nvPr/>
        </p:nvSpPr>
        <p:spPr>
          <a:xfrm>
            <a:off x="2280212" y="502050"/>
            <a:ext cx="5469536" cy="5853895"/>
          </a:xfrm>
          <a:custGeom>
            <a:avLst/>
            <a:gdLst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5469536 w 5590572"/>
              <a:gd name="connsiteY2" fmla="*/ 0 h 5853895"/>
              <a:gd name="connsiteX3" fmla="*/ 5590572 w 5590572"/>
              <a:gd name="connsiteY3" fmla="*/ 121036 h 5853895"/>
              <a:gd name="connsiteX4" fmla="*/ 5590572 w 5590572"/>
              <a:gd name="connsiteY4" fmla="*/ 5732859 h 5853895"/>
              <a:gd name="connsiteX5" fmla="*/ 5469536 w 5590572"/>
              <a:gd name="connsiteY5" fmla="*/ 5853895 h 5853895"/>
              <a:gd name="connsiteX6" fmla="*/ 121036 w 5590572"/>
              <a:gd name="connsiteY6" fmla="*/ 5853895 h 5853895"/>
              <a:gd name="connsiteX7" fmla="*/ 0 w 5590572"/>
              <a:gd name="connsiteY7" fmla="*/ 5732859 h 5853895"/>
              <a:gd name="connsiteX8" fmla="*/ 0 w 5590572"/>
              <a:gd name="connsiteY8" fmla="*/ 121036 h 5853895"/>
              <a:gd name="connsiteX0" fmla="*/ 0 w 5908636"/>
              <a:gd name="connsiteY0" fmla="*/ 121036 h 5853895"/>
              <a:gd name="connsiteX1" fmla="*/ 121036 w 5908636"/>
              <a:gd name="connsiteY1" fmla="*/ 0 h 5853895"/>
              <a:gd name="connsiteX2" fmla="*/ 5469536 w 5908636"/>
              <a:gd name="connsiteY2" fmla="*/ 0 h 5853895"/>
              <a:gd name="connsiteX3" fmla="*/ 5590572 w 5908636"/>
              <a:gd name="connsiteY3" fmla="*/ 5732859 h 5853895"/>
              <a:gd name="connsiteX4" fmla="*/ 5469536 w 5908636"/>
              <a:gd name="connsiteY4" fmla="*/ 5853895 h 5853895"/>
              <a:gd name="connsiteX5" fmla="*/ 121036 w 5908636"/>
              <a:gd name="connsiteY5" fmla="*/ 5853895 h 5853895"/>
              <a:gd name="connsiteX6" fmla="*/ 0 w 5908636"/>
              <a:gd name="connsiteY6" fmla="*/ 5732859 h 5853895"/>
              <a:gd name="connsiteX7" fmla="*/ 0 w 5908636"/>
              <a:gd name="connsiteY7" fmla="*/ 121036 h 5853895"/>
              <a:gd name="connsiteX0" fmla="*/ 0 w 5590572"/>
              <a:gd name="connsiteY0" fmla="*/ 121036 h 5853895"/>
              <a:gd name="connsiteX1" fmla="*/ 121036 w 5590572"/>
              <a:gd name="connsiteY1" fmla="*/ 0 h 5853895"/>
              <a:gd name="connsiteX2" fmla="*/ 3062001 w 5590572"/>
              <a:gd name="connsiteY2" fmla="*/ 11575 h 5853895"/>
              <a:gd name="connsiteX3" fmla="*/ 5590572 w 5590572"/>
              <a:gd name="connsiteY3" fmla="*/ 5732859 h 5853895"/>
              <a:gd name="connsiteX4" fmla="*/ 5469536 w 5590572"/>
              <a:gd name="connsiteY4" fmla="*/ 5853895 h 5853895"/>
              <a:gd name="connsiteX5" fmla="*/ 121036 w 5590572"/>
              <a:gd name="connsiteY5" fmla="*/ 5853895 h 5853895"/>
              <a:gd name="connsiteX6" fmla="*/ 0 w 5590572"/>
              <a:gd name="connsiteY6" fmla="*/ 5732859 h 5853895"/>
              <a:gd name="connsiteX7" fmla="*/ 0 w 5590572"/>
              <a:gd name="connsiteY7" fmla="*/ 121036 h 5853895"/>
              <a:gd name="connsiteX0" fmla="*/ 0 w 5545559"/>
              <a:gd name="connsiteY0" fmla="*/ 121036 h 5853895"/>
              <a:gd name="connsiteX1" fmla="*/ 121036 w 5545559"/>
              <a:gd name="connsiteY1" fmla="*/ 0 h 5853895"/>
              <a:gd name="connsiteX2" fmla="*/ 3062001 w 5545559"/>
              <a:gd name="connsiteY2" fmla="*/ 11575 h 5853895"/>
              <a:gd name="connsiteX3" fmla="*/ 5469536 w 5545559"/>
              <a:gd name="connsiteY3" fmla="*/ 5853895 h 5853895"/>
              <a:gd name="connsiteX4" fmla="*/ 121036 w 5545559"/>
              <a:gd name="connsiteY4" fmla="*/ 5853895 h 5853895"/>
              <a:gd name="connsiteX5" fmla="*/ 0 w 5545559"/>
              <a:gd name="connsiteY5" fmla="*/ 5732859 h 5853895"/>
              <a:gd name="connsiteX6" fmla="*/ 0 w 5545559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  <a:gd name="connsiteX0" fmla="*/ 0 w 5469536"/>
              <a:gd name="connsiteY0" fmla="*/ 121036 h 5853895"/>
              <a:gd name="connsiteX1" fmla="*/ 121036 w 5469536"/>
              <a:gd name="connsiteY1" fmla="*/ 0 h 5853895"/>
              <a:gd name="connsiteX2" fmla="*/ 3062001 w 5469536"/>
              <a:gd name="connsiteY2" fmla="*/ 11575 h 5853895"/>
              <a:gd name="connsiteX3" fmla="*/ 5469536 w 5469536"/>
              <a:gd name="connsiteY3" fmla="*/ 5853895 h 5853895"/>
              <a:gd name="connsiteX4" fmla="*/ 121036 w 5469536"/>
              <a:gd name="connsiteY4" fmla="*/ 5853895 h 5853895"/>
              <a:gd name="connsiteX5" fmla="*/ 0 w 5469536"/>
              <a:gd name="connsiteY5" fmla="*/ 5732859 h 5853895"/>
              <a:gd name="connsiteX6" fmla="*/ 0 w 5469536"/>
              <a:gd name="connsiteY6" fmla="*/ 121036 h 585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9536" h="5853895">
                <a:moveTo>
                  <a:pt x="0" y="121036"/>
                </a:moveTo>
                <a:cubicBezTo>
                  <a:pt x="0" y="54190"/>
                  <a:pt x="54190" y="0"/>
                  <a:pt x="121036" y="0"/>
                </a:cubicBezTo>
                <a:lnTo>
                  <a:pt x="3062001" y="11575"/>
                </a:lnTo>
                <a:cubicBezTo>
                  <a:pt x="3536729" y="1126120"/>
                  <a:pt x="4860102" y="4394039"/>
                  <a:pt x="5469536" y="5853895"/>
                </a:cubicBezTo>
                <a:lnTo>
                  <a:pt x="121036" y="5853895"/>
                </a:lnTo>
                <a:cubicBezTo>
                  <a:pt x="54190" y="5853895"/>
                  <a:pt x="0" y="5799705"/>
                  <a:pt x="0" y="5732859"/>
                </a:cubicBezTo>
                <a:lnTo>
                  <a:pt x="0" y="1210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8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95300" dist="38100" dir="2700000" algn="tl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4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118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Andrew P</cp:lastModifiedBy>
  <cp:revision>22</cp:revision>
  <dcterms:created xsi:type="dcterms:W3CDTF">2019-09-02T08:36:19Z</dcterms:created>
  <dcterms:modified xsi:type="dcterms:W3CDTF">2023-08-08T07:00:43Z</dcterms:modified>
</cp:coreProperties>
</file>