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43F"/>
    <a:srgbClr val="FAFAFF"/>
    <a:srgbClr val="E4D9FF"/>
    <a:srgbClr val="F0F0F0"/>
    <a:srgbClr val="1E2749"/>
    <a:srgbClr val="273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C3C7-5014-7A2E-F549-D9ED77BA1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BCDB3-3317-5FB1-F858-883C144D1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6300D-0C9A-64D5-EFEA-245A60BE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A7BC-DA94-4B7D-B130-E1DE37BA11F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892ED-47D8-3160-F51B-9F753D6B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A9417-17F0-D90B-0738-A472BF63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B82D-6C87-4CE9-B365-4733C644F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1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B84B-B822-4D1E-CF08-2EBEC995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7F957-58A8-446B-704D-2D41F5599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1AB4C-F723-F175-A558-C5117242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A7BC-DA94-4B7D-B130-E1DE37BA11F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936F3-BEFF-B8B2-E848-B20AD532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FCA28-00FD-B986-C674-A11C9F81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B82D-6C87-4CE9-B365-4733C644F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8725B-41AE-683D-C083-24074B09D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598C5-26FD-0C10-EA52-7FBF29E16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96046-22DA-705A-F5FA-F8DD95C2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A7BC-DA94-4B7D-B130-E1DE37BA11F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5AFA6-7A88-975C-E0A3-1669BF35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6EEE-83CC-A886-4E8E-2A86E041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B82D-6C87-4CE9-B365-4733C644F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4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3DDE-A711-22C1-AB8E-94AA9116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224B8-D3A5-6C1C-F2BA-40F9EB8F3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15BB6-90B1-4999-397C-DAFA540F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A7BC-DA94-4B7D-B130-E1DE37BA11F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4650-496A-811A-D494-5D376076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39AB9-882D-F0FA-94F9-84A35EAB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B82D-6C87-4CE9-B365-4733C644F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2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E62F-27AF-6213-DAC4-58BC0AF2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4F523-F9B5-639D-5FEF-B1BAE37C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41684-DFAD-5764-7FD2-81F2FE60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A7BC-DA94-4B7D-B130-E1DE37BA11F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0467C-B628-0173-C6B5-827DEB97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35A8-85A5-78F2-2E33-E1B0DAB8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B82D-6C87-4CE9-B365-4733C644F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3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0476-03B4-8D74-27A2-C0FDACBA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0F42F-0E01-5D98-9871-ADF059713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97B95-80C2-9166-CC00-4C2A6979A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7BA9C-C40F-C413-F2A5-AC594B23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A7BC-DA94-4B7D-B130-E1DE37BA11F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4A7F2-3AFF-D116-ADA0-FFF6D432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07AE1-E958-E586-A9EA-7BC98F60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B82D-6C87-4CE9-B365-4733C644F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3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64FB-87B1-106A-3C57-D1CB4A6A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289E7-1FB8-9809-F56A-DCF803A0D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BA0C7-7F6E-725E-D42B-095102B5D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B590A-A347-0502-90EF-015B2171D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FF99D-9B76-F8C7-DE0B-20C227863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CDECD-4EA7-9C74-B16E-2FDE45D6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A7BC-DA94-4B7D-B130-E1DE37BA11F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4C651-015B-952A-0106-4B4B83E6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BB7DE-8BE3-8E9D-4107-AB6EBEA7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B82D-6C87-4CE9-B365-4733C644F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7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BD11-ABF7-7741-5184-8B1EC1D5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ECE36-2F81-FD32-C884-0316E4A1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A7BC-DA94-4B7D-B130-E1DE37BA11F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AB5CB-113D-AE19-6260-3B44E515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7E5A6-2CBB-2955-F99A-0D2A1442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B82D-6C87-4CE9-B365-4733C644F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1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EA964-8646-DEAA-AD6D-19E932E9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A7BC-DA94-4B7D-B130-E1DE37BA11F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F088D-3007-0532-2450-EF3D2833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11373-FC6B-C81C-9D70-0E0EB0EF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B82D-6C87-4CE9-B365-4733C644F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6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1F4B-1ADE-F50B-9FB3-1043A84F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74341-1A55-64F2-B3A8-F7AD0F544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FE414-1051-92C9-6635-D823487AD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42BD1-6067-84CD-F558-FA7D9EEA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A7BC-DA94-4B7D-B130-E1DE37BA11F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8AE84-5593-9C41-8D06-DA20BA16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12491-6CF6-95CE-090E-82FC5372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B82D-6C87-4CE9-B365-4733C644F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3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32DF-9DD7-D6E6-B731-7246789C8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E2752-04B8-C669-4A1F-1EC9BC880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D9E78-282B-D247-5355-E7C9C5946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E5AD5-AFF9-14A4-8365-E4B25B8B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A7BC-DA94-4B7D-B130-E1DE37BA11F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FC6A0-8C28-4353-63F2-F421EEF6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47607-05E7-F80B-0C7C-1EAB9F1A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B82D-6C87-4CE9-B365-4733C644F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3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67222-F5E5-35BA-2C10-B9054332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7BDDF-E39E-55F4-42F8-DC9ED7020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E54E-07F6-3167-AE0F-366058527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DBA7BC-DA94-4B7D-B130-E1DE37BA11F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89E2B-0AC8-0230-9895-3BA3F715A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65792-B184-87AF-8AF9-334F2A574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BB82D-6C87-4CE9-B365-4733C644F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8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36D5-CF44-700D-2A12-BAB47BD36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11500" b="1" dirty="0">
                <a:solidFill>
                  <a:srgbClr val="27346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Equations!</a:t>
            </a:r>
            <a:endParaRPr lang="en-US" sz="11500" b="1" dirty="0">
              <a:solidFill>
                <a:srgbClr val="27346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6C9DE40-6D75-5C59-0562-C07AED5DB735}"/>
              </a:ext>
            </a:extLst>
          </p:cNvPr>
          <p:cNvSpPr txBox="1">
            <a:spLocks/>
          </p:cNvSpPr>
          <p:nvPr/>
        </p:nvSpPr>
        <p:spPr>
          <a:xfrm>
            <a:off x="1524000" y="3509963"/>
            <a:ext cx="9144000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rgbClr val="3034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teaching</a:t>
            </a:r>
            <a:endParaRPr lang="en-US" dirty="0">
              <a:solidFill>
                <a:srgbClr val="3034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7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881BE57-0EFE-A037-1E97-1E58FADF0907}"/>
              </a:ext>
            </a:extLst>
          </p:cNvPr>
          <p:cNvSpPr txBox="1">
            <a:spLocks/>
          </p:cNvSpPr>
          <p:nvPr/>
        </p:nvSpPr>
        <p:spPr>
          <a:xfrm>
            <a:off x="976184" y="569055"/>
            <a:ext cx="9562276" cy="4930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2800" dirty="0">
                <a:solidFill>
                  <a:srgbClr val="30343F"/>
                </a:solidFill>
                <a:latin typeface="Calibri" panose="020F0502020204030204" pitchFamily="34" charset="0"/>
              </a:rPr>
              <a:t>Selecting – </a:t>
            </a:r>
            <a:r>
              <a:rPr lang="pl-PL" sz="2800" dirty="0" err="1">
                <a:solidFill>
                  <a:srgbClr val="30343F"/>
                </a:solidFill>
                <a:latin typeface="Calibri" panose="020F0502020204030204" pitchFamily="34" charset="0"/>
              </a:rPr>
              <a:t>try</a:t>
            </a:r>
            <a:r>
              <a:rPr lang="pl-PL" sz="2800" dirty="0">
                <a:solidFill>
                  <a:srgbClr val="30343F"/>
                </a:solidFill>
                <a:latin typeface="Calibri" panose="020F0502020204030204" pitchFamily="34" charset="0"/>
              </a:rPr>
              <a:t> to </a:t>
            </a:r>
            <a:r>
              <a:rPr lang="pl-PL" sz="2800" dirty="0" err="1">
                <a:solidFill>
                  <a:srgbClr val="30343F"/>
                </a:solidFill>
                <a:latin typeface="Calibri" panose="020F0502020204030204" pitchFamily="34" charset="0"/>
              </a:rPr>
              <a:t>select</a:t>
            </a:r>
            <a:r>
              <a:rPr lang="pl-PL" sz="2800" dirty="0">
                <a:solidFill>
                  <a:srgbClr val="30343F"/>
                </a:solidFill>
                <a:latin typeface="Calibri" panose="020F0502020204030204" pitchFamily="34" charset="0"/>
              </a:rPr>
              <a:t> </a:t>
            </a:r>
            <a:r>
              <a:rPr lang="pl-PL" sz="2800" dirty="0" err="1">
                <a:solidFill>
                  <a:srgbClr val="30343F"/>
                </a:solidFill>
                <a:latin typeface="Calibri" panose="020F0502020204030204" pitchFamily="34" charset="0"/>
              </a:rPr>
              <a:t>certain</a:t>
            </a:r>
            <a:r>
              <a:rPr lang="pl-PL" sz="2800" dirty="0">
                <a:solidFill>
                  <a:srgbClr val="30343F"/>
                </a:solidFill>
                <a:latin typeface="Calibri" panose="020F0502020204030204" pitchFamily="34" charset="0"/>
              </a:rPr>
              <a:t> </a:t>
            </a:r>
            <a:r>
              <a:rPr lang="pl-PL" sz="2800" dirty="0" err="1">
                <a:solidFill>
                  <a:srgbClr val="30343F"/>
                </a:solidFill>
                <a:latin typeface="Calibri" panose="020F0502020204030204" pitchFamily="34" charset="0"/>
              </a:rPr>
              <a:t>items</a:t>
            </a:r>
            <a:r>
              <a:rPr lang="pl-PL" sz="2800" dirty="0">
                <a:solidFill>
                  <a:srgbClr val="30343F"/>
                </a:solidFill>
                <a:latin typeface="Calibri" panose="020F0502020204030204" pitchFamily="34" charset="0"/>
              </a:rPr>
              <a:t> from the </a:t>
            </a:r>
            <a:r>
              <a:rPr lang="pl-PL" sz="2800" dirty="0" err="1">
                <a:solidFill>
                  <a:srgbClr val="30343F"/>
                </a:solidFill>
                <a:latin typeface="Calibri" panose="020F0502020204030204" pitchFamily="34" charset="0"/>
              </a:rPr>
              <a:t>equations</a:t>
            </a:r>
            <a:endParaRPr lang="en-US" sz="2800" dirty="0">
              <a:solidFill>
                <a:srgbClr val="30343F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3220FC-210B-11EE-F3D4-3D6381308C1E}"/>
                  </a:ext>
                </a:extLst>
              </p:cNvPr>
              <p:cNvSpPr txBox="1"/>
              <p:nvPr/>
            </p:nvSpPr>
            <p:spPr>
              <a:xfrm>
                <a:off x="5667788" y="2217420"/>
                <a:ext cx="856424" cy="274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3220FC-210B-11EE-F3D4-3D6381308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788" y="2217420"/>
                <a:ext cx="856424" cy="274320"/>
              </a:xfrm>
              <a:prstGeom prst="rect">
                <a:avLst/>
              </a:prstGeom>
              <a:blipFill>
                <a:blip r:embed="rId2"/>
                <a:stretch>
                  <a:fillRect l="-7143" t="-4444" r="-3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22FE4D-775D-6FB8-78FD-52FFB0207A0B}"/>
                  </a:ext>
                </a:extLst>
              </p:cNvPr>
              <p:cNvSpPr txBox="1"/>
              <p:nvPr/>
            </p:nvSpPr>
            <p:spPr>
              <a:xfrm>
                <a:off x="4251864" y="3154680"/>
                <a:ext cx="3688271" cy="548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𝑛𝑥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pt-BR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pt-BR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22FE4D-775D-6FB8-78FD-52FFB0207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864" y="3154680"/>
                <a:ext cx="3688271" cy="5486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55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A72850-39F1-2740-C3D8-CE7BE6075A3B}"/>
                  </a:ext>
                </a:extLst>
              </p:cNvPr>
              <p:cNvSpPr txBox="1"/>
              <p:nvPr/>
            </p:nvSpPr>
            <p:spPr>
              <a:xfrm>
                <a:off x="3112747" y="2784951"/>
                <a:ext cx="2983253" cy="730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123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A72850-39F1-2740-C3D8-CE7BE6075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747" y="2784951"/>
                <a:ext cx="2983253" cy="730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6881BE57-0EFE-A037-1E97-1E58FADF0907}"/>
              </a:ext>
            </a:extLst>
          </p:cNvPr>
          <p:cNvSpPr txBox="1">
            <a:spLocks/>
          </p:cNvSpPr>
          <p:nvPr/>
        </p:nvSpPr>
        <p:spPr>
          <a:xfrm>
            <a:off x="976184" y="569055"/>
            <a:ext cx="8304976" cy="4930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2800" dirty="0">
                <a:solidFill>
                  <a:srgbClr val="30343F"/>
                </a:solidFill>
                <a:latin typeface="Calibri" panose="020F0502020204030204" pitchFamily="34" charset="0"/>
              </a:rPr>
              <a:t>Adding – Click on this equation and </a:t>
            </a:r>
            <a:r>
              <a:rPr lang="pl-PL" sz="2800" dirty="0" err="1">
                <a:solidFill>
                  <a:srgbClr val="30343F"/>
                </a:solidFill>
                <a:latin typeface="Calibri" panose="020F0502020204030204" pitchFamily="34" charset="0"/>
              </a:rPr>
              <a:t>add</a:t>
            </a:r>
            <a:r>
              <a:rPr lang="pl-PL" sz="2800" dirty="0">
                <a:solidFill>
                  <a:srgbClr val="30343F"/>
                </a:solidFill>
                <a:latin typeface="Calibri" panose="020F0502020204030204" pitchFamily="34" charset="0"/>
              </a:rPr>
              <a:t> </a:t>
            </a:r>
            <a:r>
              <a:rPr lang="pl-PL" sz="2800" dirty="0" err="1">
                <a:solidFill>
                  <a:srgbClr val="30343F"/>
                </a:solidFill>
                <a:latin typeface="Calibri" panose="020F0502020204030204" pitchFamily="34" charset="0"/>
              </a:rPr>
              <a:t>anything</a:t>
            </a:r>
            <a:r>
              <a:rPr lang="pl-PL" sz="2800" dirty="0">
                <a:solidFill>
                  <a:srgbClr val="30343F"/>
                </a:solidFill>
                <a:latin typeface="Calibri" panose="020F0502020204030204" pitchFamily="34" charset="0"/>
              </a:rPr>
              <a:t> to it! </a:t>
            </a:r>
            <a:endParaRPr lang="en-US" sz="2800" dirty="0">
              <a:solidFill>
                <a:srgbClr val="30343F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1600F4-4E15-DBCF-EF8C-EDEA5D962038}"/>
                  </a:ext>
                </a:extLst>
              </p:cNvPr>
              <p:cNvSpPr txBox="1"/>
              <p:nvPr/>
            </p:nvSpPr>
            <p:spPr>
              <a:xfrm>
                <a:off x="3196567" y="3806031"/>
                <a:ext cx="6207725" cy="456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123</m:t>
                        </m:r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𝑦𝑜𝑢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𝑐𝑎𝑛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𝑤𝑟𝑖𝑡𝑒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𝑎𝑛𝑦𝑡h𝑖𝑛𝑔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h𝑒𝑟𝑒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pl-PL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1600F4-4E15-DBCF-EF8C-EDEA5D962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567" y="3806031"/>
                <a:ext cx="6207725" cy="456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74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A72850-39F1-2740-C3D8-CE7BE6075A3B}"/>
                  </a:ext>
                </a:extLst>
              </p:cNvPr>
              <p:cNvSpPr txBox="1"/>
              <p:nvPr/>
            </p:nvSpPr>
            <p:spPr>
              <a:xfrm>
                <a:off x="4365043" y="2505276"/>
                <a:ext cx="2613792" cy="790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A72850-39F1-2740-C3D8-CE7BE6075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043" y="2505276"/>
                <a:ext cx="2613792" cy="7904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6881BE57-0EFE-A037-1E97-1E58FADF0907}"/>
              </a:ext>
            </a:extLst>
          </p:cNvPr>
          <p:cNvSpPr txBox="1">
            <a:spLocks/>
          </p:cNvSpPr>
          <p:nvPr/>
        </p:nvSpPr>
        <p:spPr>
          <a:xfrm>
            <a:off x="976184" y="569055"/>
            <a:ext cx="8891716" cy="4930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2800" dirty="0">
                <a:solidFill>
                  <a:srgbClr val="30343F"/>
                </a:solidFill>
                <a:latin typeface="Calibri" panose="020F0502020204030204" pitchFamily="34" charset="0"/>
              </a:rPr>
              <a:t>Linear vs professional – Select this equation and change it form professional to linear </a:t>
            </a:r>
            <a:endParaRPr lang="en-US" sz="2800" dirty="0">
              <a:solidFill>
                <a:srgbClr val="30343F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DCD4B7-3165-3E62-B974-B7071FB6D721}"/>
                  </a:ext>
                </a:extLst>
              </p:cNvPr>
              <p:cNvSpPr txBox="1"/>
              <p:nvPr/>
            </p:nvSpPr>
            <p:spPr>
              <a:xfrm>
                <a:off x="3846664" y="4146665"/>
                <a:ext cx="3650551" cy="396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=(−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±√(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^2−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))/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DCD4B7-3165-3E62-B974-B7071FB6D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664" y="4146665"/>
                <a:ext cx="3650551" cy="396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67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A72850-39F1-2740-C3D8-CE7BE6075A3B}"/>
                  </a:ext>
                </a:extLst>
              </p:cNvPr>
              <p:cNvSpPr txBox="1"/>
              <p:nvPr/>
            </p:nvSpPr>
            <p:spPr>
              <a:xfrm>
                <a:off x="5059235" y="3135471"/>
                <a:ext cx="1965538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A72850-39F1-2740-C3D8-CE7BE6075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235" y="3135471"/>
                <a:ext cx="1965538" cy="592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6881BE57-0EFE-A037-1E97-1E58FADF0907}"/>
              </a:ext>
            </a:extLst>
          </p:cNvPr>
          <p:cNvSpPr txBox="1">
            <a:spLocks/>
          </p:cNvSpPr>
          <p:nvPr/>
        </p:nvSpPr>
        <p:spPr>
          <a:xfrm>
            <a:off x="976184" y="569055"/>
            <a:ext cx="7832536" cy="4930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2800" dirty="0">
                <a:solidFill>
                  <a:srgbClr val="30343F"/>
                </a:solidFill>
                <a:latin typeface="Calibri" panose="020F0502020204030204" pitchFamily="34" charset="0"/>
              </a:rPr>
              <a:t>Animating – </a:t>
            </a:r>
            <a:r>
              <a:rPr lang="pl-PL" sz="2800" dirty="0" err="1">
                <a:solidFill>
                  <a:srgbClr val="30343F"/>
                </a:solidFill>
                <a:latin typeface="Calibri" panose="020F0502020204030204" pitchFamily="34" charset="0"/>
              </a:rPr>
              <a:t>Try</a:t>
            </a:r>
            <a:r>
              <a:rPr lang="pl-PL" sz="2800" dirty="0">
                <a:solidFill>
                  <a:srgbClr val="30343F"/>
                </a:solidFill>
                <a:latin typeface="Calibri" panose="020F0502020204030204" pitchFamily="34" charset="0"/>
              </a:rPr>
              <a:t> to </a:t>
            </a:r>
            <a:r>
              <a:rPr lang="pl-PL" sz="2800" dirty="0" err="1">
                <a:solidFill>
                  <a:srgbClr val="30343F"/>
                </a:solidFill>
                <a:latin typeface="Calibri" panose="020F0502020204030204" pitchFamily="34" charset="0"/>
              </a:rPr>
              <a:t>duplicate</a:t>
            </a:r>
            <a:r>
              <a:rPr lang="pl-PL" sz="2800" dirty="0">
                <a:solidFill>
                  <a:srgbClr val="30343F"/>
                </a:solidFill>
                <a:latin typeface="Calibri" panose="020F0502020204030204" pitchFamily="34" charset="0"/>
              </a:rPr>
              <a:t> a slide and „</a:t>
            </a:r>
            <a:r>
              <a:rPr lang="pl-PL" sz="2800" dirty="0" err="1">
                <a:solidFill>
                  <a:srgbClr val="30343F"/>
                </a:solidFill>
                <a:latin typeface="Calibri" panose="020F0502020204030204" pitchFamily="34" charset="0"/>
              </a:rPr>
              <a:t>animate</a:t>
            </a:r>
            <a:r>
              <a:rPr lang="pl-PL" sz="2800" dirty="0">
                <a:solidFill>
                  <a:srgbClr val="30343F"/>
                </a:solidFill>
                <a:latin typeface="Calibri" panose="020F0502020204030204" pitchFamily="34" charset="0"/>
              </a:rPr>
              <a:t>” this equation</a:t>
            </a:r>
            <a:endParaRPr lang="en-US" sz="2800" dirty="0">
              <a:solidFill>
                <a:srgbClr val="30343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A72850-39F1-2740-C3D8-CE7BE6075A3B}"/>
                  </a:ext>
                </a:extLst>
              </p:cNvPr>
              <p:cNvSpPr txBox="1"/>
              <p:nvPr/>
            </p:nvSpPr>
            <p:spPr>
              <a:xfrm>
                <a:off x="5013515" y="3135471"/>
                <a:ext cx="2977995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A72850-39F1-2740-C3D8-CE7BE6075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5" y="3135471"/>
                <a:ext cx="2977995" cy="592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6881BE57-0EFE-A037-1E97-1E58FADF0907}"/>
              </a:ext>
            </a:extLst>
          </p:cNvPr>
          <p:cNvSpPr txBox="1">
            <a:spLocks/>
          </p:cNvSpPr>
          <p:nvPr/>
        </p:nvSpPr>
        <p:spPr>
          <a:xfrm>
            <a:off x="976184" y="569055"/>
            <a:ext cx="7832536" cy="4930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2800" dirty="0">
                <a:solidFill>
                  <a:srgbClr val="30343F"/>
                </a:solidFill>
                <a:latin typeface="Calibri" panose="020F0502020204030204" pitchFamily="34" charset="0"/>
              </a:rPr>
              <a:t>Animating – </a:t>
            </a:r>
            <a:r>
              <a:rPr lang="pl-PL" sz="2800" dirty="0" err="1">
                <a:solidFill>
                  <a:srgbClr val="30343F"/>
                </a:solidFill>
                <a:latin typeface="Calibri" panose="020F0502020204030204" pitchFamily="34" charset="0"/>
              </a:rPr>
              <a:t>Try</a:t>
            </a:r>
            <a:r>
              <a:rPr lang="pl-PL" sz="2800" dirty="0">
                <a:solidFill>
                  <a:srgbClr val="30343F"/>
                </a:solidFill>
                <a:latin typeface="Calibri" panose="020F0502020204030204" pitchFamily="34" charset="0"/>
              </a:rPr>
              <a:t> to </a:t>
            </a:r>
            <a:r>
              <a:rPr lang="pl-PL" sz="2800" dirty="0" err="1">
                <a:solidFill>
                  <a:srgbClr val="30343F"/>
                </a:solidFill>
                <a:latin typeface="Calibri" panose="020F0502020204030204" pitchFamily="34" charset="0"/>
              </a:rPr>
              <a:t>duplicate</a:t>
            </a:r>
            <a:r>
              <a:rPr lang="pl-PL" sz="2800" dirty="0">
                <a:solidFill>
                  <a:srgbClr val="30343F"/>
                </a:solidFill>
                <a:latin typeface="Calibri" panose="020F0502020204030204" pitchFamily="34" charset="0"/>
              </a:rPr>
              <a:t> a slide and „</a:t>
            </a:r>
            <a:r>
              <a:rPr lang="pl-PL" sz="2800" dirty="0" err="1">
                <a:solidFill>
                  <a:srgbClr val="30343F"/>
                </a:solidFill>
                <a:latin typeface="Calibri" panose="020F0502020204030204" pitchFamily="34" charset="0"/>
              </a:rPr>
              <a:t>animate</a:t>
            </a:r>
            <a:r>
              <a:rPr lang="pl-PL" sz="2800" dirty="0">
                <a:solidFill>
                  <a:srgbClr val="30343F"/>
                </a:solidFill>
                <a:latin typeface="Calibri" panose="020F0502020204030204" pitchFamily="34" charset="0"/>
              </a:rPr>
              <a:t>” this equation</a:t>
            </a:r>
            <a:endParaRPr lang="en-US" sz="2800" dirty="0">
              <a:solidFill>
                <a:srgbClr val="30343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2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Cambria Math</vt:lpstr>
      <vt:lpstr>Office Theme</vt:lpstr>
      <vt:lpstr>Equations!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Equations!</dc:title>
  <dc:creator>Andrew P</dc:creator>
  <cp:lastModifiedBy>Andrew P</cp:lastModifiedBy>
  <cp:revision>1</cp:revision>
  <dcterms:created xsi:type="dcterms:W3CDTF">2023-08-08T06:19:25Z</dcterms:created>
  <dcterms:modified xsi:type="dcterms:W3CDTF">2023-08-08T07:00:53Z</dcterms:modified>
</cp:coreProperties>
</file>