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9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6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7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070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7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97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835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204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7136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5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65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53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939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129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739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0EF5-F8A7-4696-952E-3FD972C8E3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6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AD12-DD16-4552-8F8E-6C474EF28349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6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913" y="1295400"/>
            <a:ext cx="5738446" cy="654681"/>
          </a:xfrm>
        </p:spPr>
        <p:txBody>
          <a:bodyPr>
            <a:noAutofit/>
          </a:bodyPr>
          <a:lstStyle/>
          <a:p>
            <a:pPr algn="l"/>
            <a:r>
              <a:rPr lang="pl-PL" sz="4000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Awesomeness</a:t>
            </a:r>
            <a:endParaRPr lang="en-US" sz="4000" dirty="0">
              <a:solidFill>
                <a:schemeClr val="bg1"/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913" y="1990914"/>
            <a:ext cx="3186545" cy="565516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solidFill>
                  <a:srgbClr val="7AC5DD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Lies in good design</a:t>
            </a:r>
            <a:endParaRPr lang="en-US" sz="2000" dirty="0">
              <a:solidFill>
                <a:srgbClr val="7AC5DD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28913" y="2619528"/>
            <a:ext cx="3557387" cy="181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 adipiscing elit, sed do eiusmod tempor incididunt ut labore et dolore magna aliqua. Ut enim ad minim veniam, quis</a:t>
            </a:r>
          </a:p>
        </p:txBody>
      </p:sp>
      <p:sp>
        <p:nvSpPr>
          <p:cNvPr id="17" name="Rounded Rectangle 16"/>
          <p:cNvSpPr/>
          <p:nvPr/>
        </p:nvSpPr>
        <p:spPr>
          <a:xfrm rot="19016290">
            <a:off x="5753597" y="374435"/>
            <a:ext cx="4339570" cy="901549"/>
          </a:xfrm>
          <a:prstGeom prst="roundRect">
            <a:avLst>
              <a:gd name="adj" fmla="val 50000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235456" y="2001292"/>
            <a:ext cx="10571518" cy="3008510"/>
            <a:chOff x="3235456" y="2001292"/>
            <a:chExt cx="10571518" cy="3008510"/>
          </a:xfrm>
          <a:blipFill>
            <a:blip r:embed="rId2"/>
            <a:stretch>
              <a:fillRect/>
            </a:stretch>
          </a:blipFill>
        </p:grpSpPr>
        <p:sp>
          <p:nvSpPr>
            <p:cNvPr id="18" name="Rounded Rectangle 17"/>
            <p:cNvSpPr/>
            <p:nvPr/>
          </p:nvSpPr>
          <p:spPr>
            <a:xfrm rot="18970178">
              <a:off x="3235456" y="2095153"/>
              <a:ext cx="8963400" cy="9015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8970178">
              <a:off x="5172475" y="2001292"/>
              <a:ext cx="8500514" cy="12993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18970178">
              <a:off x="7651845" y="2775311"/>
              <a:ext cx="6155129" cy="12993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18970178">
              <a:off x="10096850" y="3710468"/>
              <a:ext cx="3509434" cy="12993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0500" y="0"/>
            <a:ext cx="12001500" cy="6858003"/>
            <a:chOff x="190500" y="0"/>
            <a:chExt cx="12001500" cy="6858003"/>
          </a:xfrm>
        </p:grpSpPr>
        <p:sp>
          <p:nvSpPr>
            <p:cNvPr id="33" name="Rectangle 32"/>
            <p:cNvSpPr/>
            <p:nvPr/>
          </p:nvSpPr>
          <p:spPr>
            <a:xfrm>
              <a:off x="190500" y="0"/>
              <a:ext cx="12001500" cy="220980"/>
            </a:xfrm>
            <a:prstGeom prst="rect">
              <a:avLst/>
            </a:prstGeom>
            <a:solidFill>
              <a:srgbClr val="2C3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8635997" y="3302002"/>
              <a:ext cx="6858003" cy="253999"/>
            </a:xfrm>
            <a:prstGeom prst="rect">
              <a:avLst/>
            </a:prstGeom>
            <a:solidFill>
              <a:srgbClr val="2C3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2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1077" y="187407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9397" y="244834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629AB8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29AB8"/>
              </a:solidFill>
              <a:effectLst/>
              <a:uLnTx/>
              <a:uFillTx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04527" y="35642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32847" y="93069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629AB8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29AB8"/>
              </a:solidFill>
              <a:effectLst/>
              <a:uLnTx/>
              <a:uFillTx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16514" y="543403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C344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44834" y="6008298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629AB8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29AB8"/>
              </a:solidFill>
              <a:effectLst/>
              <a:uLnTx/>
              <a:uFillTx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06177" y="353220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C344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34497" y="4106467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629AB8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29AB8"/>
              </a:solidFill>
              <a:effectLst/>
              <a:uLnTx/>
              <a:uFillTx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524018" y="941245"/>
            <a:ext cx="1049714" cy="1049714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944822" y="2252698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97375" y="3257760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38350" y="4424333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2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13485" y="95110"/>
            <a:ext cx="4312130" cy="505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srgbClr val="2C344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Slide title, of course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C3440"/>
              </a:solidFill>
              <a:effectLst/>
              <a:uLnTx/>
              <a:uFillTx/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27801" y="591769"/>
            <a:ext cx="3949273" cy="41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7AC5DD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</a:rPr>
              <a:t>Tagline should be here I guess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AC5DD"/>
              </a:solidFill>
              <a:effectLst/>
              <a:uLnTx/>
              <a:uFillTx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10769015" y="-108585"/>
            <a:ext cx="1550763" cy="901549"/>
          </a:xfrm>
          <a:prstGeom prst="roundRect">
            <a:avLst>
              <a:gd name="adj" fmla="val 50000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31022" y="1747073"/>
            <a:ext cx="5146052" cy="181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 adipiscing elit, sed do eiusmod tempor incididunt ut labore et dolore magna aliqua. Ut enim ad minim veniam, quis</a:t>
            </a: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amet, consectetur adipiscing elit, sed do eiusmod tempor incididunt ut labore et dolore magna aliqua. Ut enim ad minim veniam, quis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580322" y="3768637"/>
            <a:ext cx="3282363" cy="32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Lato Semibold" panose="020F0502020204030203" pitchFamily="34" charset="0"/>
                <a:cs typeface="Lato Semibold" panose="020F0502020204030203" pitchFamily="34" charset="0"/>
              </a:rPr>
              <a:t>Tagline should be here I guess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580322" y="4696766"/>
            <a:ext cx="3282363" cy="32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Lato Semibold" panose="020F0502020204030203" pitchFamily="34" charset="0"/>
                <a:cs typeface="Lato Semibold" panose="020F0502020204030203" pitchFamily="34" charset="0"/>
              </a:rPr>
              <a:t>Tagline should be here I guess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580322" y="5604175"/>
            <a:ext cx="3282363" cy="32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Lato Semibold" panose="020F0502020204030203" pitchFamily="34" charset="0"/>
                <a:cs typeface="Lato Semibold" panose="020F0502020204030203" pitchFamily="34" charset="0"/>
              </a:rPr>
              <a:t>Tagline should be here I guess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580322" y="4098275"/>
            <a:ext cx="4435705" cy="4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 adipiscing elit, sed do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580322" y="5003054"/>
            <a:ext cx="4435705" cy="4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 adipiscing elit, sed do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580322" y="5933813"/>
            <a:ext cx="4435705" cy="4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 adipiscing elit, sed do</a:t>
            </a:r>
          </a:p>
        </p:txBody>
      </p:sp>
      <p:sp>
        <p:nvSpPr>
          <p:cNvPr id="25" name="Freeform 24"/>
          <p:cNvSpPr/>
          <p:nvPr/>
        </p:nvSpPr>
        <p:spPr>
          <a:xfrm rot="5400000">
            <a:off x="6080247" y="5690522"/>
            <a:ext cx="401516" cy="401516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5400000">
            <a:off x="6080247" y="3859343"/>
            <a:ext cx="401516" cy="401516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>
          <a:xfrm rot="5400000">
            <a:off x="6080247" y="4770170"/>
            <a:ext cx="401516" cy="401516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37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596900" y="1060495"/>
            <a:ext cx="4467225" cy="4632299"/>
          </a:xfrm>
          <a:custGeom>
            <a:avLst/>
            <a:gdLst>
              <a:gd name="connsiteX0" fmla="*/ 0 w 4467225"/>
              <a:gd name="connsiteY0" fmla="*/ 0 h 4632299"/>
              <a:gd name="connsiteX1" fmla="*/ 3114675 w 4467225"/>
              <a:gd name="connsiteY1" fmla="*/ 0 h 4632299"/>
              <a:gd name="connsiteX2" fmla="*/ 3114675 w 4467225"/>
              <a:gd name="connsiteY2" fmla="*/ 303206 h 4632299"/>
              <a:gd name="connsiteX3" fmla="*/ 3733800 w 4467225"/>
              <a:gd name="connsiteY3" fmla="*/ 303206 h 4632299"/>
              <a:gd name="connsiteX4" fmla="*/ 3733800 w 4467225"/>
              <a:gd name="connsiteY4" fmla="*/ 871689 h 4632299"/>
              <a:gd name="connsiteX5" fmla="*/ 4467225 w 4467225"/>
              <a:gd name="connsiteY5" fmla="*/ 871689 h 4632299"/>
              <a:gd name="connsiteX6" fmla="*/ 4467225 w 4467225"/>
              <a:gd name="connsiteY6" fmla="*/ 4632299 h 4632299"/>
              <a:gd name="connsiteX7" fmla="*/ 1201055 w 4467225"/>
              <a:gd name="connsiteY7" fmla="*/ 4632299 h 4632299"/>
              <a:gd name="connsiteX8" fmla="*/ 1201055 w 4467225"/>
              <a:gd name="connsiteY8" fmla="*/ 3748239 h 4632299"/>
              <a:gd name="connsiteX9" fmla="*/ 466725 w 4467225"/>
              <a:gd name="connsiteY9" fmla="*/ 3748239 h 4632299"/>
              <a:gd name="connsiteX10" fmla="*/ 466725 w 4467225"/>
              <a:gd name="connsiteY10" fmla="*/ 2876550 h 4632299"/>
              <a:gd name="connsiteX11" fmla="*/ 0 w 4467225"/>
              <a:gd name="connsiteY11" fmla="*/ 2876550 h 463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7225" h="4632299">
                <a:moveTo>
                  <a:pt x="0" y="0"/>
                </a:moveTo>
                <a:lnTo>
                  <a:pt x="3114675" y="0"/>
                </a:lnTo>
                <a:lnTo>
                  <a:pt x="3114675" y="303206"/>
                </a:lnTo>
                <a:lnTo>
                  <a:pt x="3733800" y="303206"/>
                </a:lnTo>
                <a:lnTo>
                  <a:pt x="3733800" y="871689"/>
                </a:lnTo>
                <a:lnTo>
                  <a:pt x="4467225" y="871689"/>
                </a:lnTo>
                <a:lnTo>
                  <a:pt x="4467225" y="4632299"/>
                </a:lnTo>
                <a:lnTo>
                  <a:pt x="1201055" y="4632299"/>
                </a:lnTo>
                <a:lnTo>
                  <a:pt x="1201055" y="3748239"/>
                </a:lnTo>
                <a:lnTo>
                  <a:pt x="466725" y="3748239"/>
                </a:lnTo>
                <a:lnTo>
                  <a:pt x="466725" y="2876550"/>
                </a:lnTo>
                <a:lnTo>
                  <a:pt x="0" y="287655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57150">
            <a:gradFill>
              <a:gsLst>
                <a:gs pos="0">
                  <a:srgbClr val="2C3440"/>
                </a:gs>
                <a:gs pos="36000">
                  <a:srgbClr val="37597F"/>
                </a:gs>
                <a:gs pos="72000">
                  <a:srgbClr val="D96A47"/>
                </a:gs>
              </a:gsLst>
              <a:lin ang="12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11397437" y="6171968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25" grpId="0" animBg="1"/>
      <p:bldP spid="26" grpId="0" animBg="1"/>
      <p:bldP spid="27" grpId="0" animBg="1"/>
      <p:bldP spid="3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271" y="160881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2C3440"/>
              </a:buClr>
              <a:buSzPct val="16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</a:t>
            </a:r>
            <a:endParaRPr lang="pl-PL" dirty="0">
              <a:solidFill>
                <a:schemeClr val="bg1">
                  <a:lumMod val="6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lnSpc>
                <a:spcPct val="150000"/>
              </a:lnSpc>
              <a:buClr>
                <a:srgbClr val="7AC5DD"/>
              </a:buClr>
              <a:buSzPct val="13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adipiscing elit, sed do eiusmod tempor</a:t>
            </a:r>
            <a:endParaRPr lang="pl-PL" dirty="0">
              <a:solidFill>
                <a:schemeClr val="bg1">
                  <a:lumMod val="6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buClr>
                <a:srgbClr val="2C3440"/>
              </a:buClr>
              <a:buSzPct val="16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 incididunt ut labore et dolore magna aliqua. </a:t>
            </a:r>
            <a:endParaRPr lang="pl-PL" dirty="0">
              <a:solidFill>
                <a:schemeClr val="bg1">
                  <a:lumMod val="6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lnSpc>
                <a:spcPct val="150000"/>
              </a:lnSpc>
              <a:buClr>
                <a:srgbClr val="7AC5DD"/>
              </a:buClr>
              <a:buSzPct val="13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Ut enim ad minim veniam, quis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amet, </a:t>
            </a:r>
            <a:endParaRPr lang="pl-PL" dirty="0">
              <a:solidFill>
                <a:schemeClr val="bg1">
                  <a:lumMod val="6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buClr>
                <a:srgbClr val="2C3440"/>
              </a:buClr>
              <a:buSzPct val="16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consectetur adipiscing elit, sed do eiusmod tempor </a:t>
            </a:r>
            <a:endParaRPr lang="pl-PL" dirty="0">
              <a:solidFill>
                <a:schemeClr val="bg1">
                  <a:lumMod val="6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lnSpc>
                <a:spcPct val="150000"/>
              </a:lnSpc>
              <a:buClr>
                <a:srgbClr val="7AC5DD"/>
              </a:buClr>
              <a:buSzPct val="13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incididunt ut labore et dolore magna aliqua. </a:t>
            </a:r>
          </a:p>
          <a:p>
            <a:pPr marL="0" indent="0">
              <a:buClr>
                <a:srgbClr val="37597F"/>
              </a:buClr>
              <a:buSzPct val="154000"/>
              <a:buNone/>
            </a:pPr>
            <a:endParaRPr lang="en-US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13485" y="95110"/>
            <a:ext cx="4312130" cy="505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rgbClr val="2C3440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Slide title, of course</a:t>
            </a:r>
            <a:endParaRPr lang="en-US" sz="3600" dirty="0">
              <a:solidFill>
                <a:srgbClr val="2C3440"/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27801" y="591769"/>
            <a:ext cx="3949273" cy="41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l-PL" sz="2000" dirty="0">
                <a:solidFill>
                  <a:srgbClr val="7AC5DD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Tagline should be here I guess</a:t>
            </a:r>
            <a:endParaRPr lang="en-US" sz="2000" dirty="0">
              <a:solidFill>
                <a:srgbClr val="7AC5DD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10769015" y="-108585"/>
            <a:ext cx="1550763" cy="901549"/>
          </a:xfrm>
          <a:prstGeom prst="roundRect">
            <a:avLst>
              <a:gd name="adj" fmla="val 50000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6200000">
            <a:off x="11397437" y="6171968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"/>
            <a:ext cx="6555568" cy="914400"/>
          </a:xfrm>
        </p:spPr>
        <p:txBody>
          <a:bodyPr/>
          <a:lstStyle/>
          <a:p>
            <a:r>
              <a:rPr lang="pl-PL" dirty="0"/>
              <a:t>An example organigramme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5365" y="1152108"/>
            <a:ext cx="7510908" cy="5418236"/>
            <a:chOff x="1476945" y="1028121"/>
            <a:chExt cx="7510908" cy="5418236"/>
          </a:xfrm>
        </p:grpSpPr>
        <p:sp>
          <p:nvSpPr>
            <p:cNvPr id="6" name="Freeform: Shape 5"/>
            <p:cNvSpPr/>
            <p:nvPr/>
          </p:nvSpPr>
          <p:spPr>
            <a:xfrm>
              <a:off x="5062066" y="1839234"/>
              <a:ext cx="170333" cy="7462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0333" y="0"/>
                  </a:moveTo>
                  <a:lnTo>
                    <a:pt x="170333" y="746224"/>
                  </a:lnTo>
                  <a:lnTo>
                    <a:pt x="0" y="746224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/>
            <p:cNvSpPr/>
            <p:nvPr/>
          </p:nvSpPr>
          <p:spPr>
            <a:xfrm>
              <a:off x="5232400" y="1839234"/>
              <a:ext cx="2944341" cy="1492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22114"/>
                  </a:lnTo>
                  <a:lnTo>
                    <a:pt x="2944341" y="1322114"/>
                  </a:lnTo>
                  <a:lnTo>
                    <a:pt x="2944341" y="149244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/>
            <p:cNvSpPr/>
            <p:nvPr/>
          </p:nvSpPr>
          <p:spPr>
            <a:xfrm>
              <a:off x="5564956" y="4142796"/>
              <a:ext cx="243333" cy="18980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98005"/>
                  </a:lnTo>
                  <a:lnTo>
                    <a:pt x="243333" y="1898005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/>
            <p:cNvSpPr/>
            <p:nvPr/>
          </p:nvSpPr>
          <p:spPr>
            <a:xfrm>
              <a:off x="5564956" y="4142796"/>
              <a:ext cx="243333" cy="7462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6224"/>
                  </a:lnTo>
                  <a:lnTo>
                    <a:pt x="243333" y="746224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/>
            <p:cNvSpPr/>
            <p:nvPr/>
          </p:nvSpPr>
          <p:spPr>
            <a:xfrm>
              <a:off x="5232400" y="1839234"/>
              <a:ext cx="981447" cy="1492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22114"/>
                  </a:lnTo>
                  <a:lnTo>
                    <a:pt x="981447" y="1322114"/>
                  </a:lnTo>
                  <a:lnTo>
                    <a:pt x="981447" y="149244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/>
            <p:cNvSpPr/>
            <p:nvPr/>
          </p:nvSpPr>
          <p:spPr>
            <a:xfrm>
              <a:off x="3602062" y="4142796"/>
              <a:ext cx="243333" cy="7462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6224"/>
                  </a:lnTo>
                  <a:lnTo>
                    <a:pt x="243333" y="746224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/>
            <p:cNvSpPr/>
            <p:nvPr/>
          </p:nvSpPr>
          <p:spPr>
            <a:xfrm>
              <a:off x="4250952" y="1839234"/>
              <a:ext cx="981447" cy="1492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81447" y="0"/>
                  </a:moveTo>
                  <a:lnTo>
                    <a:pt x="981447" y="1322114"/>
                  </a:lnTo>
                  <a:lnTo>
                    <a:pt x="0" y="1322114"/>
                  </a:lnTo>
                  <a:lnTo>
                    <a:pt x="0" y="149244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/>
            <p:cNvSpPr/>
            <p:nvPr/>
          </p:nvSpPr>
          <p:spPr>
            <a:xfrm>
              <a:off x="2288058" y="1839234"/>
              <a:ext cx="2944341" cy="1492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944341" y="0"/>
                  </a:moveTo>
                  <a:lnTo>
                    <a:pt x="2944341" y="1322114"/>
                  </a:lnTo>
                  <a:lnTo>
                    <a:pt x="0" y="1322114"/>
                  </a:lnTo>
                  <a:lnTo>
                    <a:pt x="0" y="149244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4421286" y="1028121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Boss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476945" y="3331682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Lower ranks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439839" y="3331682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Lower ranks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3845396" y="4483463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402733" y="3331682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Lower ranks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5808290" y="4483463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5808290" y="5635244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7365627" y="3331682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Someone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439839" y="2179902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Dude under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719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2_Office Theme</vt:lpstr>
      <vt:lpstr>Awesomeness</vt:lpstr>
      <vt:lpstr>PowerPoint Presentation</vt:lpstr>
      <vt:lpstr>PowerPoint Presentation</vt:lpstr>
      <vt:lpstr>PowerPoint Presentation</vt:lpstr>
      <vt:lpstr>An example organigramme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</cp:lastModifiedBy>
  <cp:revision>3</cp:revision>
  <dcterms:created xsi:type="dcterms:W3CDTF">2021-09-30T10:28:19Z</dcterms:created>
  <dcterms:modified xsi:type="dcterms:W3CDTF">2023-08-08T07:00:57Z</dcterms:modified>
</cp:coreProperties>
</file>