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F25"/>
    <a:srgbClr val="933E22"/>
    <a:srgbClr val="F65E15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7A60-0365-44FA-8693-D0701C412584}"/>
              </a:ext>
            </a:extLst>
          </p:cNvPr>
          <p:cNvSpPr/>
          <p:nvPr/>
        </p:nvSpPr>
        <p:spPr>
          <a:xfrm>
            <a:off x="8111490" y="384809"/>
            <a:ext cx="3356610" cy="256159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262F9-410A-4AB6-90B2-D4F011422885}"/>
              </a:ext>
            </a:extLst>
          </p:cNvPr>
          <p:cNvSpPr/>
          <p:nvPr/>
        </p:nvSpPr>
        <p:spPr>
          <a:xfrm>
            <a:off x="723900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EB8D3-C3B6-422A-A379-3FDE80EAA17A}"/>
              </a:ext>
            </a:extLst>
          </p:cNvPr>
          <p:cNvSpPr/>
          <p:nvPr/>
        </p:nvSpPr>
        <p:spPr>
          <a:xfrm>
            <a:off x="4417695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522A-CBAD-4420-9274-0783B91C6847}"/>
              </a:ext>
            </a:extLst>
          </p:cNvPr>
          <p:cNvSpPr/>
          <p:nvPr/>
        </p:nvSpPr>
        <p:spPr>
          <a:xfrm>
            <a:off x="8111490" y="5341620"/>
            <a:ext cx="3356610" cy="86931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0F2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4F212-1450-4290-B898-0C59B7032BAA}"/>
              </a:ext>
            </a:extLst>
          </p:cNvPr>
          <p:cNvSpPr txBox="1"/>
          <p:nvPr/>
        </p:nvSpPr>
        <p:spPr>
          <a:xfrm>
            <a:off x="847089" y="5376167"/>
            <a:ext cx="155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T-shirts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F76BC-C600-487A-BD78-8AC1716D4896}"/>
              </a:ext>
            </a:extLst>
          </p:cNvPr>
          <p:cNvSpPr txBox="1"/>
          <p:nvPr/>
        </p:nvSpPr>
        <p:spPr>
          <a:xfrm>
            <a:off x="4472302" y="5376167"/>
            <a:ext cx="192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Sweatshirts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9584C-25F6-404D-9525-16871FD24CC8}"/>
              </a:ext>
            </a:extLst>
          </p:cNvPr>
          <p:cNvSpPr txBox="1"/>
          <p:nvPr/>
        </p:nvSpPr>
        <p:spPr>
          <a:xfrm>
            <a:off x="8111490" y="5376167"/>
            <a:ext cx="192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-18"/>
              </a:rPr>
              <a:t>Socks</a:t>
            </a:r>
            <a:endParaRPr lang="pl-PL" sz="16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06FB1-AE41-4CF2-899F-84541C15C090}"/>
              </a:ext>
            </a:extLst>
          </p:cNvPr>
          <p:cNvSpPr txBox="1"/>
          <p:nvPr/>
        </p:nvSpPr>
        <p:spPr>
          <a:xfrm>
            <a:off x="847089" y="5714721"/>
            <a:ext cx="2320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Best selling product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C24950-D93C-4EF4-B4DE-41D8427EDFF2}"/>
              </a:ext>
            </a:extLst>
          </p:cNvPr>
          <p:cNvSpPr txBox="1"/>
          <p:nvPr/>
        </p:nvSpPr>
        <p:spPr>
          <a:xfrm>
            <a:off x="4472302" y="5717896"/>
            <a:ext cx="29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One of our staple products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6E878-BA11-4459-862F-022997330A50}"/>
              </a:ext>
            </a:extLst>
          </p:cNvPr>
          <p:cNvSpPr txBox="1"/>
          <p:nvPr/>
        </p:nvSpPr>
        <p:spPr>
          <a:xfrm>
            <a:off x="8111490" y="5714720"/>
            <a:ext cx="293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-18"/>
              </a:rPr>
              <a:t>Supplementary sales</a:t>
            </a:r>
            <a:endParaRPr lang="pl-PL" sz="12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4E6B9-1E34-4F2E-8587-8A3D7191C611}"/>
              </a:ext>
            </a:extLst>
          </p:cNvPr>
          <p:cNvSpPr txBox="1"/>
          <p:nvPr/>
        </p:nvSpPr>
        <p:spPr>
          <a:xfrm>
            <a:off x="9316719" y="659906"/>
            <a:ext cx="1922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18</a:t>
            </a:r>
            <a:endParaRPr lang="pl-PL" sz="6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BBA6A-937B-46DD-978F-730F6B78E387}"/>
              </a:ext>
            </a:extLst>
          </p:cNvPr>
          <p:cNvSpPr txBox="1"/>
          <p:nvPr/>
        </p:nvSpPr>
        <p:spPr>
          <a:xfrm>
            <a:off x="8253095" y="1776964"/>
            <a:ext cx="303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-18"/>
              </a:rPr>
              <a:t>New markets reached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-18"/>
              </a:rPr>
              <a:t>In 2026</a:t>
            </a:r>
            <a:endParaRPr lang="pl-PL" sz="20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7550E-F3C5-4F31-8393-2BCDE361B41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44" y="783281"/>
            <a:ext cx="869315" cy="869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5DED0C3-6E63-427E-92F3-341FDAE115AD}"/>
              </a:ext>
            </a:extLst>
          </p:cNvPr>
          <p:cNvSpPr/>
          <p:nvPr/>
        </p:nvSpPr>
        <p:spPr>
          <a:xfrm rot="5400000">
            <a:off x="1676797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2C54575-FE6C-42DE-8E3B-86511C231A8C}"/>
              </a:ext>
            </a:extLst>
          </p:cNvPr>
          <p:cNvSpPr/>
          <p:nvPr/>
        </p:nvSpPr>
        <p:spPr>
          <a:xfrm rot="5400000">
            <a:off x="4024214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CD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589304-C8E4-49D9-8DEE-8790A72EE51A}"/>
              </a:ext>
            </a:extLst>
          </p:cNvPr>
          <p:cNvSpPr/>
          <p:nvPr/>
        </p:nvSpPr>
        <p:spPr>
          <a:xfrm rot="5400000">
            <a:off x="6371631" y="3209694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933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5DBE995-33B3-42E0-BA1B-8A9B65B82271}"/>
              </a:ext>
            </a:extLst>
          </p:cNvPr>
          <p:cNvSpPr/>
          <p:nvPr/>
        </p:nvSpPr>
        <p:spPr>
          <a:xfrm rot="5400000">
            <a:off x="8719047" y="3219971"/>
            <a:ext cx="1796156" cy="1840330"/>
          </a:xfrm>
          <a:prstGeom prst="homePlate">
            <a:avLst>
              <a:gd name="adj" fmla="val 43388"/>
            </a:avLst>
          </a:prstGeom>
          <a:solidFill>
            <a:srgbClr val="31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0EE0C-0218-40A2-918F-8E8FBC0E0BB3}"/>
              </a:ext>
            </a:extLst>
          </p:cNvPr>
          <p:cNvSpPr/>
          <p:nvPr/>
        </p:nvSpPr>
        <p:spPr>
          <a:xfrm rot="5400000">
            <a:off x="2289249" y="5189468"/>
            <a:ext cx="571252" cy="571252"/>
          </a:xfrm>
          <a:prstGeom prst="ellipse">
            <a:avLst/>
          </a:prstGeom>
          <a:solidFill>
            <a:srgbClr val="F65E1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F7168-8A26-41A3-A841-4D4435343B90}"/>
              </a:ext>
            </a:extLst>
          </p:cNvPr>
          <p:cNvSpPr/>
          <p:nvPr/>
        </p:nvSpPr>
        <p:spPr>
          <a:xfrm rot="5400000">
            <a:off x="4636666" y="5189468"/>
            <a:ext cx="571252" cy="571252"/>
          </a:xfrm>
          <a:prstGeom prst="ellipse">
            <a:avLst/>
          </a:prstGeom>
          <a:solidFill>
            <a:srgbClr val="CD51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BAA4C-7549-4472-A0FB-EDCEE19455AE}"/>
              </a:ext>
            </a:extLst>
          </p:cNvPr>
          <p:cNvSpPr/>
          <p:nvPr/>
        </p:nvSpPr>
        <p:spPr>
          <a:xfrm rot="5400000">
            <a:off x="6984083" y="5189468"/>
            <a:ext cx="571252" cy="571252"/>
          </a:xfrm>
          <a:prstGeom prst="ellipse">
            <a:avLst/>
          </a:prstGeom>
          <a:solidFill>
            <a:srgbClr val="933E2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86DE07-86E4-47AD-B8BC-B9FE1484BDF0}"/>
              </a:ext>
            </a:extLst>
          </p:cNvPr>
          <p:cNvSpPr/>
          <p:nvPr/>
        </p:nvSpPr>
        <p:spPr>
          <a:xfrm rot="5400000">
            <a:off x="9331499" y="5199745"/>
            <a:ext cx="571252" cy="571252"/>
          </a:xfrm>
          <a:prstGeom prst="ellipse">
            <a:avLst/>
          </a:prstGeom>
          <a:solidFill>
            <a:srgbClr val="311F2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BF885-4DC4-417F-A311-4F5237D74203}"/>
              </a:ext>
            </a:extLst>
          </p:cNvPr>
          <p:cNvSpPr txBox="1"/>
          <p:nvPr/>
        </p:nvSpPr>
        <p:spPr>
          <a:xfrm>
            <a:off x="2157132" y="580685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2026</a:t>
            </a:r>
            <a:endParaRPr lang="pl-PL" sz="2000" b="1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0DFDB-169B-468E-8FAA-96EA6E2DC4F6}"/>
              </a:ext>
            </a:extLst>
          </p:cNvPr>
          <p:cNvSpPr txBox="1"/>
          <p:nvPr/>
        </p:nvSpPr>
        <p:spPr>
          <a:xfrm>
            <a:off x="4316998" y="57497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Q1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A96B2-9946-4E41-9161-1AF292576517}"/>
              </a:ext>
            </a:extLst>
          </p:cNvPr>
          <p:cNvSpPr txBox="1"/>
          <p:nvPr/>
        </p:nvSpPr>
        <p:spPr>
          <a:xfrm>
            <a:off x="6699528" y="580685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Q3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6DAE4-ED6E-4D21-B925-7A5F5356D4CA}"/>
              </a:ext>
            </a:extLst>
          </p:cNvPr>
          <p:cNvSpPr txBox="1"/>
          <p:nvPr/>
        </p:nvSpPr>
        <p:spPr>
          <a:xfrm>
            <a:off x="9118686" y="581303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F25"/>
                </a:solidFill>
                <a:latin typeface="Montserrat ExtraBold" panose="00000900000000000000" pitchFamily="2" charset="-18"/>
              </a:rPr>
              <a:t>2027’</a:t>
            </a:r>
            <a:r>
              <a:rPr lang="en-US" sz="2000" dirty="0">
                <a:solidFill>
                  <a:srgbClr val="000F25"/>
                </a:solidFill>
                <a:latin typeface="Montserrat" panose="00000500000000000000" pitchFamily="2" charset="-18"/>
              </a:rPr>
              <a:t>Q4</a:t>
            </a:r>
            <a:endParaRPr lang="pl-PL" sz="20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53F66-1608-45A0-B624-CEEAE4D2EDED}"/>
              </a:ext>
            </a:extLst>
          </p:cNvPr>
          <p:cNvSpPr txBox="1"/>
          <p:nvPr/>
        </p:nvSpPr>
        <p:spPr>
          <a:xfrm>
            <a:off x="4117261" y="3276442"/>
            <a:ext cx="1514518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New collections,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-18"/>
              </a:rPr>
              <a:t>hoodies</a:t>
            </a:r>
            <a:endParaRPr lang="pl-PL" sz="16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E4416-5987-4AAB-924C-6BC522DC94A6}"/>
              </a:ext>
            </a:extLst>
          </p:cNvPr>
          <p:cNvSpPr txBox="1"/>
          <p:nvPr/>
        </p:nvSpPr>
        <p:spPr>
          <a:xfrm>
            <a:off x="6512450" y="3334246"/>
            <a:ext cx="1514518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Market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-18"/>
              </a:rPr>
              <a:t>Existing collections</a:t>
            </a:r>
            <a:endParaRPr lang="pl-PL" sz="1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7DB6-28D4-4E23-BC0E-F37872B0E7B1}"/>
              </a:ext>
            </a:extLst>
          </p:cNvPr>
          <p:cNvSpPr txBox="1"/>
          <p:nvPr/>
        </p:nvSpPr>
        <p:spPr>
          <a:xfrm>
            <a:off x="8908711" y="3461107"/>
            <a:ext cx="151451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Christmas collection</a:t>
            </a:r>
            <a:endParaRPr lang="pl-PL" sz="16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pic>
        <p:nvPicPr>
          <p:cNvPr id="27" name="Graphic 26" descr="Shirt with solid fill">
            <a:extLst>
              <a:ext uri="{FF2B5EF4-FFF2-40B4-BE49-F238E27FC236}">
                <a16:creationId xmlns:a16="http://schemas.microsoft.com/office/drawing/2014/main" id="{F18A7652-6C44-4D2D-B6A7-29582417B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265" y="3461107"/>
            <a:ext cx="862561" cy="8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5778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6AC68-7E88-4F47-8F9F-CDE1B5A5FF4E}"/>
              </a:ext>
            </a:extLst>
          </p:cNvPr>
          <p:cNvGrpSpPr/>
          <p:nvPr/>
        </p:nvGrpSpPr>
        <p:grpSpPr>
          <a:xfrm>
            <a:off x="1071880" y="826587"/>
            <a:ext cx="6954522" cy="5204823"/>
            <a:chOff x="2240280" y="826587"/>
            <a:chExt cx="6954522" cy="52048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7C3A44-A1F6-4C8F-BFE1-6B0486840B88}"/>
                </a:ext>
              </a:extLst>
            </p:cNvPr>
            <p:cNvSpPr/>
            <p:nvPr/>
          </p:nvSpPr>
          <p:spPr>
            <a:xfrm>
              <a:off x="2240280" y="826587"/>
              <a:ext cx="6954522" cy="5204823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39F62E-10F0-459D-A6D2-F2CCEACEA989}"/>
                </a:ext>
              </a:extLst>
            </p:cNvPr>
            <p:cNvSpPr txBox="1"/>
            <p:nvPr/>
          </p:nvSpPr>
          <p:spPr>
            <a:xfrm>
              <a:off x="2997198" y="1397545"/>
              <a:ext cx="368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Contact Us:</a:t>
              </a:r>
              <a:endParaRPr lang="pl-PL" sz="3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7760" y="330655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7760" y="2214898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7760" y="4546055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39795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40595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40595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40189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40989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39687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13</cp:revision>
  <dcterms:created xsi:type="dcterms:W3CDTF">2021-05-10T07:39:42Z</dcterms:created>
  <dcterms:modified xsi:type="dcterms:W3CDTF">2023-08-08T07:00:20Z</dcterms:modified>
</cp:coreProperties>
</file>