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5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62247DD-6C15-1CCB-F9FB-FEA3EE4F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5" y="4575967"/>
            <a:ext cx="5728993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Programozás</a:t>
            </a:r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489C2A-B3C7-51DE-42F0-0D303E1F1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Szerémi Éva Krisztina</a:t>
            </a:r>
          </a:p>
        </p:txBody>
      </p:sp>
      <p:pic>
        <p:nvPicPr>
          <p:cNvPr id="17" name="Picture 3" descr="A trópusi növények és a pálmafa is a háttérben">
            <a:extLst>
              <a:ext uri="{FF2B5EF4-FFF2-40B4-BE49-F238E27FC236}">
                <a16:creationId xmlns:a16="http://schemas.microsoft.com/office/drawing/2014/main" id="{1047A373-49E5-60D1-9B77-2F1FCE3BA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33" b="3653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66" name="Straight Connector 6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cím 2">
            <a:extLst>
              <a:ext uri="{FF2B5EF4-FFF2-40B4-BE49-F238E27FC236}">
                <a16:creationId xmlns:a16="http://schemas.microsoft.com/office/drawing/2014/main" id="{84F5F362-CF7F-6000-B08A-06D384195DC2}"/>
              </a:ext>
            </a:extLst>
          </p:cNvPr>
          <p:cNvSpPr txBox="1">
            <a:spLocks/>
          </p:cNvSpPr>
          <p:nvPr/>
        </p:nvSpPr>
        <p:spPr>
          <a:xfrm>
            <a:off x="720962" y="5706392"/>
            <a:ext cx="4473677" cy="816301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1. gyakorlat</a:t>
            </a:r>
          </a:p>
        </p:txBody>
      </p:sp>
    </p:spTree>
    <p:extLst>
      <p:ext uri="{BB962C8B-B14F-4D97-AF65-F5344CB8AC3E}">
        <p14:creationId xmlns:p14="http://schemas.microsoft.com/office/powerpoint/2010/main" val="33513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C095E-D82F-3178-CE28-3FD6A9F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9F3B5-84DD-FABA-4DC9-BA76FEF4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418253"/>
            <a:ext cx="10213200" cy="51411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db elméleti ZH 20-20 pont – papír alapú elméleti feladatsor 6. és 11. hét  előadásán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db gyakorlati ZH 60pont – objektum orientált komplex C++ feladat 12. hét gyakorlatán ( 2023.05.15-ei hét)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Javítás, pótlás: elméleti ZH, 40 pont (1-2 rész együtt) 12. hét előadás, gyakorlati ZH, 60 pont 13. hét gyakorlat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Követelmények: 50%-50% ( 20pont, 30 pont ) a két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típusból, minimum 50 pont elérése</a:t>
            </a:r>
          </a:p>
        </p:txBody>
      </p:sp>
    </p:spTree>
    <p:extLst>
      <p:ext uri="{BB962C8B-B14F-4D97-AF65-F5344CB8AC3E}">
        <p14:creationId xmlns:p14="http://schemas.microsoft.com/office/powerpoint/2010/main" val="41745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C095E-D82F-3178-CE28-3FD6A9F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94" y="87379"/>
            <a:ext cx="10213200" cy="736595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Ismétlés – fájlkezelés, ciklus, elágazás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5FDCF6-E0AC-3EC1-AE50-9F59682B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" y="970383"/>
            <a:ext cx="12070702" cy="571966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súlyemelő verseny versenyzőinek elért eredményét szakításban és lökésben, illetve a nevét tároljuk (ebben a sorrendben!) a </a:t>
            </a:r>
            <a:r>
              <a:rPr lang="hu-HU" sz="2600" i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nevek.txt </a:t>
            </a: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állományban a nevezés sorrendjében.  A versenyre összesen 15-en neveztek, de végül volt, aki visszalépett. </a:t>
            </a:r>
            <a:b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versenyzők nevét, rajtszámát, a szakításban elért eredményét, a lökésben elért eredményét és a versenyző súlyát kell tárolnunk. Végezze el a következő feladatokat: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Hozzunk létre egy megfelelő adatszerkezetet az adatok tárolására! 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Írjuk ki hány fő indult végül a versenyen! </a:t>
            </a:r>
          </a:p>
          <a:p>
            <a:pPr marL="354013" indent="-354013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Töltsük fel az adatszerkezetet adatokkal úgy, hogy a nevet, a szakításban elért eredményt és a lökésben elért eredményt fájlból olvassuk be, a rajtszámot (10-99 lehet!) véletlenszámgenerátorral adjuk meg, a versenyző súlyát (95-150kg) pedig ellenőrzötten kérjük be a billentyűzetről adott névhez.	</a:t>
            </a:r>
          </a:p>
        </p:txBody>
      </p:sp>
    </p:spTree>
    <p:extLst>
      <p:ext uri="{BB962C8B-B14F-4D97-AF65-F5344CB8AC3E}">
        <p14:creationId xmlns:p14="http://schemas.microsoft.com/office/powerpoint/2010/main" val="10632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C095E-D82F-3178-CE28-3FD6A9F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94" y="87379"/>
            <a:ext cx="10213200" cy="736595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Ismétlés – fájlkezelés, ciklus, elágazás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5FDCF6-E0AC-3EC1-AE50-9F59682B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823974"/>
            <a:ext cx="11912082" cy="5520841"/>
          </a:xfrm>
        </p:spPr>
        <p:txBody>
          <a:bodyPr>
            <a:noAutofit/>
          </a:bodyPr>
          <a:lstStyle/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Írassuk ki az adatokat táblázatosan, kiegészítve az adott versenyző összesített eredményével (</a:t>
            </a:r>
            <a:r>
              <a:rPr lang="hu-HU" sz="2600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lökés+szakítás</a:t>
            </a: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)! </a:t>
            </a:r>
            <a:endParaRPr lang="hu-HU" sz="2600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Számoljuk meg hányan emeltek összesítettben 400kg-nál többet és írjuk is ki a nevüket és az összesített eredményt!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Számoljuk meg hány versenyző van, akinek a súlya nem éri el a 100kg-ot!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Írjuk ki az utolsóként nevezett versenyző nevét, rajtszámát!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Mentsük a 3. feladatban feltöltött adatokat tagoltan</a:t>
            </a:r>
            <a:r>
              <a:rPr lang="hu-HU" sz="2600" i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eredmeny.txt </a:t>
            </a: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néven!	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0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C095E-D82F-3178-CE28-3FD6A9F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94" y="87379"/>
            <a:ext cx="10213200" cy="736595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Ismétlés – </a:t>
            </a:r>
            <a:r>
              <a:rPr lang="hu-HU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string</a:t>
            </a:r>
            <a:r>
              <a:rPr lang="hu-HU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függvények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5FDCF6-E0AC-3EC1-AE50-9F59682B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823974"/>
            <a:ext cx="11912082" cy="5520841"/>
          </a:xfrm>
        </p:spPr>
        <p:txBody>
          <a:bodyPr>
            <a:noAutofit/>
          </a:bodyPr>
          <a:lstStyle/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Kérje be a felhasználótól a kedvenc könyve szerzőjét és címét egy </a:t>
            </a:r>
            <a:r>
              <a:rPr lang="hu-HU" sz="2600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stringbe</a:t>
            </a:r>
            <a: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u-HU" sz="2600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600" dirty="0">
                <a:solidFill>
                  <a:srgbClr val="6E72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(pl.: </a:t>
            </a:r>
            <a:r>
              <a:rPr lang="hu-HU" sz="2400" b="0" i="0" u="none" strike="noStrike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Annie M. G. Schmidt: </a:t>
            </a:r>
            <a:r>
              <a:rPr lang="hu-HU" sz="2400" b="0" i="0" dirty="0" err="1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Titi</a:t>
            </a: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 a toronyház tetején).  </a:t>
            </a:r>
          </a:p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Írassuk ki a 4. és az utolsó karakterét. </a:t>
            </a:r>
          </a:p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Írjuk ki milyen hosszú a </a:t>
            </a:r>
            <a:r>
              <a:rPr lang="hu-HU" sz="2400" b="0" i="0" dirty="0" err="1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string</a:t>
            </a: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, majd fűzzük hozzá a következő szöveget: ‚- ez a kedvenc könyvem’. </a:t>
            </a:r>
          </a:p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b="0" i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Keressünk </a:t>
            </a: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rá, hogy szerepel-e benne az ‚egy’ szócska</a:t>
            </a:r>
            <a:r>
              <a:rPr lang="hu-HU" sz="2400" b="0" i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marL="269875" indent="-269875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b="0" i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Hozzunk </a:t>
            </a: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létre egy másik változót, melybe másoljuk bele az eredeti </a:t>
            </a:r>
            <a:r>
              <a:rPr lang="hu-HU" sz="2400" b="0" i="0" dirty="0" err="1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stringünk</a:t>
            </a:r>
            <a:r>
              <a:rPr lang="hu-HU" sz="2400" b="0" i="0" dirty="0">
                <a:solidFill>
                  <a:srgbClr val="6E7272"/>
                </a:solidFill>
                <a:effectLst/>
                <a:latin typeface="Source Sans Pro" panose="020B0503030403020204" pitchFamily="34" charset="0"/>
              </a:rPr>
              <a:t> első 10 karakterét és írjuk elé: ‚Másolat: ‚, majd írassuk ki az így keletkezett karakterláncot! 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19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8028ECF3D4CD047973AB36C572F218E" ma:contentTypeVersion="2" ma:contentTypeDescription="Új dokumentum létrehozása." ma:contentTypeScope="" ma:versionID="e97756694a063a5a80a36d87d705b1f9">
  <xsd:schema xmlns:xsd="http://www.w3.org/2001/XMLSchema" xmlns:xs="http://www.w3.org/2001/XMLSchema" xmlns:p="http://schemas.microsoft.com/office/2006/metadata/properties" xmlns:ns2="76d92549-5f0f-4ba8-ae03-d67fe46df25e" targetNamespace="http://schemas.microsoft.com/office/2006/metadata/properties" ma:root="true" ma:fieldsID="95b2cb523568804fbf01bf3a980d9b3c" ns2:_="">
    <xsd:import namespace="76d92549-5f0f-4ba8-ae03-d67fe46df2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92549-5f0f-4ba8-ae03-d67fe46df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78B8BA-EB17-4739-94A0-2D537E0791A6}"/>
</file>

<file path=customXml/itemProps2.xml><?xml version="1.0" encoding="utf-8"?>
<ds:datastoreItem xmlns:ds="http://schemas.openxmlformats.org/officeDocument/2006/customXml" ds:itemID="{AE0EB9D6-C5DC-4E59-B833-EE1D23DB6064}"/>
</file>

<file path=customXml/itemProps3.xml><?xml version="1.0" encoding="utf-8"?>
<ds:datastoreItem xmlns:ds="http://schemas.openxmlformats.org/officeDocument/2006/customXml" ds:itemID="{674D5BD2-EFC0-4763-966A-BCD9F7666D36}"/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447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Calibri</vt:lpstr>
      <vt:lpstr>Corbel</vt:lpstr>
      <vt:lpstr>Goudy Old Style</vt:lpstr>
      <vt:lpstr>Source Sans Pro</vt:lpstr>
      <vt:lpstr>Wingdings</vt:lpstr>
      <vt:lpstr>FrostyVTI</vt:lpstr>
      <vt:lpstr>Programozás II.</vt:lpstr>
      <vt:lpstr>Követelmények</vt:lpstr>
      <vt:lpstr>Ismétlés – fájlkezelés, ciklus, elágazás</vt:lpstr>
      <vt:lpstr>Ismétlés – fájlkezelés, ciklus, elágazás</vt:lpstr>
      <vt:lpstr>Ismétlés – string függvények</vt:lpstr>
    </vt:vector>
  </TitlesOfParts>
  <Company>Neumann János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II.</dc:title>
  <dc:creator>Szerémi Éva Krisztina</dc:creator>
  <cp:lastModifiedBy>Szerémi Éva Krisztina</cp:lastModifiedBy>
  <cp:revision>4</cp:revision>
  <dcterms:created xsi:type="dcterms:W3CDTF">2023-02-27T09:06:13Z</dcterms:created>
  <dcterms:modified xsi:type="dcterms:W3CDTF">2023-02-28T09:15:39Z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0x010100B8028ECF3D4CD047973AB36C572F218E</vt:lpwstr>
  </property>
</Properties>
</file>