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8" r:id="rId5"/>
    <p:sldId id="276" r:id="rId6"/>
    <p:sldId id="277" r:id="rId7"/>
    <p:sldId id="274" r:id="rId8"/>
    <p:sldId id="275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576" y="9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60218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Activity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F17AC3-A659-3C44-8749-D72BDE2389B8}"/>
              </a:ext>
            </a:extLst>
          </p:cNvPr>
          <p:cNvSpPr/>
          <p:nvPr/>
        </p:nvSpPr>
        <p:spPr>
          <a:xfrm>
            <a:off x="2302764" y="1203787"/>
            <a:ext cx="4693358" cy="454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타임 테이블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</a:t>
            </a:r>
            <a:r>
              <a:rPr kumimoji="1" lang="ko-KR" altLang="en-US" dirty="0"/>
              <a:t> 프로젝트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</a:t>
            </a:r>
            <a:r>
              <a:rPr kumimoji="1" lang="ko-KR" altLang="en-US" dirty="0"/>
              <a:t> 저장소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</a:t>
            </a:r>
            <a:r>
              <a:rPr kumimoji="1" lang="ko-KR" altLang="en-US" dirty="0"/>
              <a:t> 사용량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단체사진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순으로 올려주세요 </a:t>
            </a:r>
            <a:r>
              <a:rPr kumimoji="1" lang="ko-KR" altLang="en-US" dirty="0" err="1"/>
              <a:t>누를때마다</a:t>
            </a:r>
            <a:r>
              <a:rPr kumimoji="1" lang="ko-KR" altLang="en-US" dirty="0"/>
              <a:t> 전환 </a:t>
            </a:r>
          </a:p>
        </p:txBody>
      </p:sp>
    </p:spTree>
    <p:extLst>
      <p:ext uri="{BB962C8B-B14F-4D97-AF65-F5344CB8AC3E}">
        <p14:creationId xmlns:p14="http://schemas.microsoft.com/office/powerpoint/2010/main" val="10558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44829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A72B-E839-6F48-B33C-DC39BF8E1C4D}"/>
              </a:ext>
            </a:extLst>
          </p:cNvPr>
          <p:cNvSpPr txBox="1"/>
          <p:nvPr/>
        </p:nvSpPr>
        <p:spPr>
          <a:xfrm>
            <a:off x="2716923" y="1626781"/>
            <a:ext cx="3294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향후 계획 </a:t>
            </a:r>
            <a:r>
              <a:rPr kumimoji="1" lang="en-US" altLang="ko-KR" sz="1400" dirty="0"/>
              <a:t>To do </a:t>
            </a:r>
            <a:r>
              <a:rPr kumimoji="1" lang="ko-KR" altLang="en-US" sz="1400" dirty="0"/>
              <a:t>리스트를 참고하여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3D </a:t>
            </a:r>
            <a:r>
              <a:rPr kumimoji="1" lang="ko-KR" altLang="en-US" sz="1400" dirty="0"/>
              <a:t>프린터 구현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가격보고 보고서 및 기록정리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아두이노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R3 </a:t>
            </a:r>
            <a:r>
              <a:rPr kumimoji="1" lang="ko-KR" altLang="en-US" sz="1400" dirty="0"/>
              <a:t>이론 공부 및 </a:t>
            </a:r>
            <a:r>
              <a:rPr kumimoji="1" lang="en-US" altLang="ko-KR" sz="1400" dirty="0"/>
              <a:t>PPT </a:t>
            </a:r>
            <a:r>
              <a:rPr kumimoji="1" lang="ko-KR" altLang="en-US" sz="1400" dirty="0" err="1"/>
              <a:t>컨펌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PPT </a:t>
            </a:r>
            <a:r>
              <a:rPr kumimoji="1" lang="ko-KR" altLang="en-US" sz="1400" dirty="0"/>
              <a:t>및 발표 준비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CDB1B1-030D-E740-8DE6-C05D91A9D58A}"/>
              </a:ext>
            </a:extLst>
          </p:cNvPr>
          <p:cNvSpPr txBox="1"/>
          <p:nvPr/>
        </p:nvSpPr>
        <p:spPr>
          <a:xfrm>
            <a:off x="2670468" y="3791161"/>
            <a:ext cx="241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진행중 </a:t>
            </a:r>
            <a:r>
              <a:rPr kumimoji="1" lang="en-US" altLang="ko-KR" sz="1400" dirty="0"/>
              <a:t>Progress </a:t>
            </a:r>
            <a:r>
              <a:rPr kumimoji="1" lang="ko-KR" altLang="en-US" sz="1400" dirty="0"/>
              <a:t>리스트를 참고하여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뭐무머뭐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뭐뭐뭐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뭐뭠뭐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뭐무머ㅜ머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Improve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3" y="3665452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Structure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307628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Material</a:t>
            </a:r>
            <a:endParaRPr kumimoji="1"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AD7C7-4487-6843-8C42-17743ADC9A56}"/>
              </a:ext>
            </a:extLst>
          </p:cNvPr>
          <p:cNvSpPr txBox="1"/>
          <p:nvPr/>
        </p:nvSpPr>
        <p:spPr>
          <a:xfrm>
            <a:off x="2559913" y="4255800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99B535-C816-8542-8975-46D8A31FF002}"/>
              </a:ext>
            </a:extLst>
          </p:cNvPr>
          <p:cNvSpPr txBox="1"/>
          <p:nvPr/>
        </p:nvSpPr>
        <p:spPr>
          <a:xfrm>
            <a:off x="2559912" y="4835843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 Activity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C9FFC-F67F-3A4A-900F-546A03C97CD8}"/>
              </a:ext>
            </a:extLst>
          </p:cNvPr>
          <p:cNvSpPr txBox="1"/>
          <p:nvPr/>
        </p:nvSpPr>
        <p:spPr>
          <a:xfrm>
            <a:off x="2559914" y="5425009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Plan</a:t>
            </a:r>
            <a:endParaRPr kumimoji="1"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14321-C088-0341-A1A1-AA9068360947}"/>
              </a:ext>
            </a:extLst>
          </p:cNvPr>
          <p:cNvSpPr txBox="1"/>
          <p:nvPr/>
        </p:nvSpPr>
        <p:spPr>
          <a:xfrm>
            <a:off x="4293154" y="1032800"/>
            <a:ext cx="3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변경 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숫자로 색인 넣기</a:t>
            </a:r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1222802" y="1396382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144109" y="4429043"/>
            <a:ext cx="512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제어가 어려운 객체의 진입을 방해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8E30E-6CC8-3249-9E93-06E912D54469}"/>
              </a:ext>
            </a:extLst>
          </p:cNvPr>
          <p:cNvSpPr txBox="1"/>
          <p:nvPr/>
        </p:nvSpPr>
        <p:spPr>
          <a:xfrm>
            <a:off x="2998064" y="853653"/>
            <a:ext cx="215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서브 타이틀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26pt</a:t>
            </a:r>
            <a:r>
              <a:rPr kumimoji="1" lang="ko-KR" altLang="en-US" dirty="0"/>
              <a:t>로 맞추기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C47B49-29D4-FC46-9F2F-553F1BFCCDF6}"/>
              </a:ext>
            </a:extLst>
          </p:cNvPr>
          <p:cNvSpPr/>
          <p:nvPr/>
        </p:nvSpPr>
        <p:spPr>
          <a:xfrm>
            <a:off x="4904946" y="2180146"/>
            <a:ext cx="2037752" cy="162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들어가면안되는곳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Ex : </a:t>
            </a:r>
            <a:r>
              <a:rPr kumimoji="1" lang="ko-KR" altLang="en-US" dirty="0" err="1"/>
              <a:t>급식실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화장실등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00301B-868D-AF40-8DE2-A1579A4CDC19}"/>
              </a:ext>
            </a:extLst>
          </p:cNvPr>
          <p:cNvSpPr/>
          <p:nvPr/>
        </p:nvSpPr>
        <p:spPr>
          <a:xfrm>
            <a:off x="2269819" y="2201852"/>
            <a:ext cx="2037752" cy="162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</p:spTree>
    <p:extLst>
      <p:ext uri="{BB962C8B-B14F-4D97-AF65-F5344CB8AC3E}">
        <p14:creationId xmlns:p14="http://schemas.microsoft.com/office/powerpoint/2010/main" val="35221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71824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25745" y="1398704"/>
            <a:ext cx="345251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Improve &amp;Development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0B0E0-2162-4D94-9BA0-27D3DC53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54" y="1978572"/>
            <a:ext cx="2776890" cy="275555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A09498-4E76-6540-B740-37E4399C2509}"/>
              </a:ext>
            </a:extLst>
          </p:cNvPr>
          <p:cNvCxnSpPr>
            <a:cxnSpLocks/>
          </p:cNvCxnSpPr>
          <p:nvPr/>
        </p:nvCxnSpPr>
        <p:spPr>
          <a:xfrm flipH="1">
            <a:off x="3794899" y="1861155"/>
            <a:ext cx="2052084" cy="61577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3CB1DA81-8ADA-4333-94CF-0CA95072071B}"/>
              </a:ext>
            </a:extLst>
          </p:cNvPr>
          <p:cNvSpPr/>
          <p:nvPr/>
        </p:nvSpPr>
        <p:spPr>
          <a:xfrm>
            <a:off x="5846983" y="900039"/>
            <a:ext cx="2611662" cy="1767542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안정성의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0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71824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25745" y="1398704"/>
            <a:ext cx="345251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Improve &amp;Development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8F7048-322B-45BA-8895-3F048E21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42" y="2041713"/>
            <a:ext cx="2956550" cy="261760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80F099-5B30-47C3-8C9D-4EA2A9D1BD05}"/>
              </a:ext>
            </a:extLst>
          </p:cNvPr>
          <p:cNvCxnSpPr>
            <a:cxnSpLocks/>
          </p:cNvCxnSpPr>
          <p:nvPr/>
        </p:nvCxnSpPr>
        <p:spPr>
          <a:xfrm flipH="1">
            <a:off x="4026940" y="3260622"/>
            <a:ext cx="2052084" cy="61577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B50EF6C2-787A-46CF-861F-5CDD538F7819}"/>
              </a:ext>
            </a:extLst>
          </p:cNvPr>
          <p:cNvSpPr/>
          <p:nvPr/>
        </p:nvSpPr>
        <p:spPr>
          <a:xfrm>
            <a:off x="6079024" y="2133645"/>
            <a:ext cx="2611662" cy="1767542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제한된 사용 범위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72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71824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25745" y="1398704"/>
            <a:ext cx="345251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Improve &amp;Development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FD7DB0-B8AF-40E8-B0BD-4180AF25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26" y="2051922"/>
            <a:ext cx="3042352" cy="248832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088BCE-0B01-4F57-ABC1-2D21D68CC06C}"/>
              </a:ext>
            </a:extLst>
          </p:cNvPr>
          <p:cNvCxnSpPr>
            <a:cxnSpLocks/>
          </p:cNvCxnSpPr>
          <p:nvPr/>
        </p:nvCxnSpPr>
        <p:spPr>
          <a:xfrm flipH="1">
            <a:off x="4186546" y="3245393"/>
            <a:ext cx="2052084" cy="61577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690849F2-AB99-4DF9-A4B6-B7B4E351D7DA}"/>
              </a:ext>
            </a:extLst>
          </p:cNvPr>
          <p:cNvSpPr/>
          <p:nvPr/>
        </p:nvSpPr>
        <p:spPr>
          <a:xfrm>
            <a:off x="6238630" y="2101423"/>
            <a:ext cx="2611662" cy="1767542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복잡성의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3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F3990-F97B-C143-B326-1816297846ED}"/>
              </a:ext>
            </a:extLst>
          </p:cNvPr>
          <p:cNvSpPr/>
          <p:nvPr/>
        </p:nvSpPr>
        <p:spPr>
          <a:xfrm>
            <a:off x="2233905" y="4555949"/>
            <a:ext cx="4807621" cy="5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약간의 설명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D32C9-5266-4984-B807-61AEC3077B88}"/>
              </a:ext>
            </a:extLst>
          </p:cNvPr>
          <p:cNvSpPr txBox="1"/>
          <p:nvPr/>
        </p:nvSpPr>
        <p:spPr>
          <a:xfrm>
            <a:off x="1849562" y="1129808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Material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4735A-14CC-40BA-A79F-DA01C2EC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14" y="2074425"/>
            <a:ext cx="1542622" cy="1344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AF59A3-CE49-4F5D-BF76-AE93E5C7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39" y="2086143"/>
            <a:ext cx="1521585" cy="1332568"/>
          </a:xfrm>
          <a:prstGeom prst="rect">
            <a:avLst/>
          </a:prstGeom>
        </p:spPr>
      </p:pic>
      <p:pic>
        <p:nvPicPr>
          <p:cNvPr id="1026" name="Picture 2" descr="í¹ê°íë§¤/ ì ì ì¤ë¦°ë SSYH-06 (ì´ê³ ìì¤ì¤íï¼SMC [ê³µêµ¬ëª°-09M] /ë¹ ë¥¸ë°°ì¡ : ì ëì¨4k">
            <a:extLst>
              <a:ext uri="{FF2B5EF4-FFF2-40B4-BE49-F238E27FC236}">
                <a16:creationId xmlns:a16="http://schemas.microsoft.com/office/drawing/2014/main" id="{2FCF6955-6DE7-4A0D-A3F8-2F281F2F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7" y="2068076"/>
            <a:ext cx="1363881" cy="13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ADBCE2D-5ABE-4783-971F-0CF76497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02" y="1056469"/>
            <a:ext cx="5064549" cy="4413393"/>
          </a:xfrm>
          <a:prstGeom prst="rect">
            <a:avLst/>
          </a:prstGeom>
        </p:spPr>
      </p:pic>
      <p:pic>
        <p:nvPicPr>
          <p:cNvPr id="33" name="Picture 2" descr="í¹ê°íë§¤/ ì ì ì¤ë¦°ë SSYH-06 (ì´ê³ ìì¤ì¤íï¼SMC [ê³µêµ¬ëª°-09M] /ë¹ ë¥¸ë°°ì¡ : ì ëì¨4k">
            <a:extLst>
              <a:ext uri="{FF2B5EF4-FFF2-40B4-BE49-F238E27FC236}">
                <a16:creationId xmlns:a16="http://schemas.microsoft.com/office/drawing/2014/main" id="{F9006D0D-5879-4F4D-AD91-F33BF82F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80" y="878805"/>
            <a:ext cx="5064549" cy="50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2062980-F347-4599-BBE7-796B5225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80" y="1082854"/>
            <a:ext cx="5064549" cy="44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7FACBA-2217-294C-9934-0E67B1A0E638}"/>
              </a:ext>
            </a:extLst>
          </p:cNvPr>
          <p:cNvSpPr/>
          <p:nvPr/>
        </p:nvSpPr>
        <p:spPr>
          <a:xfrm>
            <a:off x="2233905" y="4555949"/>
            <a:ext cx="4807621" cy="5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약간의 설명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F9678-1824-4C1C-A9A0-1D89B4B5C231}"/>
              </a:ext>
            </a:extLst>
          </p:cNvPr>
          <p:cNvSpPr txBox="1"/>
          <p:nvPr/>
        </p:nvSpPr>
        <p:spPr>
          <a:xfrm>
            <a:off x="1849562" y="1129808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Material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7B839-A46A-4E1D-839C-2E5F9310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92" y="2010619"/>
            <a:ext cx="1971719" cy="1971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26DDFF-3AA4-4C70-9CB5-6EACF990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8" y="2010620"/>
            <a:ext cx="1967384" cy="19673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F959AE3-1117-4DF0-AF75-EAE7167C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85" y="1087396"/>
            <a:ext cx="4978482" cy="497848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B4F1F17-DD25-45D0-9D78-39534CBB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57" y="1119431"/>
            <a:ext cx="4978481" cy="49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8" y="1349794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Algorithm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50" y="1932559"/>
            <a:ext cx="3877991" cy="3340448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E0E59FC-21D1-4FBF-BC76-7E00EFDFCC9F}"/>
              </a:ext>
            </a:extLst>
          </p:cNvPr>
          <p:cNvSpPr/>
          <p:nvPr/>
        </p:nvSpPr>
        <p:spPr>
          <a:xfrm>
            <a:off x="5192073" y="4266490"/>
            <a:ext cx="546262" cy="46034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5B446DB1-23FA-4205-B58A-8BFCCE8A821D}"/>
              </a:ext>
            </a:extLst>
          </p:cNvPr>
          <p:cNvSpPr/>
          <p:nvPr/>
        </p:nvSpPr>
        <p:spPr>
          <a:xfrm>
            <a:off x="5270068" y="3067014"/>
            <a:ext cx="546262" cy="46034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95DC87-7407-4FF3-B282-F009C1F0A189}"/>
              </a:ext>
            </a:extLst>
          </p:cNvPr>
          <p:cNvSpPr/>
          <p:nvPr/>
        </p:nvSpPr>
        <p:spPr>
          <a:xfrm>
            <a:off x="3086057" y="5320685"/>
            <a:ext cx="2971778" cy="818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키에 따라 센서 </a:t>
            </a:r>
            <a:r>
              <a:rPr lang="en-US" altLang="ko-KR" sz="2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 또는 </a:t>
            </a:r>
            <a:r>
              <a:rPr lang="en-US" altLang="ko-KR" sz="2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 감지</a:t>
            </a:r>
          </a:p>
        </p:txBody>
      </p:sp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164</Words>
  <Application>Microsoft Office PowerPoint</Application>
  <PresentationFormat>화면 슬라이드 쇼(4:3)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white</cp:lastModifiedBy>
  <cp:revision>33</cp:revision>
  <dcterms:created xsi:type="dcterms:W3CDTF">2019-03-12T04:05:01Z</dcterms:created>
  <dcterms:modified xsi:type="dcterms:W3CDTF">2019-03-17T16:55:30Z</dcterms:modified>
</cp:coreProperties>
</file>