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1" r:id="rId3"/>
    <p:sldId id="269" r:id="rId4"/>
    <p:sldId id="272" r:id="rId5"/>
    <p:sldId id="273" r:id="rId6"/>
    <p:sldId id="278" r:id="rId7"/>
    <p:sldId id="274" r:id="rId8"/>
    <p:sldId id="275" r:id="rId9"/>
    <p:sldId id="277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94" userDrawn="1">
          <p15:clr>
            <a:srgbClr val="A4A3A4"/>
          </p15:clr>
        </p15:guide>
        <p15:guide id="3" pos="1973" userDrawn="1">
          <p15:clr>
            <a:srgbClr val="A4A3A4"/>
          </p15:clr>
        </p15:guide>
        <p15:guide id="4" pos="106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378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3067" userDrawn="1">
          <p15:clr>
            <a:srgbClr val="A4A3A4"/>
          </p15:clr>
        </p15:guide>
        <p15:guide id="9" orient="horz" pos="3521" userDrawn="1">
          <p15:clr>
            <a:srgbClr val="A4A3A4"/>
          </p15:clr>
        </p15:guide>
        <p15:guide id="10" pos="4241" userDrawn="1">
          <p15:clr>
            <a:srgbClr val="A4A3A4"/>
          </p15:clr>
        </p15:guide>
        <p15:guide id="11" pos="3334" userDrawn="1">
          <p15:clr>
            <a:srgbClr val="A4A3A4"/>
          </p15:clr>
        </p15:guide>
        <p15:guide id="12" pos="2426" userDrawn="1">
          <p15:clr>
            <a:srgbClr val="A4A3A4"/>
          </p15:clr>
        </p15:guide>
        <p15:guide id="13" pos="1519" userDrawn="1">
          <p15:clr>
            <a:srgbClr val="A4A3A4"/>
          </p15:clr>
        </p15:guide>
        <p15:guide id="14" orient="horz" pos="1706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  <p15:guide id="16" orient="horz" pos="799" userDrawn="1">
          <p15:clr>
            <a:srgbClr val="A4A3A4"/>
          </p15:clr>
        </p15:guide>
        <p15:guide id="17" orient="horz" pos="346" userDrawn="1">
          <p15:clr>
            <a:srgbClr val="A4A3A4"/>
          </p15:clr>
        </p15:guide>
        <p15:guide id="18" pos="5148" userDrawn="1">
          <p15:clr>
            <a:srgbClr val="A4A3A4"/>
          </p15:clr>
        </p15:guide>
        <p15:guide id="19" pos="5602" userDrawn="1">
          <p15:clr>
            <a:srgbClr val="A4A3A4"/>
          </p15:clr>
        </p15:guide>
        <p15:guide id="20" pos="635" userDrawn="1">
          <p15:clr>
            <a:srgbClr val="A4A3A4"/>
          </p15:clr>
        </p15:guide>
        <p15:guide id="21" pos="181" userDrawn="1">
          <p15:clr>
            <a:srgbClr val="A4A3A4"/>
          </p15:clr>
        </p15:guide>
        <p15:guide id="2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322" y="108"/>
      </p:cViewPr>
      <p:guideLst>
        <p:guide orient="horz" pos="2160"/>
        <p:guide pos="4694"/>
        <p:guide pos="1973"/>
        <p:guide pos="1066"/>
        <p:guide pos="2880"/>
        <p:guide pos="3787"/>
        <p:guide orient="horz" pos="2659"/>
        <p:guide orient="horz" pos="3067"/>
        <p:guide orient="horz" pos="3521"/>
        <p:guide pos="4241"/>
        <p:guide pos="3334"/>
        <p:guide pos="2426"/>
        <p:guide pos="1519"/>
        <p:guide orient="horz" pos="1706"/>
        <p:guide orient="horz" pos="1253"/>
        <p:guide orient="horz" pos="799"/>
        <p:guide orient="horz" pos="346"/>
        <p:guide pos="5148"/>
        <p:guide pos="5602"/>
        <p:guide pos="635"/>
        <p:guide pos="18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632BD-6C28-EF43-B244-3527D8803441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66020-F309-5345-BBAF-7C98BD1080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151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66020-F309-5345-BBAF-7C98BD10807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869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1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42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56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3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4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7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7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7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5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7B29-C73C-2E4F-A001-C41B28F7BD96}" type="datetimeFigureOut">
              <a:rPr kumimoji="1" lang="ko-KR" altLang="en-US" smtClean="0"/>
              <a:t>2019-04-15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110D-7D5C-BC47-BF30-5D742D08F11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2144110" y="1829847"/>
            <a:ext cx="20679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dirty="0"/>
              <a:t>THE COMPUTER</a:t>
            </a:r>
          </a:p>
          <a:p>
            <a:r>
              <a:rPr kumimoji="1" lang="en-US" altLang="ko-KR" sz="2600" dirty="0"/>
              <a:t>ENGINEERING</a:t>
            </a:r>
          </a:p>
          <a:p>
            <a:r>
              <a:rPr kumimoji="1" lang="en-US" altLang="ko-KR" sz="2600" dirty="0"/>
              <a:t>DESIGN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ADBF5B8-63C1-344E-A022-C0FA6DBCF498}"/>
              </a:ext>
            </a:extLst>
          </p:cNvPr>
          <p:cNvCxnSpPr>
            <a:cxnSpLocks/>
          </p:cNvCxnSpPr>
          <p:nvPr/>
        </p:nvCxnSpPr>
        <p:spPr>
          <a:xfrm>
            <a:off x="3854972" y="5589588"/>
            <a:ext cx="3596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DF8BEE1-630D-EE42-A4AD-F67BC9C4F588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2879779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73F47EE-CC54-C541-BA51-804EC2F840F6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0" cy="2755555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F5C587A-8929-D040-B57A-DD44C4EB2128}"/>
              </a:ext>
            </a:extLst>
          </p:cNvPr>
          <p:cNvCxnSpPr>
            <a:cxnSpLocks/>
          </p:cNvCxnSpPr>
          <p:nvPr/>
        </p:nvCxnSpPr>
        <p:spPr>
          <a:xfrm>
            <a:off x="6732588" y="2954564"/>
            <a:ext cx="0" cy="335427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E418CBC-9C77-7549-8741-BEF1E444C360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2159000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5D9ACF7-6311-844B-8251-8954D3D04352}"/>
              </a:ext>
            </a:extLst>
          </p:cNvPr>
          <p:cNvCxnSpPr>
            <a:cxnSpLocks/>
          </p:cNvCxnSpPr>
          <p:nvPr/>
        </p:nvCxnSpPr>
        <p:spPr>
          <a:xfrm>
            <a:off x="5292725" y="4184650"/>
            <a:ext cx="0" cy="2124184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6D28F57-601A-EF49-BB0C-7F4217AC8147}"/>
              </a:ext>
            </a:extLst>
          </p:cNvPr>
          <p:cNvCxnSpPr>
            <a:cxnSpLocks/>
          </p:cNvCxnSpPr>
          <p:nvPr/>
        </p:nvCxnSpPr>
        <p:spPr>
          <a:xfrm>
            <a:off x="4571946" y="4868863"/>
            <a:ext cx="0" cy="1439971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13FB7D2-F0E5-DA4E-B426-41357591A800}"/>
              </a:ext>
            </a:extLst>
          </p:cNvPr>
          <p:cNvCxnSpPr>
            <a:cxnSpLocks/>
          </p:cNvCxnSpPr>
          <p:nvPr/>
        </p:nvCxnSpPr>
        <p:spPr>
          <a:xfrm>
            <a:off x="3854972" y="5588848"/>
            <a:ext cx="0" cy="719986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FDB64C8-32E7-BE4A-9A40-E8C8B4DCA961}"/>
              </a:ext>
            </a:extLst>
          </p:cNvPr>
          <p:cNvCxnSpPr>
            <a:cxnSpLocks/>
          </p:cNvCxnSpPr>
          <p:nvPr/>
        </p:nvCxnSpPr>
        <p:spPr>
          <a:xfrm>
            <a:off x="6011863" y="3553279"/>
            <a:ext cx="1439862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9129BD4-C268-6B49-8543-BF7DCEBC1E57}"/>
              </a:ext>
            </a:extLst>
          </p:cNvPr>
          <p:cNvCxnSpPr>
            <a:cxnSpLocks/>
          </p:cNvCxnSpPr>
          <p:nvPr/>
        </p:nvCxnSpPr>
        <p:spPr>
          <a:xfrm>
            <a:off x="6731794" y="2954564"/>
            <a:ext cx="719931" cy="0"/>
          </a:xfrm>
          <a:prstGeom prst="line">
            <a:avLst/>
          </a:prstGeom>
          <a:ln>
            <a:solidFill>
              <a:schemeClr val="bg2">
                <a:lumMod val="10000"/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BDCF8D5-F411-3A43-B97B-0A4630C34102}"/>
              </a:ext>
            </a:extLst>
          </p:cNvPr>
          <p:cNvSpPr/>
          <p:nvPr/>
        </p:nvSpPr>
        <p:spPr>
          <a:xfrm>
            <a:off x="4546592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A7571A-0DD8-7845-8415-47E54E905199}"/>
              </a:ext>
            </a:extLst>
          </p:cNvPr>
          <p:cNvSpPr txBox="1"/>
          <p:nvPr/>
        </p:nvSpPr>
        <p:spPr>
          <a:xfrm>
            <a:off x="3233855" y="3101183"/>
            <a:ext cx="23348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kumimoji="1" lang="ko-KR" altLang="en-US" sz="2400" dirty="0"/>
              <a:t>감사합니다</a:t>
            </a:r>
            <a:r>
              <a:rPr kumimoji="1"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FCDCFC-2873-4DE1-96FB-04BA1AF8805F}"/>
              </a:ext>
            </a:extLst>
          </p:cNvPr>
          <p:cNvSpPr txBox="1"/>
          <p:nvPr/>
        </p:nvSpPr>
        <p:spPr>
          <a:xfrm>
            <a:off x="2249823" y="1734288"/>
            <a:ext cx="325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24002"/>
              </p:ext>
            </p:extLst>
          </p:nvPr>
        </p:nvGraphicFramePr>
        <p:xfrm>
          <a:off x="1722965" y="1538588"/>
          <a:ext cx="5698067" cy="1688816"/>
        </p:xfrm>
        <a:graphic>
          <a:graphicData uri="http://schemas.openxmlformats.org/drawingml/2006/table">
            <a:tbl>
              <a:tblPr/>
              <a:tblGrid>
                <a:gridCol w="553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4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숫자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ㄷ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ㄹ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ㅂ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ㅇ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ㅊ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ㅏ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ㅑ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ㅓ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ㅗ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ㅛ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ㅠ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ㅡ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ㅣ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ㄱ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ㄷ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ㄹ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ㅂ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ㅇ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ㅊ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31FB3FA-CC15-BA48-967F-237356490B69}"/>
              </a:ext>
            </a:extLst>
          </p:cNvPr>
          <p:cNvSpPr txBox="1"/>
          <p:nvPr/>
        </p:nvSpPr>
        <p:spPr>
          <a:xfrm>
            <a:off x="1692165" y="3308471"/>
            <a:ext cx="631165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사용범위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숫자 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성별과 나이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각  </a:t>
            </a:r>
            <a:r>
              <a:rPr kumimoji="1" lang="en-US" altLang="ko-KR" sz="1400" dirty="0"/>
              <a:t>=&gt;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000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칮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=&gt;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999,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간칮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=&gt;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001999,</a:t>
            </a:r>
            <a:r>
              <a:rPr kumimoji="1" lang="ko-KR" altLang="en-US" sz="1400" dirty="0"/>
              <a:t> 봄 </a:t>
            </a:r>
            <a:r>
              <a:rPr kumimoji="1" lang="en-US" altLang="ko-KR" sz="1400" dirty="0"/>
              <a:t>=&gt;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544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(</a:t>
            </a:r>
            <a:r>
              <a:rPr kumimoji="1" lang="ko-KR" altLang="en-US" sz="1400" dirty="0"/>
              <a:t>남성 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24</a:t>
            </a:r>
            <a:r>
              <a:rPr kumimoji="1" lang="ko-KR" altLang="en-US" sz="1400" dirty="0"/>
              <a:t>살 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=&gt;</a:t>
            </a:r>
            <a:r>
              <a:rPr kumimoji="1" lang="ko-KR" altLang="en-US" sz="1400" dirty="0"/>
              <a:t> </a:t>
            </a:r>
            <a:r>
              <a:rPr kumimoji="1" lang="ko-KR" altLang="en-US" sz="1400" dirty="0" smtClean="0"/>
              <a:t>넘</a:t>
            </a:r>
            <a:r>
              <a:rPr kumimoji="1" lang="en-US" altLang="ko-KR" sz="1400" dirty="0" smtClean="0"/>
              <a:t>	(</a:t>
            </a:r>
            <a:r>
              <a:rPr kumimoji="1" lang="ko-KR" altLang="en-US" sz="1400" dirty="0"/>
              <a:t>여성 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57</a:t>
            </a:r>
            <a:r>
              <a:rPr kumimoji="1" lang="ko-KR" altLang="en-US" sz="1400" dirty="0"/>
              <a:t>살 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=&gt;</a:t>
            </a:r>
            <a:r>
              <a:rPr kumimoji="1" lang="ko-KR" altLang="en-US" sz="1400" dirty="0"/>
              <a:t> 용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{</a:t>
            </a:r>
            <a:r>
              <a:rPr kumimoji="1" lang="ko-KR" altLang="en-US" sz="1400" dirty="0"/>
              <a:t>남성과 여성은 자음에 각각 </a:t>
            </a:r>
            <a:r>
              <a:rPr kumimoji="1" lang="en-US" altLang="ko-KR" sz="1400" dirty="0"/>
              <a:t>’</a:t>
            </a:r>
            <a:r>
              <a:rPr kumimoji="1" lang="ko-KR" altLang="en-US" sz="1400" dirty="0" err="1"/>
              <a:t>ㄴ</a:t>
            </a:r>
            <a:r>
              <a:rPr kumimoji="1" lang="en-US" altLang="ko-KR" sz="1400" dirty="0"/>
              <a:t>’</a:t>
            </a:r>
            <a:r>
              <a:rPr kumimoji="1" lang="ko-KR" altLang="en-US" sz="1400" dirty="0"/>
              <a:t>과 </a:t>
            </a:r>
            <a:r>
              <a:rPr kumimoji="1" lang="en-US" altLang="ko-KR" sz="1400" dirty="0"/>
              <a:t>‘</a:t>
            </a:r>
            <a:r>
              <a:rPr kumimoji="1" lang="ko-KR" altLang="en-US" sz="1400" dirty="0" err="1"/>
              <a:t>ㅇ</a:t>
            </a:r>
            <a:r>
              <a:rPr kumimoji="1" lang="en-US" altLang="ko-KR" sz="1400" dirty="0"/>
              <a:t>’</a:t>
            </a:r>
            <a:r>
              <a:rPr kumimoji="1" lang="ko-KR" altLang="en-US" sz="1400" dirty="0"/>
              <a:t> 을 사용하고 모음과 받침은 </a:t>
            </a:r>
            <a:endParaRPr kumimoji="1" lang="en-US" altLang="ko-KR" sz="1400" dirty="0"/>
          </a:p>
          <a:p>
            <a:r>
              <a:rPr kumimoji="1" lang="ko-KR" altLang="en-US" sz="1400" dirty="0"/>
              <a:t>십의 자리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일의 자리를 표현한다</a:t>
            </a:r>
            <a:r>
              <a:rPr kumimoji="1" lang="en-US" altLang="ko-KR" sz="1000" dirty="0"/>
              <a:t>.</a:t>
            </a:r>
            <a:r>
              <a:rPr kumimoji="1" lang="ko-KR" altLang="en-US" sz="1000" dirty="0"/>
              <a:t> </a:t>
            </a:r>
            <a:r>
              <a:rPr kumimoji="1" lang="en-US" altLang="ko-KR" sz="1400" dirty="0"/>
              <a:t>}</a:t>
            </a:r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사용 효과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</a:t>
            </a:r>
            <a:r>
              <a:rPr kumimoji="1" lang="ko-KR" altLang="en-US" sz="1400" dirty="0"/>
              <a:t>바이트의 백의자리수를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바이트로 표현가능하다</a:t>
            </a:r>
            <a:r>
              <a:rPr kumimoji="1" lang="en-US" altLang="ko-KR" sz="1400" dirty="0"/>
              <a:t>..</a:t>
            </a:r>
            <a:endParaRPr kumimoji="1" lang="en-US" altLang="ko-KR" sz="1000" dirty="0"/>
          </a:p>
          <a:p>
            <a:endParaRPr kumimoji="1"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9B423-D970-274A-98EB-92646209356F}"/>
              </a:ext>
            </a:extLst>
          </p:cNvPr>
          <p:cNvSpPr txBox="1"/>
          <p:nvPr/>
        </p:nvSpPr>
        <p:spPr>
          <a:xfrm>
            <a:off x="5786122" y="780699"/>
            <a:ext cx="30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 smtClean="0"/>
              <a:t>한글</a:t>
            </a:r>
            <a:r>
              <a:rPr kumimoji="1" lang="ko-KR" altLang="en-US" dirty="0" err="1" smtClean="0"/>
              <a:t>천진수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05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E855577-FB77-3744-A893-05D3F5627574}"/>
              </a:ext>
            </a:extLst>
          </p:cNvPr>
          <p:cNvSpPr/>
          <p:nvPr/>
        </p:nvSpPr>
        <p:spPr>
          <a:xfrm>
            <a:off x="4709877" y="584368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05C8B-4EFD-3945-BEAD-F7D047CC5071}"/>
              </a:ext>
            </a:extLst>
          </p:cNvPr>
          <p:cNvSpPr txBox="1"/>
          <p:nvPr/>
        </p:nvSpPr>
        <p:spPr>
          <a:xfrm>
            <a:off x="5786122" y="780699"/>
            <a:ext cx="301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Qwerty</a:t>
            </a:r>
            <a:r>
              <a:rPr kumimoji="1" lang="ko-KR" altLang="en-US" dirty="0"/>
              <a:t> 치환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1975F7-8537-BA40-9C58-6C95A2465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12133"/>
              </p:ext>
            </p:extLst>
          </p:nvPr>
        </p:nvGraphicFramePr>
        <p:xfrm>
          <a:off x="1722965" y="1526396"/>
          <a:ext cx="5698067" cy="1266612"/>
        </p:xfrm>
        <a:graphic>
          <a:graphicData uri="http://schemas.openxmlformats.org/drawingml/2006/table">
            <a:tbl>
              <a:tblPr/>
              <a:tblGrid>
                <a:gridCol w="553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4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ㅂ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q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ㄷ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ㅛ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u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ㅑ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ㅇ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ㅎ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ㅗ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ㅓ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j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ㅏ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k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ㅣ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ㅋ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z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ㅊ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ㅍ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</a:rPr>
                        <a:t>ㅡ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67D8E9-EA94-3245-9F2C-D4509F987C27}"/>
              </a:ext>
            </a:extLst>
          </p:cNvPr>
          <p:cNvSpPr txBox="1"/>
          <p:nvPr/>
        </p:nvSpPr>
        <p:spPr>
          <a:xfrm>
            <a:off x="1692165" y="3308471"/>
            <a:ext cx="56980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사용범위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문자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영어</a:t>
            </a:r>
            <a:r>
              <a:rPr kumimoji="1" lang="en-US" altLang="ko-KR" sz="1400" dirty="0"/>
              <a:t>)</a:t>
            </a:r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영어는 한글키보드의 자판을 이용하여 치환 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r>
              <a:rPr kumimoji="1" lang="en-US" altLang="ko-KR" sz="1400" dirty="0"/>
              <a:t>(</a:t>
            </a:r>
            <a:r>
              <a:rPr kumimoji="1" lang="ko-KR" altLang="en-US" sz="1400" dirty="0"/>
              <a:t>단 대문자는 그대로 사용함</a:t>
            </a:r>
            <a:r>
              <a:rPr kumimoji="1" lang="en-US" altLang="ko-KR" sz="1400" dirty="0"/>
              <a:t>)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Red == </a:t>
            </a:r>
            <a:r>
              <a:rPr kumimoji="1" lang="en-US" altLang="ko-KR" sz="1400" dirty="0" smtClean="0"/>
              <a:t>R</a:t>
            </a:r>
            <a:r>
              <a:rPr kumimoji="1" lang="ko-KR" altLang="en-US" sz="1400" dirty="0" err="1" smtClean="0"/>
              <a:t>ㄷㅇ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snack==</a:t>
            </a:r>
            <a:r>
              <a:rPr kumimoji="1" lang="ko-KR" altLang="en-US" sz="1400" dirty="0" err="1"/>
              <a:t>눔차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smtClean="0"/>
              <a:t>apple </a:t>
            </a:r>
            <a:r>
              <a:rPr kumimoji="1" lang="en-US" altLang="ko-KR" sz="1400" dirty="0"/>
              <a:t>==  </a:t>
            </a:r>
            <a:r>
              <a:rPr kumimoji="1" lang="ko-KR" altLang="en-US" sz="1400" dirty="0" err="1"/>
              <a:t>메</a:t>
            </a:r>
            <a:r>
              <a:rPr kumimoji="1" lang="ko-KR" altLang="en-US" sz="1400" dirty="0" err="1" smtClean="0"/>
              <a:t>ㅔㅣㄷ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/>
              <a:t>,</a:t>
            </a:r>
          </a:p>
          <a:p>
            <a:r>
              <a:rPr kumimoji="1" lang="en-US" altLang="ko-KR" sz="1400" dirty="0"/>
              <a:t>Substantiation == </a:t>
            </a:r>
            <a:r>
              <a:rPr kumimoji="1" lang="en-US" altLang="ko-KR" sz="1400" dirty="0" smtClean="0"/>
              <a:t>S</a:t>
            </a:r>
            <a:r>
              <a:rPr kumimoji="1" lang="ko-KR" altLang="en-US" sz="1400" dirty="0" err="1" smtClean="0"/>
              <a:t>ㅕㅠㄴㅅ무샴샤ㅐㅜ</a:t>
            </a:r>
            <a:r>
              <a:rPr kumimoji="1" lang="ko-KR" altLang="en-US" sz="1400" dirty="0" smtClean="0"/>
              <a:t> </a:t>
            </a:r>
            <a:endParaRPr kumimoji="1" lang="en-US" altLang="ko-KR" sz="1400" dirty="0"/>
          </a:p>
          <a:p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한글을 표현하거나 한글과 영어가 병행 된다면 잘 사용되지 않는 </a:t>
            </a:r>
            <a:r>
              <a:rPr kumimoji="1"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`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으로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한글을 감싸 표현한다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=&gt;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`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한글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`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한글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== 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한글</a:t>
            </a:r>
            <a:r>
              <a:rPr kumimoji="1"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gksrmf</a:t>
            </a:r>
            <a:endParaRPr kumimoji="1"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400" dirty="0"/>
          </a:p>
          <a:p>
            <a:r>
              <a:rPr kumimoji="1" lang="ko-KR" altLang="en-US" sz="1400" dirty="0" err="1"/>
              <a:t>사용효과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 : </a:t>
            </a:r>
            <a:r>
              <a:rPr kumimoji="1" lang="ko-KR" altLang="en-US" sz="1400" dirty="0"/>
              <a:t> 영어의 경우 불규칙적으로 패킷의 크기를 줄 일수 있다</a:t>
            </a:r>
            <a:r>
              <a:rPr kumimoji="1" lang="en-US" altLang="ko-KR" sz="1400" dirty="0"/>
              <a:t>. </a:t>
            </a:r>
          </a:p>
          <a:p>
            <a:endParaRPr kumimoji="1" lang="en-US" altLang="ko-KR" sz="1400" dirty="0"/>
          </a:p>
          <a:p>
            <a:endParaRPr kumimoji="1" lang="en-US" altLang="ko-KR" sz="1000" dirty="0"/>
          </a:p>
          <a:p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333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1C383-192A-8B46-889F-4C7EB5050BF9}"/>
              </a:ext>
            </a:extLst>
          </p:cNvPr>
          <p:cNvSpPr txBox="1"/>
          <p:nvPr/>
        </p:nvSpPr>
        <p:spPr>
          <a:xfrm>
            <a:off x="5831982" y="786806"/>
            <a:ext cx="27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본인 정보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D465E-CADC-F14C-B4E7-B2280FEA187F}"/>
              </a:ext>
            </a:extLst>
          </p:cNvPr>
          <p:cNvSpPr txBox="1"/>
          <p:nvPr/>
        </p:nvSpPr>
        <p:spPr>
          <a:xfrm>
            <a:off x="1722965" y="1283765"/>
            <a:ext cx="5698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smtClean="0">
                <a:latin typeface="+mn-ea"/>
              </a:rPr>
              <a:t>아이디</a:t>
            </a:r>
            <a:r>
              <a:rPr kumimoji="1" lang="en-US" altLang="ko-KR" sz="1400" dirty="0" smtClean="0">
                <a:latin typeface="+mn-ea"/>
              </a:rPr>
              <a:t>/</a:t>
            </a:r>
            <a:r>
              <a:rPr kumimoji="1" lang="ko-KR" altLang="en-US" sz="1400" dirty="0" err="1">
                <a:latin typeface="+mn-ea"/>
              </a:rPr>
              <a:t>나이성별</a:t>
            </a:r>
            <a:r>
              <a:rPr kumimoji="1" lang="en-US" altLang="ko-KR" sz="1400" dirty="0">
                <a:latin typeface="+mn-ea"/>
              </a:rPr>
              <a:t>/</a:t>
            </a:r>
            <a:r>
              <a:rPr kumimoji="1" lang="ko-KR" altLang="en-US" sz="1400" dirty="0">
                <a:latin typeface="+mn-ea"/>
              </a:rPr>
              <a:t>이름</a:t>
            </a:r>
            <a:r>
              <a:rPr kumimoji="1" lang="en-US" altLang="ko-KR" sz="1400" dirty="0" smtClean="0">
                <a:latin typeface="+mn-ea"/>
              </a:rPr>
              <a:t>/</a:t>
            </a:r>
          </a:p>
          <a:p>
            <a:endParaRPr kumimoji="1" lang="en-US" altLang="ko-KR" sz="1400" dirty="0">
              <a:latin typeface="+mn-ea"/>
            </a:endParaRPr>
          </a:p>
          <a:p>
            <a:endParaRPr kumimoji="1" lang="en-US" altLang="ko-KR" sz="1400" dirty="0" smtClean="0">
              <a:latin typeface="+mn-ea"/>
            </a:endParaRPr>
          </a:p>
          <a:p>
            <a:r>
              <a:rPr kumimoji="1" lang="en-US" altLang="ko-KR" sz="1400" dirty="0" smtClean="0">
                <a:latin typeface="+mn-ea"/>
              </a:rPr>
              <a:t>Ex)</a:t>
            </a:r>
            <a:endParaRPr kumimoji="1" lang="en-US" altLang="ko-KR" sz="1400" dirty="0">
              <a:latin typeface="+mn-ea"/>
            </a:endParaRPr>
          </a:p>
          <a:p>
            <a:r>
              <a:rPr kumimoji="1" lang="ko-KR" altLang="en-US" sz="1400" dirty="0">
                <a:latin typeface="+mn-ea"/>
              </a:rPr>
              <a:t>  </a:t>
            </a:r>
            <a:r>
              <a:rPr kumimoji="1" lang="ko-KR" altLang="en-US" sz="1400" dirty="0" smtClean="0">
                <a:latin typeface="+mn-ea"/>
              </a:rPr>
              <a:t>아이디</a:t>
            </a:r>
            <a:r>
              <a:rPr kumimoji="1" lang="en-US" altLang="ko-KR" sz="1400" dirty="0" smtClean="0">
                <a:latin typeface="+mn-ea"/>
              </a:rPr>
              <a:t>	: KMU_CS</a:t>
            </a:r>
          </a:p>
          <a:p>
            <a:r>
              <a:rPr kumimoji="1" lang="en-US" altLang="ko-KR" sz="1400" dirty="0" smtClean="0">
                <a:latin typeface="+mn-ea"/>
              </a:rPr>
              <a:t>  </a:t>
            </a:r>
            <a:r>
              <a:rPr kumimoji="1" lang="ko-KR" altLang="en-US" sz="1400" dirty="0" smtClean="0">
                <a:latin typeface="+mn-ea"/>
              </a:rPr>
              <a:t>나이</a:t>
            </a:r>
            <a:r>
              <a:rPr kumimoji="1" lang="en-US" altLang="ko-KR" sz="1400" dirty="0" smtClean="0">
                <a:latin typeface="+mn-ea"/>
              </a:rPr>
              <a:t>	: 22</a:t>
            </a:r>
            <a:r>
              <a:rPr kumimoji="1" lang="ko-KR" altLang="en-US" sz="1400" dirty="0" smtClean="0">
                <a:latin typeface="+mn-ea"/>
              </a:rPr>
              <a:t>살</a:t>
            </a:r>
            <a:endParaRPr kumimoji="1" lang="en-US" altLang="ko-KR" sz="1400" dirty="0" smtClean="0">
              <a:latin typeface="+mn-ea"/>
            </a:endParaRPr>
          </a:p>
          <a:p>
            <a:r>
              <a:rPr kumimoji="1" lang="en-US" altLang="ko-KR" sz="1400" dirty="0" smtClean="0">
                <a:latin typeface="+mn-ea"/>
              </a:rPr>
              <a:t>  </a:t>
            </a:r>
            <a:r>
              <a:rPr kumimoji="1" lang="ko-KR" altLang="en-US" sz="1400" dirty="0" smtClean="0">
                <a:latin typeface="+mn-ea"/>
              </a:rPr>
              <a:t>성별</a:t>
            </a:r>
            <a:r>
              <a:rPr kumimoji="1" lang="en-US" altLang="ko-KR" sz="1400" dirty="0" smtClean="0">
                <a:latin typeface="+mn-ea"/>
              </a:rPr>
              <a:t>	: </a:t>
            </a:r>
            <a:r>
              <a:rPr kumimoji="1" lang="ko-KR" altLang="en-US" sz="1400" dirty="0" smtClean="0">
                <a:latin typeface="+mn-ea"/>
              </a:rPr>
              <a:t>남</a:t>
            </a:r>
            <a:endParaRPr kumimoji="1" lang="en-US" altLang="ko-KR" sz="1400" dirty="0" smtClean="0">
              <a:latin typeface="+mn-ea"/>
            </a:endParaRPr>
          </a:p>
          <a:p>
            <a:r>
              <a:rPr kumimoji="1" lang="en-US" altLang="ko-KR" sz="1400" dirty="0" smtClean="0">
                <a:latin typeface="+mn-ea"/>
              </a:rPr>
              <a:t>  </a:t>
            </a:r>
            <a:r>
              <a:rPr kumimoji="1" lang="ko-KR" altLang="en-US" sz="1400" dirty="0" smtClean="0">
                <a:latin typeface="+mn-ea"/>
              </a:rPr>
              <a:t>이름</a:t>
            </a:r>
            <a:r>
              <a:rPr kumimoji="1" lang="en-US" altLang="ko-KR" sz="1400" dirty="0" smtClean="0">
                <a:latin typeface="+mn-ea"/>
              </a:rPr>
              <a:t>	: </a:t>
            </a:r>
            <a:r>
              <a:rPr kumimoji="1" lang="ko-KR" altLang="en-US" sz="1400" dirty="0" smtClean="0">
                <a:latin typeface="+mn-ea"/>
              </a:rPr>
              <a:t>홍길동</a:t>
            </a:r>
            <a:endParaRPr kumimoji="1" lang="en-US" altLang="ko-KR" sz="1400" dirty="0"/>
          </a:p>
          <a:p>
            <a:r>
              <a:rPr kumimoji="1" lang="ko-KR" altLang="en-US" sz="1400" dirty="0"/>
              <a:t>   </a:t>
            </a:r>
            <a:r>
              <a:rPr kumimoji="1" lang="en-US" altLang="ko-KR" sz="1400" dirty="0" smtClean="0"/>
              <a:t>									</a:t>
            </a:r>
            <a:r>
              <a:rPr kumimoji="1" lang="en-US" altLang="ko-KR" sz="1400" dirty="0" smtClean="0"/>
              <a:t>KMU_CS</a:t>
            </a:r>
            <a:r>
              <a:rPr kumimoji="1" lang="ko-KR" altLang="en-US" sz="1400" dirty="0" err="1"/>
              <a:t>넏홍길동</a:t>
            </a:r>
            <a:endParaRPr kumimoji="1" lang="en-US" altLang="ko-KR" sz="1400" dirty="0"/>
          </a:p>
          <a:p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76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BA008B2-789A-1D48-A1E4-1D749C3BDCF6}"/>
              </a:ext>
            </a:extLst>
          </p:cNvPr>
          <p:cNvSpPr txBox="1"/>
          <p:nvPr/>
        </p:nvSpPr>
        <p:spPr>
          <a:xfrm>
            <a:off x="6011864" y="857417"/>
            <a:ext cx="27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Hp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mp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F1A63-1895-4748-8AB4-D6C4CD78D780}"/>
              </a:ext>
            </a:extLst>
          </p:cNvPr>
          <p:cNvSpPr txBox="1"/>
          <p:nvPr/>
        </p:nvSpPr>
        <p:spPr>
          <a:xfrm>
            <a:off x="1722965" y="1283765"/>
            <a:ext cx="56980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 err="1" smtClean="0"/>
              <a:t>Hp</a:t>
            </a:r>
            <a:r>
              <a:rPr kumimoji="1" lang="ko-KR" altLang="en-US" sz="1400" dirty="0"/>
              <a:t>와 </a:t>
            </a:r>
            <a:r>
              <a:rPr kumimoji="1" lang="en-US" altLang="ko-KR" sz="1400" dirty="0" err="1"/>
              <a:t>mp</a:t>
            </a:r>
            <a:r>
              <a:rPr kumimoji="1" lang="ko-KR" altLang="en-US" sz="1400" dirty="0"/>
              <a:t>는 이름의 옆에 </a:t>
            </a:r>
            <a:r>
              <a:rPr kumimoji="1" lang="en-US" altLang="ko-KR" sz="1400" dirty="0"/>
              <a:t>//</a:t>
            </a:r>
            <a:r>
              <a:rPr kumimoji="1" lang="ko-KR" altLang="en-US" sz="1400" dirty="0"/>
              <a:t>사이에 선언한다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Hp</a:t>
            </a:r>
            <a:r>
              <a:rPr kumimoji="1" lang="ko-KR" altLang="en-US" sz="1400" dirty="0"/>
              <a:t>와</a:t>
            </a:r>
            <a:r>
              <a:rPr kumimoji="1" lang="en-US" altLang="ko-KR" sz="1400" dirty="0" err="1"/>
              <a:t>mp</a:t>
            </a:r>
            <a:r>
              <a:rPr kumimoji="1" lang="ko-KR" altLang="en-US" sz="1400" dirty="0"/>
              <a:t> 는 한글천진수만을 사용한다</a:t>
            </a:r>
            <a:r>
              <a:rPr kumimoji="1" lang="en-US" altLang="ko-KR" sz="1400" dirty="0"/>
              <a:t>.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/</a:t>
            </a:r>
            <a:r>
              <a:rPr kumimoji="1" lang="ko-KR" altLang="en-US" sz="1400" dirty="0"/>
              <a:t>각국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 </a:t>
            </a:r>
            <a:r>
              <a:rPr kumimoji="1" lang="en-US" altLang="ko-KR" sz="1400" dirty="0"/>
              <a:t>=&gt; 000,060</a:t>
            </a:r>
            <a:r>
              <a:rPr kumimoji="1" lang="ko-KR" altLang="en-US" sz="1400" dirty="0"/>
              <a:t>    </a:t>
            </a:r>
            <a:endParaRPr kumimoji="1" lang="en-US" altLang="ko-KR" sz="1400" dirty="0"/>
          </a:p>
          <a:p>
            <a:endParaRPr kumimoji="1" lang="en-US" altLang="ko-KR" sz="1400" dirty="0">
              <a:latin typeface="+mn-ea"/>
            </a:endParaRPr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코인은 </a:t>
            </a:r>
            <a:r>
              <a:rPr kumimoji="1" lang="en-US" altLang="ko-KR" sz="1400" dirty="0" err="1"/>
              <a:t>hp</a:t>
            </a:r>
            <a:r>
              <a:rPr kumimoji="1" lang="ko-KR" altLang="en-US" sz="1400" dirty="0"/>
              <a:t>와 </a:t>
            </a:r>
            <a:r>
              <a:rPr kumimoji="1" lang="en-US" altLang="ko-KR" sz="1400" dirty="0" err="1"/>
              <a:t>mp</a:t>
            </a:r>
            <a:r>
              <a:rPr kumimoji="1" lang="ko-KR" altLang="en-US" sz="1400" dirty="0"/>
              <a:t> 다음 </a:t>
            </a:r>
            <a:r>
              <a:rPr kumimoji="1" lang="en-US" altLang="ko-KR" sz="1400" dirty="0"/>
              <a:t>//</a:t>
            </a:r>
            <a:r>
              <a:rPr kumimoji="1" lang="ko-KR" altLang="en-US" sz="1400" dirty="0"/>
              <a:t> 사이에 선언한다</a:t>
            </a:r>
            <a:r>
              <a:rPr kumimoji="1" lang="en-US" altLang="ko-KR" sz="1400" dirty="0"/>
              <a:t>.</a:t>
            </a:r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코인은 한글천진수로만 사용한다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곤각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=&gt; 041000 </a:t>
            </a:r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>
                <a:latin typeface="+mn-ea"/>
              </a:rPr>
              <a:t>아이템은 </a:t>
            </a:r>
            <a:r>
              <a:rPr kumimoji="1" lang="ko-KR" altLang="en-US" sz="1400" dirty="0" smtClean="0">
                <a:latin typeface="+mn-ea"/>
              </a:rPr>
              <a:t>코인 다음</a:t>
            </a:r>
            <a:r>
              <a:rPr kumimoji="1" lang="en-US" altLang="ko-KR" sz="1400" dirty="0" smtClean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//</a:t>
            </a:r>
            <a:r>
              <a:rPr kumimoji="1" lang="ko-KR" altLang="en-US" sz="1400" dirty="0">
                <a:latin typeface="+mn-ea"/>
              </a:rPr>
              <a:t>사이에 </a:t>
            </a:r>
            <a:r>
              <a:rPr kumimoji="1" lang="en-US" altLang="ko-KR" sz="1400" dirty="0" err="1">
                <a:latin typeface="+mn-ea"/>
              </a:rPr>
              <a:t>i</a:t>
            </a:r>
            <a:r>
              <a:rPr kumimoji="1" lang="ko-KR" altLang="en-US" sz="1400" dirty="0">
                <a:latin typeface="+mn-ea"/>
              </a:rPr>
              <a:t>로 아이템을 선언한다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endParaRPr kumimoji="1" lang="en-US" altLang="ko-KR" sz="1400" dirty="0">
              <a:latin typeface="+mn-ea"/>
            </a:endParaRPr>
          </a:p>
          <a:p>
            <a:r>
              <a:rPr kumimoji="1" lang="ko-KR" altLang="en-US" sz="1400" dirty="0">
                <a:latin typeface="+mn-ea"/>
              </a:rPr>
              <a:t>아이템은 </a:t>
            </a:r>
            <a:r>
              <a:rPr kumimoji="1" lang="ko-KR" altLang="en-US" sz="1400" dirty="0" err="1">
                <a:latin typeface="+mn-ea"/>
              </a:rPr>
              <a:t>아이템명의</a:t>
            </a:r>
            <a:r>
              <a:rPr kumimoji="1" lang="ko-KR" altLang="en-US" sz="1400" dirty="0">
                <a:latin typeface="+mn-ea"/>
              </a:rPr>
              <a:t> 초성과 초성에 대한 </a:t>
            </a:r>
            <a:r>
              <a:rPr kumimoji="1" lang="ko-KR" altLang="en-US" sz="1400" dirty="0">
                <a:solidFill>
                  <a:srgbClr val="FF0000"/>
                </a:solidFill>
                <a:latin typeface="+mn-ea"/>
              </a:rPr>
              <a:t>번호를 주며 구분</a:t>
            </a:r>
            <a:r>
              <a:rPr kumimoji="1" lang="ko-KR" altLang="en-US" sz="1400" dirty="0">
                <a:latin typeface="+mn-ea"/>
              </a:rPr>
              <a:t>한다</a:t>
            </a:r>
            <a:r>
              <a:rPr kumimoji="1" lang="en-US" altLang="ko-KR" sz="1400" dirty="0">
                <a:latin typeface="+mn-ea"/>
              </a:rPr>
              <a:t>.</a:t>
            </a:r>
          </a:p>
          <a:p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/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I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선언</a:t>
            </a:r>
            <a:r>
              <a:rPr kumimoji="1" lang="en-US" altLang="ko-KR" sz="1400" dirty="0">
                <a:latin typeface="+mn-ea"/>
              </a:rPr>
              <a:t>)</a:t>
            </a:r>
            <a:r>
              <a:rPr kumimoji="1" lang="ko-KR" altLang="en-US" sz="1400" dirty="0">
                <a:latin typeface="+mn-ea"/>
              </a:rPr>
              <a:t> 핵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초성</a:t>
            </a:r>
            <a:r>
              <a:rPr kumimoji="1" lang="en-US" altLang="ko-KR" sz="1400" dirty="0">
                <a:latin typeface="+mn-ea"/>
              </a:rPr>
              <a:t>)</a:t>
            </a:r>
            <a:r>
              <a:rPr kumimoji="1" lang="ko-KR" altLang="en-US" sz="1400" dirty="0">
                <a:solidFill>
                  <a:srgbClr val="FF0000"/>
                </a:solidFill>
                <a:latin typeface="+mn-ea"/>
              </a:rPr>
              <a:t>각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번호</a:t>
            </a:r>
            <a:r>
              <a:rPr kumimoji="1" lang="en-US" altLang="ko-KR" sz="1400" dirty="0">
                <a:latin typeface="+mn-ea"/>
              </a:rPr>
              <a:t>)</a:t>
            </a:r>
            <a:r>
              <a:rPr kumimoji="1" lang="ko-KR" altLang="en-US" sz="1400" dirty="0">
                <a:latin typeface="+mn-ea"/>
              </a:rPr>
              <a:t>군</a:t>
            </a:r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개수</a:t>
            </a:r>
            <a:r>
              <a:rPr kumimoji="1" lang="en-US" altLang="ko-KR" sz="1400" dirty="0">
                <a:latin typeface="+mn-ea"/>
              </a:rPr>
              <a:t>) </a:t>
            </a:r>
          </a:p>
          <a:p>
            <a:endParaRPr kumimoji="1"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1C383-192A-8B46-889F-4C7EB5050BF9}"/>
              </a:ext>
            </a:extLst>
          </p:cNvPr>
          <p:cNvSpPr txBox="1"/>
          <p:nvPr/>
        </p:nvSpPr>
        <p:spPr>
          <a:xfrm>
            <a:off x="6011864" y="2787020"/>
            <a:ext cx="27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코인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7065C-1A37-D84B-A73E-47B618DB22E9}"/>
              </a:ext>
            </a:extLst>
          </p:cNvPr>
          <p:cNvSpPr txBox="1"/>
          <p:nvPr/>
        </p:nvSpPr>
        <p:spPr>
          <a:xfrm>
            <a:off x="6011864" y="4716623"/>
            <a:ext cx="27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아이템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5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1C383-192A-8B46-889F-4C7EB5050BF9}"/>
              </a:ext>
            </a:extLst>
          </p:cNvPr>
          <p:cNvSpPr txBox="1"/>
          <p:nvPr/>
        </p:nvSpPr>
        <p:spPr>
          <a:xfrm>
            <a:off x="5831982" y="786806"/>
            <a:ext cx="27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친구 리스트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D465E-CADC-F14C-B4E7-B2280FEA187F}"/>
              </a:ext>
            </a:extLst>
          </p:cNvPr>
          <p:cNvSpPr txBox="1"/>
          <p:nvPr/>
        </p:nvSpPr>
        <p:spPr>
          <a:xfrm>
            <a:off x="1722965" y="1283765"/>
            <a:ext cx="569806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400" dirty="0">
              <a:latin typeface="+mj-ea"/>
              <a:ea typeface="+mj-ea"/>
            </a:endParaRPr>
          </a:p>
          <a:p>
            <a:r>
              <a:rPr kumimoji="1" lang="ko-KR" altLang="en-US" sz="1400" dirty="0">
                <a:latin typeface="+mn-ea"/>
              </a:rPr>
              <a:t>아이템의 정보 다음 </a:t>
            </a:r>
            <a:r>
              <a:rPr kumimoji="1" lang="en-US" altLang="ko-KR" sz="1400" dirty="0">
                <a:latin typeface="+mn-ea"/>
              </a:rPr>
              <a:t>’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/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’</a:t>
            </a:r>
            <a:r>
              <a:rPr kumimoji="1" lang="ko-KR" altLang="en-US" sz="1400" dirty="0">
                <a:latin typeface="+mn-ea"/>
              </a:rPr>
              <a:t>부터 </a:t>
            </a:r>
            <a:r>
              <a:rPr kumimoji="1" lang="en-US" altLang="ko-KR" sz="1400" dirty="0">
                <a:latin typeface="+mn-ea"/>
              </a:rPr>
              <a:t>f</a:t>
            </a:r>
            <a:r>
              <a:rPr kumimoji="1" lang="ko-KR" altLang="en-US" sz="1400" dirty="0">
                <a:latin typeface="+mn-ea"/>
              </a:rPr>
              <a:t>를 넣어 친구에 대한 정보임을 선언</a:t>
            </a:r>
            <a:endParaRPr kumimoji="1" lang="en-US" altLang="ko-KR" sz="1400" dirty="0">
              <a:latin typeface="+mn-ea"/>
            </a:endParaRPr>
          </a:p>
          <a:p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Null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값인 경우 </a:t>
            </a:r>
            <a:r>
              <a:rPr kumimoji="1"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슬래쉬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사이에 공백을 둔다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(</a:t>
            </a:r>
            <a:r>
              <a:rPr kumimoji="1" lang="ko-KR" altLang="en-US" sz="1400" dirty="0">
                <a:latin typeface="+mn-ea"/>
              </a:rPr>
              <a:t>아래와 같이 표현한다</a:t>
            </a:r>
            <a:r>
              <a:rPr kumimoji="1" lang="en-US" altLang="ko-KR" sz="1400" dirty="0">
                <a:latin typeface="+mn-ea"/>
              </a:rPr>
              <a:t>.)</a:t>
            </a:r>
          </a:p>
          <a:p>
            <a:endParaRPr kumimoji="1" lang="en-US" altLang="ko-KR" sz="1400" dirty="0">
              <a:latin typeface="+mn-ea"/>
            </a:endParaRPr>
          </a:p>
          <a:p>
            <a:r>
              <a:rPr kumimoji="1" lang="en-US" altLang="ko-KR" sz="1400" dirty="0">
                <a:latin typeface="+mn-ea"/>
              </a:rPr>
              <a:t>/F</a:t>
            </a:r>
            <a:r>
              <a:rPr kumimoji="1" lang="ko-KR" altLang="en-US" sz="1400" dirty="0">
                <a:latin typeface="+mn-ea"/>
              </a:rPr>
              <a:t> 아이디</a:t>
            </a:r>
            <a:r>
              <a:rPr kumimoji="1" lang="en-US" altLang="ko-KR" sz="1400" dirty="0">
                <a:latin typeface="+mn-ea"/>
              </a:rPr>
              <a:t>/</a:t>
            </a:r>
            <a:r>
              <a:rPr kumimoji="1" lang="ko-KR" altLang="en-US" sz="1400" dirty="0" err="1">
                <a:latin typeface="+mn-ea"/>
              </a:rPr>
              <a:t>나이성별</a:t>
            </a:r>
            <a:r>
              <a:rPr kumimoji="1" lang="en-US" altLang="ko-KR" sz="1400" dirty="0">
                <a:latin typeface="+mn-ea"/>
              </a:rPr>
              <a:t>/</a:t>
            </a:r>
            <a:r>
              <a:rPr kumimoji="1" lang="ko-KR" altLang="en-US" sz="1400" dirty="0">
                <a:latin typeface="+mn-ea"/>
              </a:rPr>
              <a:t>이름</a:t>
            </a:r>
            <a:r>
              <a:rPr kumimoji="1" lang="en-US" altLang="ko-KR" sz="1400" dirty="0">
                <a:latin typeface="+mn-ea"/>
              </a:rPr>
              <a:t>/</a:t>
            </a:r>
          </a:p>
          <a:p>
            <a:endParaRPr kumimoji="1" lang="en-US" altLang="ko-KR" sz="1400" dirty="0">
              <a:latin typeface="+mn-ea"/>
            </a:endParaRPr>
          </a:p>
          <a:p>
            <a:endParaRPr kumimoji="1" lang="en-US" altLang="ko-KR" sz="1400" dirty="0" smtClean="0">
              <a:latin typeface="+mn-ea"/>
            </a:endParaRPr>
          </a:p>
          <a:p>
            <a:endParaRPr kumimoji="1" lang="en-US" altLang="ko-KR" sz="1400" dirty="0">
              <a:latin typeface="+mn-ea"/>
            </a:endParaRPr>
          </a:p>
          <a:p>
            <a:endParaRPr kumimoji="1" lang="en-US" altLang="ko-KR" sz="1400" dirty="0">
              <a:latin typeface="+mn-ea"/>
            </a:endParaRPr>
          </a:p>
          <a:p>
            <a:r>
              <a:rPr kumimoji="1" lang="ko-KR" altLang="en-US" sz="1400" dirty="0" err="1">
                <a:latin typeface="+mj-ea"/>
              </a:rPr>
              <a:t>문자데이터이므로</a:t>
            </a:r>
            <a:r>
              <a:rPr kumimoji="1" lang="ko-KR" altLang="en-US" sz="1400" dirty="0">
                <a:latin typeface="+mj-ea"/>
              </a:rPr>
              <a:t> 앞선 </a:t>
            </a:r>
            <a:r>
              <a:rPr kumimoji="1" lang="ko-KR" altLang="en-US" sz="1400" dirty="0" err="1">
                <a:latin typeface="+mj-ea"/>
              </a:rPr>
              <a:t>쿼티방식을</a:t>
            </a:r>
            <a:r>
              <a:rPr kumimoji="1" lang="ko-KR" altLang="en-US" sz="1400" dirty="0">
                <a:latin typeface="+mj-ea"/>
              </a:rPr>
              <a:t> 사용할 수 있다</a:t>
            </a:r>
            <a:r>
              <a:rPr kumimoji="1" lang="en-US" altLang="ko-KR" sz="1400" dirty="0">
                <a:latin typeface="+mj-ea"/>
              </a:rPr>
              <a:t>. but</a:t>
            </a:r>
          </a:p>
          <a:p>
            <a:endParaRPr kumimoji="1" lang="en-US" altLang="ko-KR" sz="1400" dirty="0">
              <a:latin typeface="+mj-ea"/>
            </a:endParaRPr>
          </a:p>
          <a:p>
            <a:r>
              <a:rPr kumimoji="1" lang="ko-KR" altLang="en-US" sz="1400" dirty="0">
                <a:latin typeface="+mj-ea"/>
              </a:rPr>
              <a:t>반복되는 대문자의 경우 문자</a:t>
            </a:r>
            <a:r>
              <a:rPr kumimoji="1" lang="en-US" altLang="ko-KR" sz="1400" dirty="0">
                <a:latin typeface="+mj-ea"/>
              </a:rPr>
              <a:t> </a:t>
            </a:r>
            <a:r>
              <a:rPr kumimoji="1" lang="ko-KR" altLang="en-US" sz="1400" dirty="0">
                <a:latin typeface="+mj-ea"/>
              </a:rPr>
              <a:t>뒤 숫자 혹은 </a:t>
            </a:r>
            <a:r>
              <a:rPr kumimoji="1" lang="ko-KR" altLang="en-US" sz="1400" dirty="0" err="1">
                <a:latin typeface="+mj-ea"/>
              </a:rPr>
              <a:t>천진수를</a:t>
            </a:r>
            <a:r>
              <a:rPr kumimoji="1" lang="ko-KR" altLang="en-US" sz="1400" dirty="0">
                <a:latin typeface="+mj-ea"/>
              </a:rPr>
              <a:t> 넣어 크기를 표현</a:t>
            </a:r>
            <a:endParaRPr kumimoji="1" lang="en-US" altLang="ko-KR" sz="1400" dirty="0">
              <a:latin typeface="+mj-ea"/>
            </a:endParaRPr>
          </a:p>
          <a:p>
            <a:endParaRPr kumimoji="1"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AAAABBAC ==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A4B2AC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AAAAAAAAAAAAAAAA == A</a:t>
            </a:r>
            <a:r>
              <a:rPr lang="ko-KR" altLang="en-US" sz="1400" dirty="0" err="1">
                <a:latin typeface="+mn-ea"/>
              </a:rPr>
              <a:t>걈</a:t>
            </a:r>
            <a:endParaRPr lang="en-US" altLang="ko-KR" sz="1400" dirty="0">
              <a:latin typeface="+mn-ea"/>
            </a:endParaRPr>
          </a:p>
          <a:p>
            <a:endParaRPr kumimoji="1" lang="en-US" altLang="ko-KR" sz="1400" dirty="0">
              <a:latin typeface="+mn-ea"/>
            </a:endParaRPr>
          </a:p>
          <a:p>
            <a:endParaRPr kumimoji="1" lang="en-US" altLang="ko-KR" sz="1400" dirty="0">
              <a:latin typeface="+mn-ea"/>
            </a:endParaRPr>
          </a:p>
          <a:p>
            <a:r>
              <a:rPr kumimoji="1" lang="ko-KR" altLang="en-US" sz="1400" dirty="0" smtClean="0">
                <a:latin typeface="+mn-ea"/>
              </a:rPr>
              <a:t>  </a:t>
            </a:r>
            <a:endParaRPr kumimoji="1" lang="en-US" altLang="ko-KR" sz="1400" dirty="0"/>
          </a:p>
          <a:p>
            <a:r>
              <a:rPr kumimoji="1" lang="ko-KR" altLang="en-US" sz="1400" dirty="0"/>
              <a:t>   </a:t>
            </a:r>
            <a:endParaRPr kumimoji="1" lang="en-US" altLang="ko-KR" sz="1400" dirty="0"/>
          </a:p>
          <a:p>
            <a:endParaRPr kumimoji="1"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008B2-789A-1D48-A1E4-1D749C3BDCF6}"/>
              </a:ext>
            </a:extLst>
          </p:cNvPr>
          <p:cNvSpPr txBox="1"/>
          <p:nvPr/>
        </p:nvSpPr>
        <p:spPr>
          <a:xfrm>
            <a:off x="5804533" y="3178488"/>
            <a:ext cx="27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본인 </a:t>
            </a:r>
            <a:r>
              <a:rPr kumimoji="1" lang="ko-KR" altLang="en-US" dirty="0" err="1" smtClean="0"/>
              <a:t>소개글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41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1C383-192A-8B46-889F-4C7EB5050BF9}"/>
              </a:ext>
            </a:extLst>
          </p:cNvPr>
          <p:cNvSpPr txBox="1"/>
          <p:nvPr/>
        </p:nvSpPr>
        <p:spPr>
          <a:xfrm>
            <a:off x="6011864" y="861189"/>
            <a:ext cx="27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예시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F1A63-1895-4748-8AB4-D6C4CD78D780}"/>
              </a:ext>
            </a:extLst>
          </p:cNvPr>
          <p:cNvSpPr txBox="1"/>
          <p:nvPr/>
        </p:nvSpPr>
        <p:spPr>
          <a:xfrm>
            <a:off x="1753767" y="1528807"/>
            <a:ext cx="569806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400" dirty="0" smtClean="0"/>
          </a:p>
          <a:p>
            <a:endParaRPr kumimoji="1" lang="en-US" altLang="ko-KR" sz="1400" dirty="0"/>
          </a:p>
          <a:p>
            <a:endParaRPr kumimoji="1" lang="en-US" altLang="ko-KR" sz="1400" dirty="0" smtClean="0"/>
          </a:p>
          <a:p>
            <a:endParaRPr kumimoji="1" lang="en-US" altLang="ko-KR" sz="1400" dirty="0"/>
          </a:p>
          <a:p>
            <a:endParaRPr kumimoji="1" lang="en-US" altLang="ko-KR" sz="1400" dirty="0" smtClean="0"/>
          </a:p>
          <a:p>
            <a:endParaRPr kumimoji="1" lang="en-US" altLang="ko-KR" sz="1400" dirty="0"/>
          </a:p>
          <a:p>
            <a:endParaRPr kumimoji="1" lang="en-US" altLang="ko-KR" sz="1400" dirty="0" smtClean="0"/>
          </a:p>
          <a:p>
            <a:endParaRPr kumimoji="1" lang="en-US" altLang="ko-KR" sz="1400" dirty="0"/>
          </a:p>
          <a:p>
            <a:endParaRPr kumimoji="1" lang="en-US" altLang="ko-KR" sz="1400" dirty="0" smtClean="0"/>
          </a:p>
          <a:p>
            <a:endParaRPr kumimoji="1" lang="en-US" altLang="ko-KR" sz="1400" dirty="0"/>
          </a:p>
          <a:p>
            <a:endParaRPr kumimoji="1" lang="en-US" altLang="ko-KR" sz="1400" dirty="0" smtClean="0"/>
          </a:p>
          <a:p>
            <a:endParaRPr kumimoji="1" lang="en-US" altLang="ko-KR" sz="1400" dirty="0"/>
          </a:p>
          <a:p>
            <a:endParaRPr kumimoji="1" lang="en-US" altLang="ko-KR" sz="1400" dirty="0" smtClean="0"/>
          </a:p>
          <a:p>
            <a:endParaRPr kumimoji="1" lang="en-US" altLang="ko-KR" sz="1400" dirty="0"/>
          </a:p>
          <a:p>
            <a:r>
              <a:rPr kumimoji="1" lang="en-US" altLang="ko-KR" sz="1400" dirty="0" smtClean="0"/>
              <a:t>KMU_CS</a:t>
            </a:r>
            <a:r>
              <a:rPr kumimoji="1" lang="ko-KR" altLang="en-US" sz="1400" dirty="0" err="1"/>
              <a:t>넏홍길동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넉넉</a:t>
            </a:r>
            <a:r>
              <a:rPr kumimoji="1" lang="en-US" altLang="ko-KR" sz="1400" dirty="0"/>
              <a:t>/</a:t>
            </a:r>
            <a:r>
              <a:rPr kumimoji="1" lang="ko-KR" altLang="en-US" sz="1400" dirty="0" err="1"/>
              <a:t>간각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i</a:t>
            </a:r>
            <a:r>
              <a:rPr kumimoji="1" lang="ko-KR" altLang="en-US" sz="1400" dirty="0" err="1"/>
              <a:t>엑간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i</a:t>
            </a:r>
            <a:r>
              <a:rPr kumimoji="1" lang="ko-KR" altLang="en-US" sz="1400" dirty="0" err="1"/>
              <a:t>힐납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i</a:t>
            </a:r>
            <a:r>
              <a:rPr kumimoji="1" lang="ko-KR" altLang="en-US" sz="1400" dirty="0"/>
              <a:t>라간</a:t>
            </a:r>
            <a:r>
              <a:rPr kumimoji="1" lang="en-US" altLang="ko-KR" sz="1400" dirty="0"/>
              <a:t>/fKMU_CS1</a:t>
            </a:r>
            <a:r>
              <a:rPr kumimoji="1" lang="ko-KR" altLang="en-US" sz="1400" dirty="0" err="1"/>
              <a:t>넌김길동</a:t>
            </a:r>
            <a:r>
              <a:rPr kumimoji="1" lang="en-US" altLang="ko-KR" sz="1400" dirty="0"/>
              <a:t>/fKMU_CS2</a:t>
            </a:r>
            <a:r>
              <a:rPr kumimoji="1" lang="ko-KR" altLang="en-US" sz="1400" dirty="0" err="1"/>
              <a:t>억이길동</a:t>
            </a:r>
            <a:r>
              <a:rPr kumimoji="1" lang="en-US" altLang="ko-KR" sz="1400" dirty="0"/>
              <a:t>/fKMU_CS3</a:t>
            </a:r>
            <a:r>
              <a:rPr kumimoji="1" lang="ko-KR" altLang="en-US" sz="1400" dirty="0" err="1"/>
              <a:t>냧박길동</a:t>
            </a:r>
            <a:r>
              <a:rPr kumimoji="1" lang="en-US" altLang="ko-KR" sz="1400" dirty="0"/>
              <a:t>/!A2B3A3B3C2D2E2F2G2H2I2FAFAFAFAFA/HAHAHA5B2CB2CAB2CB2CA3B2A3B2/HAHAHA5B2CB2CAB2CB2CA3B2A3B2/HAHAHA5B2CB2CAB2CB2CA3B2A3B2/A5B5A3B4CDBCDBCDBCD4FAFAFAFAFA/Z3K2ZKZKZ2K2ZKZKZ2K2ZKZK/</a:t>
            </a:r>
            <a:r>
              <a:rPr kumimoji="1" lang="ko-KR" altLang="en-US" sz="1400" dirty="0" smtClean="0"/>
              <a:t> </a:t>
            </a:r>
            <a:endParaRPr kumimoji="1" lang="en-US" altLang="ko-KR" sz="1400" dirty="0" smtClean="0"/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3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1C383-192A-8B46-889F-4C7EB5050BF9}"/>
              </a:ext>
            </a:extLst>
          </p:cNvPr>
          <p:cNvSpPr txBox="1"/>
          <p:nvPr/>
        </p:nvSpPr>
        <p:spPr>
          <a:xfrm>
            <a:off x="5298186" y="854320"/>
            <a:ext cx="27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쓰레딩</a:t>
            </a:r>
            <a:r>
              <a:rPr kumimoji="1" lang="ko-KR" altLang="en-US" dirty="0"/>
              <a:t> 기법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센더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F1A63-1895-4748-8AB4-D6C4CD78D780}"/>
              </a:ext>
            </a:extLst>
          </p:cNvPr>
          <p:cNvSpPr txBox="1"/>
          <p:nvPr/>
        </p:nvSpPr>
        <p:spPr>
          <a:xfrm>
            <a:off x="1722965" y="1608313"/>
            <a:ext cx="5698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환경 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인원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명으로 구성되어 있다</a:t>
            </a:r>
            <a:r>
              <a:rPr kumimoji="1" lang="en-US" altLang="ko-KR" sz="1400" dirty="0"/>
              <a:t>.</a:t>
            </a:r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pPr algn="ctr"/>
            <a:r>
              <a:rPr lang="en-US" altLang="ko-KR" sz="1400" dirty="0"/>
              <a:t>-&gt;(</a:t>
            </a:r>
            <a:r>
              <a:rPr lang="ko-KR" altLang="en-US" sz="1400" dirty="0"/>
              <a:t> </a:t>
            </a:r>
            <a:r>
              <a:rPr lang="ko-KR" altLang="ko-KR" sz="1400" dirty="0"/>
              <a:t>아이디성별나이이름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en-US" altLang="ko-KR" sz="1400" dirty="0"/>
              <a:t>HPMP/</a:t>
            </a:r>
            <a:r>
              <a:rPr lang="ko-KR" altLang="en-US" sz="1400" dirty="0"/>
              <a:t> </a:t>
            </a:r>
            <a:r>
              <a:rPr lang="ko-KR" altLang="ko-KR" sz="1400" dirty="0"/>
              <a:t>코인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ko-KR" altLang="ko-KR" sz="1400" dirty="0"/>
              <a:t>아이템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ko-KR" altLang="ko-KR" sz="1400" dirty="0"/>
              <a:t>친구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ko-KR" altLang="ko-KR" sz="1400" dirty="0" err="1"/>
              <a:t>본인소개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&lt;-</a:t>
            </a:r>
            <a:r>
              <a:rPr lang="ko-KR" altLang="en-US" sz="1400" dirty="0"/>
              <a:t> </a:t>
            </a:r>
            <a:endParaRPr lang="ko-KR" altLang="ko-KR" sz="1400" dirty="0"/>
          </a:p>
          <a:p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설명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endParaRPr kumimoji="1" lang="en-US" altLang="ko-KR" sz="1400" dirty="0"/>
          </a:p>
          <a:p>
            <a:r>
              <a:rPr kumimoji="1" lang="en-US" altLang="ko-KR" sz="1400" dirty="0"/>
              <a:t>1.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파라메터의</a:t>
            </a:r>
            <a:r>
              <a:rPr kumimoji="1" lang="ko-KR" altLang="en-US" sz="1400" dirty="0"/>
              <a:t> 처음과 끝을 각각 </a:t>
            </a:r>
            <a:r>
              <a:rPr kumimoji="1" lang="ko-KR" altLang="en-US" sz="1400" dirty="0" err="1"/>
              <a:t>인코딩</a:t>
            </a:r>
            <a:r>
              <a:rPr kumimoji="1" lang="ko-KR" altLang="en-US" sz="1400" dirty="0"/>
              <a:t> 하며 각자 </a:t>
            </a:r>
            <a:r>
              <a:rPr kumimoji="1" lang="ko-KR" altLang="en-US" sz="1400" dirty="0" err="1"/>
              <a:t>인코딩의</a:t>
            </a:r>
            <a:r>
              <a:rPr kumimoji="1" lang="ko-KR" altLang="en-US" sz="1400" dirty="0"/>
              <a:t> 시작과 끝을 알리며 양쪽에서 </a:t>
            </a:r>
            <a:r>
              <a:rPr kumimoji="1" lang="ko-KR" altLang="en-US" sz="1400" dirty="0" err="1"/>
              <a:t>인코딩을</a:t>
            </a:r>
            <a:r>
              <a:rPr kumimoji="1" lang="ko-KR" altLang="en-US" sz="1400" dirty="0"/>
              <a:t> 한다</a:t>
            </a:r>
            <a:r>
              <a:rPr kumimoji="1" lang="en-US" altLang="ko-KR" sz="1400" dirty="0"/>
              <a:t>.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2.</a:t>
            </a:r>
            <a:r>
              <a:rPr kumimoji="1" lang="ko-KR" altLang="en-US" sz="1400" dirty="0"/>
              <a:t> 서로 </a:t>
            </a:r>
            <a:r>
              <a:rPr kumimoji="1" lang="ko-KR" altLang="en-US" sz="1400" dirty="0" err="1"/>
              <a:t>인코딩</a:t>
            </a:r>
            <a:r>
              <a:rPr kumimoji="1" lang="ko-KR" altLang="en-US" sz="1400" dirty="0"/>
              <a:t> 위치가 같아지면 인코딩할 데이터의 앞 뒤로 나눠 </a:t>
            </a:r>
            <a:r>
              <a:rPr kumimoji="1" lang="ko-KR" altLang="en-US" sz="1400" dirty="0" err="1"/>
              <a:t>인코딩</a:t>
            </a:r>
            <a:r>
              <a:rPr kumimoji="1" lang="ko-KR" altLang="en-US" sz="1400" dirty="0"/>
              <a:t> 하고 종료한다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21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C57E54-7B37-EF42-B00F-ABEFBFC73D55}"/>
              </a:ext>
            </a:extLst>
          </p:cNvPr>
          <p:cNvSpPr/>
          <p:nvPr/>
        </p:nvSpPr>
        <p:spPr>
          <a:xfrm>
            <a:off x="1692165" y="549165"/>
            <a:ext cx="5759669" cy="5759669"/>
          </a:xfrm>
          <a:prstGeom prst="rect">
            <a:avLst/>
          </a:prstGeom>
          <a:noFill/>
          <a:ln w="666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05023C-F725-ED48-9644-BAED871BAC6B}"/>
              </a:ext>
            </a:extLst>
          </p:cNvPr>
          <p:cNvSpPr/>
          <p:nvPr/>
        </p:nvSpPr>
        <p:spPr>
          <a:xfrm>
            <a:off x="704248" y="96990"/>
            <a:ext cx="2427890" cy="14294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78604E-81C9-9F49-AAAD-AC37DE6DAFE4}"/>
              </a:ext>
            </a:extLst>
          </p:cNvPr>
          <p:cNvSpPr/>
          <p:nvPr/>
        </p:nvSpPr>
        <p:spPr>
          <a:xfrm>
            <a:off x="1571296" y="232808"/>
            <a:ext cx="114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>
                <a:solidFill>
                  <a:schemeClr val="accent2"/>
                </a:solidFill>
              </a:rPr>
              <a:t>π</a:t>
            </a:r>
            <a:r>
              <a:rPr lang="en-US" altLang="ko-KR" sz="1600" dirty="0">
                <a:solidFill>
                  <a:schemeClr val="accent2"/>
                </a:solidFill>
              </a:rPr>
              <a:t>engine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1C383-192A-8B46-889F-4C7EB5050BF9}"/>
              </a:ext>
            </a:extLst>
          </p:cNvPr>
          <p:cNvSpPr txBox="1"/>
          <p:nvPr/>
        </p:nvSpPr>
        <p:spPr>
          <a:xfrm>
            <a:off x="5275884" y="854320"/>
            <a:ext cx="27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쓰레딩</a:t>
            </a:r>
            <a:r>
              <a:rPr kumimoji="1" lang="ko-KR" altLang="en-US" dirty="0"/>
              <a:t> 기법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리시버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F1A63-1895-4748-8AB4-D6C4CD78D780}"/>
              </a:ext>
            </a:extLst>
          </p:cNvPr>
          <p:cNvSpPr txBox="1"/>
          <p:nvPr/>
        </p:nvSpPr>
        <p:spPr>
          <a:xfrm>
            <a:off x="1722965" y="1608313"/>
            <a:ext cx="56980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환경 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인원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</a:t>
            </a:r>
            <a:r>
              <a:rPr kumimoji="1" lang="ko-KR" altLang="en-US" sz="1400" dirty="0"/>
              <a:t>명으로 구성되어 있다</a:t>
            </a:r>
            <a:r>
              <a:rPr kumimoji="1" lang="en-US" altLang="ko-KR" sz="1400" dirty="0"/>
              <a:t>.</a:t>
            </a:r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pPr algn="ctr"/>
            <a:r>
              <a:rPr lang="en-US" altLang="ko-KR" sz="1400" dirty="0"/>
              <a:t>-&gt;(</a:t>
            </a:r>
            <a:r>
              <a:rPr lang="ko-KR" altLang="en-US" sz="1400" dirty="0"/>
              <a:t> </a:t>
            </a:r>
            <a:r>
              <a:rPr lang="ko-KR" altLang="ko-KR" sz="1400" dirty="0"/>
              <a:t>아이디성별나이이름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en-US" altLang="ko-KR" sz="1400" dirty="0"/>
              <a:t>HPMP/</a:t>
            </a:r>
            <a:r>
              <a:rPr lang="ko-KR" altLang="en-US" sz="1400" dirty="0"/>
              <a:t> </a:t>
            </a:r>
            <a:r>
              <a:rPr lang="ko-KR" altLang="ko-KR" sz="1400" dirty="0"/>
              <a:t>코인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ko-KR" altLang="ko-KR" sz="1400" dirty="0"/>
              <a:t>아이템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ko-KR" altLang="ko-KR" sz="1400" dirty="0"/>
              <a:t>친구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ko-KR" altLang="ko-KR" sz="1400" dirty="0" err="1"/>
              <a:t>본인소개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&lt;-</a:t>
            </a:r>
            <a:r>
              <a:rPr lang="ko-KR" altLang="en-US" sz="1400" dirty="0"/>
              <a:t> </a:t>
            </a:r>
            <a:endParaRPr lang="ko-KR" altLang="ko-KR" sz="1400" dirty="0"/>
          </a:p>
          <a:p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구분</a:t>
            </a:r>
            <a:r>
              <a:rPr kumimoji="1" lang="en-US" altLang="ko-KR" sz="1400" dirty="0"/>
              <a:t/>
            </a:r>
            <a:br>
              <a:rPr kumimoji="1" lang="en-US" altLang="ko-KR" sz="1400" dirty="0"/>
            </a:br>
            <a:endParaRPr kumimoji="1" lang="en-US" altLang="ko-KR" sz="1400" dirty="0"/>
          </a:p>
          <a:p>
            <a:r>
              <a:rPr kumimoji="1" lang="en-US" altLang="ko-KR" sz="1400" dirty="0"/>
              <a:t>1</a:t>
            </a:r>
            <a:r>
              <a:rPr kumimoji="1" lang="ko-KR" altLang="en-US" sz="1400" dirty="0"/>
              <a:t>은 아이디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성별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나이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이름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hpmp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코인 </a:t>
            </a:r>
            <a:r>
              <a:rPr kumimoji="1" lang="ko-KR" altLang="en-US" sz="1400" dirty="0" err="1"/>
              <a:t>디코딩을</a:t>
            </a:r>
            <a:r>
              <a:rPr kumimoji="1" lang="ko-KR" altLang="en-US" sz="1400" dirty="0"/>
              <a:t> 담당</a:t>
            </a:r>
            <a:endParaRPr kumimoji="1" lang="en-US" altLang="ko-KR" sz="1400" dirty="0"/>
          </a:p>
          <a:p>
            <a:r>
              <a:rPr kumimoji="1" lang="en-US" altLang="ko-KR" sz="1400" dirty="0"/>
              <a:t>2</a:t>
            </a:r>
            <a:r>
              <a:rPr kumimoji="1" lang="ko-KR" altLang="en-US" sz="1400" dirty="0"/>
              <a:t>는 아이템 </a:t>
            </a:r>
            <a:r>
              <a:rPr kumimoji="1" lang="ko-KR" altLang="en-US" sz="1400" dirty="0" err="1"/>
              <a:t>디코딩을</a:t>
            </a:r>
            <a:r>
              <a:rPr kumimoji="1" lang="ko-KR" altLang="en-US" sz="1400" dirty="0"/>
              <a:t> 담담</a:t>
            </a:r>
            <a:endParaRPr kumimoji="1" lang="en-US" altLang="ko-KR" sz="1400" dirty="0"/>
          </a:p>
          <a:p>
            <a:r>
              <a:rPr kumimoji="1" lang="en-US" altLang="ko-KR" sz="1400" dirty="0"/>
              <a:t>3</a:t>
            </a:r>
            <a:r>
              <a:rPr kumimoji="1" lang="ko-KR" altLang="en-US" sz="1400" dirty="0"/>
              <a:t>은 </a:t>
            </a:r>
            <a:r>
              <a:rPr kumimoji="1" lang="ko-KR" altLang="en-US" sz="1400" dirty="0" err="1"/>
              <a:t>친구리스트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디코딩을</a:t>
            </a:r>
            <a:r>
              <a:rPr kumimoji="1" lang="ko-KR" altLang="en-US" sz="1400" dirty="0"/>
              <a:t> 담당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설명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ko-KR" altLang="en-US" sz="1400" dirty="0"/>
              <a:t>각자의 </a:t>
            </a:r>
            <a:r>
              <a:rPr kumimoji="1" lang="ko-KR" altLang="en-US" sz="1400" dirty="0" err="1"/>
              <a:t>디코딩</a:t>
            </a:r>
            <a:r>
              <a:rPr kumimoji="1" lang="ko-KR" altLang="en-US" sz="1400" dirty="0"/>
              <a:t> 담당을 나누고 실행한다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ko-KR" altLang="en-US" sz="1400" dirty="0" err="1"/>
              <a:t>디코딩이</a:t>
            </a:r>
            <a:r>
              <a:rPr kumimoji="1" lang="ko-KR" altLang="en-US" sz="1400" dirty="0"/>
              <a:t> 끝난 순서대로 </a:t>
            </a:r>
            <a:r>
              <a:rPr kumimoji="1" lang="ko-KR" altLang="en-US" sz="1400" dirty="0" err="1"/>
              <a:t>본인소개를</a:t>
            </a:r>
            <a:r>
              <a:rPr kumimoji="1" lang="ko-KR" altLang="en-US" sz="1400" dirty="0"/>
              <a:t> 처음과 끝에서 디코딩한다</a:t>
            </a:r>
            <a:r>
              <a:rPr kumimoji="1"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sz="1400" dirty="0"/>
              <a:t>자신의 </a:t>
            </a:r>
            <a:r>
              <a:rPr kumimoji="1" lang="ko-KR" altLang="en-US" sz="1400" dirty="0" err="1"/>
              <a:t>디코딩이</a:t>
            </a:r>
            <a:r>
              <a:rPr kumimoji="1" lang="ko-KR" altLang="en-US" sz="1400" dirty="0"/>
              <a:t> 가장 늦게 끝났던 </a:t>
            </a:r>
            <a:r>
              <a:rPr kumimoji="1" lang="ko-KR" altLang="en-US" sz="1400" dirty="0" err="1"/>
              <a:t>쓰레드가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user</a:t>
            </a:r>
            <a:r>
              <a:rPr kumimoji="1" lang="ko-KR" altLang="en-US" sz="1400" dirty="0"/>
              <a:t>에게 전달한다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133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1979</TotalTime>
  <Words>472</Words>
  <Application>Microsoft Office PowerPoint</Application>
  <PresentationFormat>화면 슬라이드 쇼(4:3)</PresentationFormat>
  <Paragraphs>224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바탕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이종호</dc:creator>
  <cp:lastModifiedBy>이 병률</cp:lastModifiedBy>
  <cp:revision>63</cp:revision>
  <dcterms:created xsi:type="dcterms:W3CDTF">2019-03-12T04:05:01Z</dcterms:created>
  <dcterms:modified xsi:type="dcterms:W3CDTF">2019-04-15T14:20:11Z</dcterms:modified>
</cp:coreProperties>
</file>