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5" r:id="rId4"/>
    <p:sldId id="291" r:id="rId5"/>
    <p:sldId id="284" r:id="rId6"/>
    <p:sldId id="285" r:id="rId7"/>
    <p:sldId id="292" r:id="rId8"/>
    <p:sldId id="275" r:id="rId9"/>
    <p:sldId id="289" r:id="rId10"/>
    <p:sldId id="290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DBAA79-8B9F-45FC-984D-56FA3D94A126}">
          <p14:sldIdLst>
            <p14:sldId id="256"/>
            <p14:sldId id="258"/>
            <p14:sldId id="265"/>
            <p14:sldId id="291"/>
            <p14:sldId id="284"/>
            <p14:sldId id="285"/>
            <p14:sldId id="292"/>
            <p14:sldId id="275"/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e" initials="w" lastIdx="1" clrIdx="0">
    <p:extLst>
      <p:ext uri="{19B8F6BF-5375-455C-9EA6-DF929625EA0E}">
        <p15:presenceInfo xmlns:p15="http://schemas.microsoft.com/office/powerpoint/2012/main" userId="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9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1344" y="208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17FDF9-8F76-4B85-902E-FCAE5F22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3" y="1956769"/>
            <a:ext cx="4123774" cy="37376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E8F02DD-B3FF-6840-B213-B588AD317360}"/>
              </a:ext>
            </a:extLst>
          </p:cNvPr>
          <p:cNvSpPr/>
          <p:nvPr/>
        </p:nvSpPr>
        <p:spPr>
          <a:xfrm>
            <a:off x="6490010" y="802888"/>
            <a:ext cx="2653990" cy="306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작동전과</a:t>
            </a:r>
            <a:r>
              <a:rPr kumimoji="1" lang="ko-KR" altLang="en-US" dirty="0"/>
              <a:t> 작동 후 모습이 있었으면 좋겠음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클릭시</a:t>
            </a:r>
            <a:r>
              <a:rPr kumimoji="1" lang="ko-KR" altLang="en-US" dirty="0"/>
              <a:t> 센서들 강조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클릭시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우노</a:t>
            </a:r>
            <a:r>
              <a:rPr kumimoji="1" lang="ko-KR" altLang="en-US" dirty="0"/>
              <a:t> 모듈 강조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클릭시</a:t>
            </a:r>
            <a:r>
              <a:rPr kumimoji="1" lang="ko-KR" altLang="en-US" dirty="0"/>
              <a:t> 실린더 강조 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9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281A-5F5A-4BA4-AC71-EC4F6693E9FC}"/>
              </a:ext>
            </a:extLst>
          </p:cNvPr>
          <p:cNvSpPr txBox="1"/>
          <p:nvPr/>
        </p:nvSpPr>
        <p:spPr>
          <a:xfrm>
            <a:off x="3553450" y="3048427"/>
            <a:ext cx="268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고생한 팀원들 </a:t>
            </a:r>
            <a:endParaRPr lang="en-US" altLang="ko-KR" sz="2400" b="1" dirty="0"/>
          </a:p>
          <a:p>
            <a:r>
              <a:rPr lang="ko-KR" altLang="en-US" sz="2400" b="1" dirty="0"/>
              <a:t>모두 감사합니다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9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2" y="2517206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Feedback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539F0C-E391-CA4D-82F7-72FD41B6FDA6}"/>
              </a:ext>
            </a:extLst>
          </p:cNvPr>
          <p:cNvSpPr/>
          <p:nvPr/>
        </p:nvSpPr>
        <p:spPr>
          <a:xfrm>
            <a:off x="2559912" y="3166946"/>
            <a:ext cx="3451951" cy="155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현재 변경된 부제목 들로 변경 요망</a:t>
            </a:r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Idea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7F3F653-22AE-4719-9BE5-CD471495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50" y="1932559"/>
            <a:ext cx="3877991" cy="33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추가 기능 희망</a:t>
            </a:r>
          </a:p>
        </p:txBody>
      </p:sp>
    </p:spTree>
    <p:extLst>
      <p:ext uri="{BB962C8B-B14F-4D97-AF65-F5344CB8AC3E}">
        <p14:creationId xmlns:p14="http://schemas.microsoft.com/office/powerpoint/2010/main" val="37964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1-1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A31BD93E-5140-4223-A82A-94AE1945B46D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D77C6-E205-D746-B325-C4EDDB093DE9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추가 기능 희망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BE2A8-E916-A24E-BEB7-923234F6D21F}"/>
              </a:ext>
            </a:extLst>
          </p:cNvPr>
          <p:cNvSpPr/>
          <p:nvPr/>
        </p:nvSpPr>
        <p:spPr>
          <a:xfrm>
            <a:off x="3371013" y="3029845"/>
            <a:ext cx="3360671" cy="11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좀 더 간단 명료하게 작성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다음 장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작성 요망</a:t>
            </a:r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4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1-2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447492" y="3146268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스피커 모듈</a:t>
            </a:r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추가</a:t>
            </a:r>
            <a:endParaRPr lang="ko-KR" altLang="en-US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A0631-22C4-5E42-B919-952D8D3150FE}"/>
              </a:ext>
            </a:extLst>
          </p:cNvPr>
          <p:cNvSpPr txBox="1">
            <a:spLocks/>
          </p:cNvSpPr>
          <p:nvPr/>
        </p:nvSpPr>
        <p:spPr>
          <a:xfrm>
            <a:off x="2142755" y="2243156"/>
            <a:ext cx="45889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추가 기능 희망</a:t>
            </a:r>
          </a:p>
        </p:txBody>
      </p:sp>
      <p:sp>
        <p:nvSpPr>
          <p:cNvPr id="24" name="화살표: 굽음 19">
            <a:extLst>
              <a:ext uri="{FF2B5EF4-FFF2-40B4-BE49-F238E27FC236}">
                <a16:creationId xmlns:a16="http://schemas.microsoft.com/office/drawing/2014/main" id="{4D52B79D-113E-804F-BEDB-04F39B1DC5D8}"/>
              </a:ext>
            </a:extLst>
          </p:cNvPr>
          <p:cNvSpPr/>
          <p:nvPr/>
        </p:nvSpPr>
        <p:spPr>
          <a:xfrm flipV="1">
            <a:off x="2529420" y="2864778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굽음 19">
            <a:extLst>
              <a:ext uri="{FF2B5EF4-FFF2-40B4-BE49-F238E27FC236}">
                <a16:creationId xmlns:a16="http://schemas.microsoft.com/office/drawing/2014/main" id="{1300643F-AABF-EE49-92B7-BAA2F1500027}"/>
              </a:ext>
            </a:extLst>
          </p:cNvPr>
          <p:cNvSpPr/>
          <p:nvPr/>
        </p:nvSpPr>
        <p:spPr>
          <a:xfrm flipV="1">
            <a:off x="3511800" y="3753469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18D68-5AFF-AE47-8FA8-068153E035A4}"/>
              </a:ext>
            </a:extLst>
          </p:cNvPr>
          <p:cNvSpPr txBox="1">
            <a:spLocks/>
          </p:cNvSpPr>
          <p:nvPr/>
        </p:nvSpPr>
        <p:spPr>
          <a:xfrm>
            <a:off x="4337270" y="4077406"/>
            <a:ext cx="4004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가림막</a:t>
            </a:r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상승 알림</a:t>
            </a:r>
          </a:p>
        </p:txBody>
      </p:sp>
    </p:spTree>
    <p:extLst>
      <p:ext uri="{BB962C8B-B14F-4D97-AF65-F5344CB8AC3E}">
        <p14:creationId xmlns:p14="http://schemas.microsoft.com/office/powerpoint/2010/main" val="32064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6394A-6351-40F5-A4D0-FAC62A335399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4835C1-E56F-B34B-878F-54A9FE2CC4E8}"/>
              </a:ext>
            </a:extLst>
          </p:cNvPr>
          <p:cNvSpPr/>
          <p:nvPr/>
        </p:nvSpPr>
        <p:spPr>
          <a:xfrm>
            <a:off x="2341756" y="2141034"/>
            <a:ext cx="4750003" cy="258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번호를 매겨 작동하는 기능들을 서술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Ex. </a:t>
            </a:r>
            <a:r>
              <a:rPr kumimoji="1" lang="ko-KR" altLang="en-US" dirty="0" err="1"/>
              <a:t>화재시</a:t>
            </a:r>
            <a:r>
              <a:rPr kumimoji="1" lang="ko-KR" altLang="en-US" dirty="0"/>
              <a:t> 불꽃 감지 센서 작동 </a:t>
            </a:r>
          </a:p>
        </p:txBody>
      </p:sp>
    </p:spTree>
    <p:extLst>
      <p:ext uri="{BB962C8B-B14F-4D97-AF65-F5344CB8AC3E}">
        <p14:creationId xmlns:p14="http://schemas.microsoft.com/office/powerpoint/2010/main" val="367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149743"/>
            <a:ext cx="2264606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ko-KR" altLang="en-US" sz="2600" dirty="0" err="1"/>
              <a:t>아두이노</a:t>
            </a:r>
            <a:r>
              <a:rPr kumimoji="1" lang="ko-KR" altLang="en-US" sz="2600" dirty="0"/>
              <a:t> </a:t>
            </a:r>
            <a:r>
              <a:rPr kumimoji="1" lang="en-US" altLang="ko-KR" sz="2600" dirty="0"/>
              <a:t>2</a:t>
            </a:r>
            <a:r>
              <a:rPr kumimoji="1" lang="ko-KR" altLang="en-US" sz="2600" dirty="0" err="1"/>
              <a:t>차확정</a:t>
            </a:r>
            <a:r>
              <a:rPr kumimoji="1" lang="ko-KR" altLang="en-US" sz="2600" dirty="0"/>
              <a:t> 부품</a:t>
            </a:r>
            <a:endParaRPr kumimoji="1" lang="en-US" altLang="ko-KR" sz="2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AAE1F7-CC8B-44EE-B37D-A318DBD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53" y="2158596"/>
            <a:ext cx="3081095" cy="29923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955FDC-218B-FB4F-8B32-99FBFF2E3941}"/>
              </a:ext>
            </a:extLst>
          </p:cNvPr>
          <p:cNvSpPr/>
          <p:nvPr/>
        </p:nvSpPr>
        <p:spPr>
          <a:xfrm>
            <a:off x="6011863" y="549165"/>
            <a:ext cx="3388615" cy="543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r>
              <a:rPr kumimoji="1" lang="ko-KR" altLang="en-US" dirty="0"/>
              <a:t>차 확정 부품 사진 추가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 및 이름 작성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사진 순서 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Uno r3 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프로토타입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쉴드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속도조절기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실린더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불꽃 감지센서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모션센서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앰프모듈</a:t>
            </a:r>
            <a:r>
              <a:rPr kumimoji="1" lang="ko-KR" altLang="en-US" dirty="0"/>
              <a:t>  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149742"/>
            <a:ext cx="1750248" cy="8925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ko-KR" altLang="en-US" sz="2600" dirty="0"/>
              <a:t>모형 제작 도구</a:t>
            </a:r>
            <a:endParaRPr kumimoji="1" lang="en-US" altLang="ko-KR" sz="2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22397F-35D2-B241-A337-54D3911550ED}"/>
              </a:ext>
            </a:extLst>
          </p:cNvPr>
          <p:cNvSpPr/>
          <p:nvPr/>
        </p:nvSpPr>
        <p:spPr>
          <a:xfrm>
            <a:off x="2943922" y="2609385"/>
            <a:ext cx="3256156" cy="157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포맥스</a:t>
            </a:r>
            <a:r>
              <a:rPr kumimoji="1" lang="ko-KR" altLang="en-US" dirty="0"/>
              <a:t> 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가림막</a:t>
            </a:r>
            <a:r>
              <a:rPr kumimoji="1" lang="ko-KR" altLang="en-US" dirty="0"/>
              <a:t> 천   </a:t>
            </a:r>
          </a:p>
        </p:txBody>
      </p:sp>
    </p:spTree>
    <p:extLst>
      <p:ext uri="{BB962C8B-B14F-4D97-AF65-F5344CB8AC3E}">
        <p14:creationId xmlns:p14="http://schemas.microsoft.com/office/powerpoint/2010/main" val="15034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160</Words>
  <Application>Microsoft Macintosh PowerPoint</Application>
  <PresentationFormat>화면 슬라이드 쇼(4:3)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54</cp:revision>
  <dcterms:created xsi:type="dcterms:W3CDTF">2019-03-12T04:05:01Z</dcterms:created>
  <dcterms:modified xsi:type="dcterms:W3CDTF">2019-03-23T05:55:39Z</dcterms:modified>
</cp:coreProperties>
</file>