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5" r:id="rId4"/>
    <p:sldId id="294" r:id="rId5"/>
    <p:sldId id="295" r:id="rId6"/>
    <p:sldId id="285" r:id="rId7"/>
    <p:sldId id="292" r:id="rId8"/>
    <p:sldId id="275" r:id="rId9"/>
    <p:sldId id="289" r:id="rId10"/>
    <p:sldId id="293" r:id="rId11"/>
    <p:sldId id="290" r:id="rId12"/>
    <p:sldId id="29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DBAA79-8B9F-45FC-984D-56FA3D94A126}">
          <p14:sldIdLst>
            <p14:sldId id="256"/>
            <p14:sldId id="258"/>
            <p14:sldId id="265"/>
            <p14:sldId id="294"/>
            <p14:sldId id="295"/>
            <p14:sldId id="285"/>
            <p14:sldId id="292"/>
            <p14:sldId id="275"/>
            <p14:sldId id="289"/>
            <p14:sldId id="293"/>
            <p14:sldId id="290"/>
            <p14:sldId id="29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e" initials="w" lastIdx="1" clrIdx="0">
    <p:extLst>
      <p:ext uri="{19B8F6BF-5375-455C-9EA6-DF929625EA0E}">
        <p15:presenceInfo xmlns:p15="http://schemas.microsoft.com/office/powerpoint/2012/main" userId="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9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576" y="96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A9ED4-C95E-4D7D-8862-485CB111FFCC}"/>
              </a:ext>
            </a:extLst>
          </p:cNvPr>
          <p:cNvSpPr txBox="1"/>
          <p:nvPr/>
        </p:nvSpPr>
        <p:spPr>
          <a:xfrm>
            <a:off x="2169518" y="1149743"/>
            <a:ext cx="3679060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Manufacturing instrument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EAB517E-2291-404B-9C9B-9205303E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77" y="2208179"/>
            <a:ext cx="3199847" cy="3199847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2582A7-4848-492B-8D5C-296E02C0B848}"/>
              </a:ext>
            </a:extLst>
          </p:cNvPr>
          <p:cNvCxnSpPr>
            <a:cxnSpLocks/>
          </p:cNvCxnSpPr>
          <p:nvPr/>
        </p:nvCxnSpPr>
        <p:spPr>
          <a:xfrm flipH="1">
            <a:off x="5777412" y="2377129"/>
            <a:ext cx="495072" cy="4000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5F432B2-CEFF-427D-B0C5-65A3A7EDA1FD}"/>
              </a:ext>
            </a:extLst>
          </p:cNvPr>
          <p:cNvSpPr/>
          <p:nvPr/>
        </p:nvSpPr>
        <p:spPr>
          <a:xfrm>
            <a:off x="6207486" y="1778415"/>
            <a:ext cx="1051150" cy="7902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가림막 천</a:t>
            </a:r>
          </a:p>
        </p:txBody>
      </p:sp>
    </p:spTree>
    <p:extLst>
      <p:ext uri="{BB962C8B-B14F-4D97-AF65-F5344CB8AC3E}">
        <p14:creationId xmlns:p14="http://schemas.microsoft.com/office/powerpoint/2010/main" val="28356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1C9835-C6B3-4FC5-A66F-4A1BDEA1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21" y="1895137"/>
            <a:ext cx="4027158" cy="3861334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FDE3CD3-C5AE-4177-B9BB-865AFA852701}"/>
              </a:ext>
            </a:extLst>
          </p:cNvPr>
          <p:cNvSpPr/>
          <p:nvPr/>
        </p:nvSpPr>
        <p:spPr>
          <a:xfrm>
            <a:off x="3718430" y="2733836"/>
            <a:ext cx="402671" cy="378744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6DD27AF2-A779-45BB-A09D-9EBF9E0B48FE}"/>
              </a:ext>
            </a:extLst>
          </p:cNvPr>
          <p:cNvSpPr/>
          <p:nvPr/>
        </p:nvSpPr>
        <p:spPr>
          <a:xfrm>
            <a:off x="3718861" y="4023015"/>
            <a:ext cx="402671" cy="378744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79B66CB7-9D78-4E66-B07F-D779141EFE51}"/>
              </a:ext>
            </a:extLst>
          </p:cNvPr>
          <p:cNvSpPr/>
          <p:nvPr/>
        </p:nvSpPr>
        <p:spPr>
          <a:xfrm>
            <a:off x="3617087" y="4545915"/>
            <a:ext cx="402671" cy="378744"/>
          </a:xfrm>
          <a:prstGeom prst="flowChartConnector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CE223B83-86C4-4652-B51C-BD629520E80C}"/>
              </a:ext>
            </a:extLst>
          </p:cNvPr>
          <p:cNvSpPr/>
          <p:nvPr/>
        </p:nvSpPr>
        <p:spPr>
          <a:xfrm>
            <a:off x="4664149" y="5059988"/>
            <a:ext cx="577141" cy="529600"/>
          </a:xfrm>
          <a:prstGeom prst="flowChartConnec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A845CA1-E895-491F-80BE-F696BEE1A2DC}"/>
              </a:ext>
            </a:extLst>
          </p:cNvPr>
          <p:cNvSpPr/>
          <p:nvPr/>
        </p:nvSpPr>
        <p:spPr>
          <a:xfrm>
            <a:off x="3818422" y="4924659"/>
            <a:ext cx="577141" cy="529600"/>
          </a:xfrm>
          <a:prstGeom prst="flowChartConnec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3EFBFD-F331-4863-88DD-75FB8D0F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67" y="1874188"/>
            <a:ext cx="3933667" cy="39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281A-5F5A-4BA4-AC71-EC4F6693E9FC}"/>
              </a:ext>
            </a:extLst>
          </p:cNvPr>
          <p:cNvSpPr txBox="1"/>
          <p:nvPr/>
        </p:nvSpPr>
        <p:spPr>
          <a:xfrm>
            <a:off x="3553450" y="3048427"/>
            <a:ext cx="268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고생한 팀원들 </a:t>
            </a:r>
            <a:endParaRPr lang="en-US" altLang="ko-KR" sz="2400" b="1" dirty="0"/>
          </a:p>
          <a:p>
            <a:r>
              <a:rPr lang="ko-KR" altLang="en-US" sz="2400" b="1" dirty="0"/>
              <a:t>모두 감사합니다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9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2" y="2517206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Feedback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C9D89-591C-47E3-A433-89A1D53689EB}"/>
              </a:ext>
            </a:extLst>
          </p:cNvPr>
          <p:cNvSpPr txBox="1"/>
          <p:nvPr/>
        </p:nvSpPr>
        <p:spPr>
          <a:xfrm>
            <a:off x="2559914" y="3076286"/>
            <a:ext cx="353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2. 2</a:t>
            </a:r>
            <a:r>
              <a:rPr lang="en-US" altLang="ko-KR" sz="2400" baseline="30000" dirty="0"/>
              <a:t>nd</a:t>
            </a:r>
            <a:r>
              <a:rPr lang="en-US" altLang="ko-KR" sz="2400" dirty="0"/>
              <a:t> determined material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1FC22-83B0-4A3A-910A-64AA3949F3D0}"/>
              </a:ext>
            </a:extLst>
          </p:cNvPr>
          <p:cNvSpPr txBox="1"/>
          <p:nvPr/>
        </p:nvSpPr>
        <p:spPr>
          <a:xfrm>
            <a:off x="2559914" y="3665452"/>
            <a:ext cx="239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kumimoji="1" lang="en-US" altLang="ko-KR" sz="2400" dirty="0"/>
              <a:t>Manufacturing</a:t>
            </a:r>
          </a:p>
          <a:p>
            <a:r>
              <a:rPr kumimoji="1" lang="en-US" altLang="ko-KR" sz="2400" dirty="0"/>
              <a:t>     instrument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Idea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7F3F653-22AE-4719-9BE5-CD471495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50" y="1932559"/>
            <a:ext cx="3877991" cy="33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1-1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A31BD93E-5140-4223-A82A-94AE1945B46D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D77C6-E205-D746-B325-C4EDDB093DE9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기술적으로 간단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63FD6-D7B7-444B-8C4F-B4AA3F3D27AF}"/>
              </a:ext>
            </a:extLst>
          </p:cNvPr>
          <p:cNvSpPr txBox="1">
            <a:spLocks/>
          </p:cNvSpPr>
          <p:nvPr/>
        </p:nvSpPr>
        <p:spPr>
          <a:xfrm>
            <a:off x="3447492" y="3146268"/>
            <a:ext cx="4004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가림막이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작동하지 않는 예외사항 추가</a:t>
            </a:r>
          </a:p>
        </p:txBody>
      </p:sp>
    </p:spTree>
    <p:extLst>
      <p:ext uri="{BB962C8B-B14F-4D97-AF65-F5344CB8AC3E}">
        <p14:creationId xmlns:p14="http://schemas.microsoft.com/office/powerpoint/2010/main" val="22593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1-1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A31BD93E-5140-4223-A82A-94AE1945B46D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D77C6-E205-D746-B325-C4EDDB093DE9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기술적으로 간단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63FD6-D7B7-444B-8C4F-B4AA3F3D27AF}"/>
              </a:ext>
            </a:extLst>
          </p:cNvPr>
          <p:cNvSpPr txBox="1">
            <a:spLocks/>
          </p:cNvSpPr>
          <p:nvPr/>
        </p:nvSpPr>
        <p:spPr>
          <a:xfrm>
            <a:off x="3447492" y="3146268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안전사고 </a:t>
            </a:r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긴급상황 대비</a:t>
            </a:r>
          </a:p>
        </p:txBody>
      </p:sp>
      <p:sp>
        <p:nvSpPr>
          <p:cNvPr id="25" name="화살표: 굽음 19">
            <a:extLst>
              <a:ext uri="{FF2B5EF4-FFF2-40B4-BE49-F238E27FC236}">
                <a16:creationId xmlns:a16="http://schemas.microsoft.com/office/drawing/2014/main" id="{9AF8F7EC-377A-4371-A020-4175DE48060E}"/>
              </a:ext>
            </a:extLst>
          </p:cNvPr>
          <p:cNvSpPr/>
          <p:nvPr/>
        </p:nvSpPr>
        <p:spPr>
          <a:xfrm flipV="1">
            <a:off x="3511800" y="3753469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1899F-356B-4A71-B3FE-56843AA228A8}"/>
              </a:ext>
            </a:extLst>
          </p:cNvPr>
          <p:cNvSpPr txBox="1">
            <a:spLocks/>
          </p:cNvSpPr>
          <p:nvPr/>
        </p:nvSpPr>
        <p:spPr>
          <a:xfrm>
            <a:off x="4337270" y="4077406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음성 출력 시스템 추가</a:t>
            </a:r>
          </a:p>
        </p:txBody>
      </p:sp>
    </p:spTree>
    <p:extLst>
      <p:ext uri="{BB962C8B-B14F-4D97-AF65-F5344CB8AC3E}">
        <p14:creationId xmlns:p14="http://schemas.microsoft.com/office/powerpoint/2010/main" val="15283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5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1-2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447492" y="3146268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하지만 문은 일반 여닫이 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A0631-22C4-5E42-B919-952D8D3150FE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가림막 은 자동 시스템</a:t>
            </a:r>
          </a:p>
        </p:txBody>
      </p:sp>
      <p:sp>
        <p:nvSpPr>
          <p:cNvPr id="24" name="화살표: 굽음 19">
            <a:extLst>
              <a:ext uri="{FF2B5EF4-FFF2-40B4-BE49-F238E27FC236}">
                <a16:creationId xmlns:a16="http://schemas.microsoft.com/office/drawing/2014/main" id="{4D52B79D-113E-804F-BEDB-04F39B1DC5D8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굽음 19">
            <a:extLst>
              <a:ext uri="{FF2B5EF4-FFF2-40B4-BE49-F238E27FC236}">
                <a16:creationId xmlns:a16="http://schemas.microsoft.com/office/drawing/2014/main" id="{1300643F-AABF-EE49-92B7-BAA2F1500027}"/>
              </a:ext>
            </a:extLst>
          </p:cNvPr>
          <p:cNvSpPr/>
          <p:nvPr/>
        </p:nvSpPr>
        <p:spPr>
          <a:xfrm flipV="1">
            <a:off x="3511800" y="3753469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18D68-5AFF-AE47-8FA8-068153E035A4}"/>
              </a:ext>
            </a:extLst>
          </p:cNvPr>
          <p:cNvSpPr txBox="1">
            <a:spLocks/>
          </p:cNvSpPr>
          <p:nvPr/>
        </p:nvSpPr>
        <p:spPr>
          <a:xfrm>
            <a:off x="4337270" y="4077406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>
                <a:latin typeface="바탕" panose="02030600000101010101" pitchFamily="18" charset="-127"/>
                <a:ea typeface="바탕" panose="02030600000101010101" pitchFamily="18" charset="-127"/>
              </a:rPr>
              <a:t>기존 여닫이 문의 자동호</a:t>
            </a:r>
            <a:endParaRPr lang="ko-KR" altLang="en-US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4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6394A-6351-40F5-A4D0-FAC62A335399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63BC9-14C2-452B-ACBB-35D3D626214D}"/>
              </a:ext>
            </a:extLst>
          </p:cNvPr>
          <p:cNvSpPr txBox="1"/>
          <p:nvPr/>
        </p:nvSpPr>
        <p:spPr>
          <a:xfrm>
            <a:off x="2917588" y="2062510"/>
            <a:ext cx="33088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실린더로 차폐막을 올려 객체의 진입을 방해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화재시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센서에 의해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인터럽트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음성출력 시스템을 통해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경고음을 추가</a:t>
            </a:r>
          </a:p>
        </p:txBody>
      </p:sp>
    </p:spTree>
    <p:extLst>
      <p:ext uri="{BB962C8B-B14F-4D97-AF65-F5344CB8AC3E}">
        <p14:creationId xmlns:p14="http://schemas.microsoft.com/office/powerpoint/2010/main" val="367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A1D13-4666-4ACD-A0C0-1032B562C966}"/>
              </a:ext>
            </a:extLst>
          </p:cNvPr>
          <p:cNvSpPr txBox="1"/>
          <p:nvPr/>
        </p:nvSpPr>
        <p:spPr>
          <a:xfrm>
            <a:off x="2169518" y="1149743"/>
            <a:ext cx="3528278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2nd</a:t>
            </a:r>
            <a:r>
              <a:rPr kumimoji="1" lang="ko-KR" altLang="en-US" sz="2600" dirty="0"/>
              <a:t> </a:t>
            </a:r>
            <a:r>
              <a:rPr kumimoji="1" lang="en-US" altLang="ko-KR" sz="2600" dirty="0"/>
              <a:t>determined</a:t>
            </a:r>
            <a:r>
              <a:rPr kumimoji="1" lang="ko-KR" altLang="en-US" sz="2600" dirty="0"/>
              <a:t> </a:t>
            </a:r>
            <a:r>
              <a:rPr kumimoji="1" lang="en-US" altLang="ko-KR" sz="2600" dirty="0"/>
              <a:t>material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C3F17D-ABAF-4F89-8C01-86A578C2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6" y="1195683"/>
            <a:ext cx="4927010" cy="4293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7200B7-C42A-49D5-BC80-D53B5A90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50" y="1193198"/>
            <a:ext cx="5167718" cy="430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C43DA3-80D8-4082-A8FA-3E2E6D95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941" y="1191341"/>
            <a:ext cx="5161965" cy="46859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EEF905E-1659-44CC-A9A1-DFA6AF6E3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733" y="1254566"/>
            <a:ext cx="5167718" cy="46046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CE143A-0F4B-47D0-8E45-38E46B4D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544" y="1662214"/>
            <a:ext cx="5167718" cy="37252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1DBED1C-4109-4CFE-AE42-D60B35FB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377" y="1389929"/>
            <a:ext cx="5154885" cy="42693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B3A12E-6242-4525-B2DE-6EDB55AA5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6320" y="1206691"/>
            <a:ext cx="4530384" cy="46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A9ED4-C95E-4D7D-8862-485CB111FFCC}"/>
              </a:ext>
            </a:extLst>
          </p:cNvPr>
          <p:cNvSpPr txBox="1"/>
          <p:nvPr/>
        </p:nvSpPr>
        <p:spPr>
          <a:xfrm>
            <a:off x="2169518" y="1149743"/>
            <a:ext cx="3679060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Manufacturing instrument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1A1604-2BDE-4795-A62A-31636700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24" y="2243174"/>
            <a:ext cx="3087752" cy="30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126</Words>
  <Application>Microsoft Office PowerPoint</Application>
  <PresentationFormat>화면 슬라이드 쇼(4:3)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white</cp:lastModifiedBy>
  <cp:revision>64</cp:revision>
  <dcterms:created xsi:type="dcterms:W3CDTF">2019-03-12T04:05:01Z</dcterms:created>
  <dcterms:modified xsi:type="dcterms:W3CDTF">2019-03-23T07:39:44Z</dcterms:modified>
</cp:coreProperties>
</file>