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  <p:sldId id="291" r:id="rId5"/>
    <p:sldId id="284" r:id="rId6"/>
    <p:sldId id="285" r:id="rId7"/>
    <p:sldId id="286" r:id="rId8"/>
    <p:sldId id="287" r:id="rId9"/>
    <p:sldId id="292" r:id="rId10"/>
    <p:sldId id="275" r:id="rId11"/>
    <p:sldId id="289" r:id="rId12"/>
    <p:sldId id="290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DBAA79-8B9F-45FC-984D-56FA3D94A126}">
          <p14:sldIdLst>
            <p14:sldId id="256"/>
            <p14:sldId id="258"/>
            <p14:sldId id="265"/>
            <p14:sldId id="291"/>
            <p14:sldId id="284"/>
            <p14:sldId id="285"/>
            <p14:sldId id="286"/>
            <p14:sldId id="287"/>
            <p14:sldId id="292"/>
            <p14:sldId id="275"/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ite" initials="w" lastIdx="1" clrIdx="0">
    <p:extLst>
      <p:ext uri="{19B8F6BF-5375-455C-9EA6-DF929625EA0E}">
        <p15:presenceInfo xmlns:p15="http://schemas.microsoft.com/office/powerpoint/2012/main" userId="wh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0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576" y="96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AAE1F7-CC8B-44EE-B37D-A318DBD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53" y="2158596"/>
            <a:ext cx="3081095" cy="29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56CA8-5FC7-42B1-A07D-305FB370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88" y="2366792"/>
            <a:ext cx="4069625" cy="28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D6884-F1EB-430D-AF80-F4AE304BF4AA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17FDF9-8F76-4B85-902E-FCAE5F22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3" y="1956769"/>
            <a:ext cx="4123774" cy="37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281A-5F5A-4BA4-AC71-EC4F6693E9FC}"/>
              </a:ext>
            </a:extLst>
          </p:cNvPr>
          <p:cNvSpPr txBox="1"/>
          <p:nvPr/>
        </p:nvSpPr>
        <p:spPr>
          <a:xfrm>
            <a:off x="3891011" y="2882027"/>
            <a:ext cx="16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Thank You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59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062144" y="1298882"/>
            <a:ext cx="2067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INDEX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26959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193115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Idea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2" y="2517206"/>
            <a:ext cx="392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Feedback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3" y="3665452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Result</a:t>
            </a:r>
            <a:endParaRPr kumimoji="1" lang="en-US" altLang="ko-KR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559914" y="3076286"/>
            <a:ext cx="20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Feedback 2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83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9" y="1349794"/>
            <a:ext cx="96262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en-US" altLang="ko-KR" sz="2600" dirty="0"/>
              <a:t>Idea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F3F653-22AE-4719-9BE5-CD471495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50" y="1932559"/>
            <a:ext cx="3877991" cy="33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366717" y="2673350"/>
            <a:ext cx="24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아이디어는 좋으나 기술적으로 간단</a:t>
            </a:r>
          </a:p>
        </p:txBody>
      </p:sp>
    </p:spTree>
    <p:extLst>
      <p:ext uri="{BB962C8B-B14F-4D97-AF65-F5344CB8AC3E}">
        <p14:creationId xmlns:p14="http://schemas.microsoft.com/office/powerpoint/2010/main" val="37964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366717" y="2673350"/>
            <a:ext cx="241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기술적으로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간단한 부분은 </a:t>
            </a:r>
            <a:r>
              <a:rPr lang="ko-KR" altLang="ko-KR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가림막이</a:t>
            </a:r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작동하지 않는 예외사항을 추가</a:t>
            </a:r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A31BD93E-5140-4223-A82A-94AE1945B46D}"/>
              </a:ext>
            </a:extLst>
          </p:cNvPr>
          <p:cNvSpPr/>
          <p:nvPr/>
        </p:nvSpPr>
        <p:spPr>
          <a:xfrm flipV="1">
            <a:off x="2529420" y="2597150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69517" y="1349797"/>
            <a:ext cx="2063007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1-2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366717" y="2673350"/>
            <a:ext cx="241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안전사고와 긴급상황을 대비하여 음성출력 시스템 추가</a:t>
            </a:r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2D23BDCD-709E-4007-BD3D-4416332587D6}"/>
              </a:ext>
            </a:extLst>
          </p:cNvPr>
          <p:cNvSpPr/>
          <p:nvPr/>
        </p:nvSpPr>
        <p:spPr>
          <a:xfrm flipV="1">
            <a:off x="2529420" y="2597150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366717" y="2673350"/>
            <a:ext cx="241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가림막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은 자동 시스템이지만 문은 일반 여닫이 문이라 수정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요망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2</a:t>
            </a:r>
          </a:p>
        </p:txBody>
      </p:sp>
    </p:spTree>
    <p:extLst>
      <p:ext uri="{BB962C8B-B14F-4D97-AF65-F5344CB8AC3E}">
        <p14:creationId xmlns:p14="http://schemas.microsoft.com/office/powerpoint/2010/main" val="26548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366717" y="2673350"/>
            <a:ext cx="24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기존 여닫이 문의 자동화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Feedback 2</a:t>
            </a: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31C65E8F-ED6D-41C9-B7EA-BCDEE039177E}"/>
              </a:ext>
            </a:extLst>
          </p:cNvPr>
          <p:cNvSpPr/>
          <p:nvPr/>
        </p:nvSpPr>
        <p:spPr>
          <a:xfrm flipV="1">
            <a:off x="2529420" y="2597150"/>
            <a:ext cx="720724" cy="69601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2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CDD1F-EA72-4732-974D-CA9F582DA92D}"/>
              </a:ext>
            </a:extLst>
          </p:cNvPr>
          <p:cNvSpPr txBox="1">
            <a:spLocks/>
          </p:cNvSpPr>
          <p:nvPr/>
        </p:nvSpPr>
        <p:spPr>
          <a:xfrm>
            <a:off x="3366716" y="2673350"/>
            <a:ext cx="2965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1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초코파이</a:t>
            </a:r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프리미엄보드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1 set </a:t>
            </a:r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제거</a:t>
            </a:r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ko-KR" sz="2100" b="1" dirty="0">
                <a:latin typeface="바탕" panose="02030600000101010101" pitchFamily="18" charset="-127"/>
                <a:ea typeface="바탕" panose="02030600000101010101" pitchFamily="18" charset="-127"/>
              </a:rPr>
              <a:t>여분비용의 증가</a:t>
            </a:r>
            <a:endParaRPr lang="ko-KR" altLang="en-US" sz="21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6394A-6351-40F5-A4D0-FAC62A335399}"/>
              </a:ext>
            </a:extLst>
          </p:cNvPr>
          <p:cNvSpPr txBox="1"/>
          <p:nvPr/>
        </p:nvSpPr>
        <p:spPr>
          <a:xfrm>
            <a:off x="2169518" y="1349796"/>
            <a:ext cx="175024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ko-KR" sz="26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7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101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white</cp:lastModifiedBy>
  <cp:revision>51</cp:revision>
  <dcterms:created xsi:type="dcterms:W3CDTF">2019-03-12T04:05:01Z</dcterms:created>
  <dcterms:modified xsi:type="dcterms:W3CDTF">2019-03-23T05:29:21Z</dcterms:modified>
</cp:coreProperties>
</file>