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C45F-1480-4E02-8242-1F8AF287908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834A-62FD-4476-AE22-CB21C780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93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C45F-1480-4E02-8242-1F8AF287908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834A-62FD-4476-AE22-CB21C780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C45F-1480-4E02-8242-1F8AF287908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834A-62FD-4476-AE22-CB21C780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1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79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C45F-1480-4E02-8242-1F8AF287908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834A-62FD-4476-AE22-CB21C780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6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C45F-1480-4E02-8242-1F8AF287908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834A-62FD-4476-AE22-CB21C780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4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C45F-1480-4E02-8242-1F8AF287908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834A-62FD-4476-AE22-CB21C780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1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C45F-1480-4E02-8242-1F8AF287908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834A-62FD-4476-AE22-CB21C780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5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C45F-1480-4E02-8242-1F8AF287908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834A-62FD-4476-AE22-CB21C780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9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C45F-1480-4E02-8242-1F8AF287908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834A-62FD-4476-AE22-CB21C780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7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C45F-1480-4E02-8242-1F8AF287908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834A-62FD-4476-AE22-CB21C780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6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C45F-1480-4E02-8242-1F8AF287908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834A-62FD-4476-AE22-CB21C780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1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C45F-1480-4E02-8242-1F8AF287908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834A-62FD-4476-AE22-CB21C780D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6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871631" y="3047851"/>
            <a:ext cx="6579151" cy="6442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871631" y="4175697"/>
            <a:ext cx="6579151" cy="6442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71631" y="2063043"/>
            <a:ext cx="6579151" cy="6825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945C64-D8CD-4452-B61A-859835059216}"/>
              </a:ext>
            </a:extLst>
          </p:cNvPr>
          <p:cNvSpPr txBox="1">
            <a:spLocks/>
          </p:cNvSpPr>
          <p:nvPr/>
        </p:nvSpPr>
        <p:spPr>
          <a:xfrm>
            <a:off x="4871631" y="510037"/>
            <a:ext cx="6953223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Difficulties in Production</a:t>
            </a:r>
            <a:endParaRPr lang="en-US" altLang="ko-KR" sz="44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그림 개체 틀 1"/>
          <p:cNvSpPr>
            <a:spLocks noGrp="1"/>
          </p:cNvSpPr>
          <p:nvPr>
            <p:ph type="pic" sz="quarter" idx="10"/>
          </p:nvPr>
        </p:nvSpPr>
        <p:spPr>
          <a:xfrm>
            <a:off x="1001525" y="510037"/>
            <a:ext cx="3661647" cy="5719864"/>
          </a:xfrm>
        </p:spPr>
      </p:sp>
      <p:sp>
        <p:nvSpPr>
          <p:cNvPr id="6" name="아래쪽 화살표 5"/>
          <p:cNvSpPr/>
          <p:nvPr/>
        </p:nvSpPr>
        <p:spPr>
          <a:xfrm>
            <a:off x="7863937" y="3692087"/>
            <a:ext cx="594538" cy="483610"/>
          </a:xfrm>
          <a:prstGeom prst="downArrow">
            <a:avLst/>
          </a:prstGeom>
          <a:solidFill>
            <a:srgbClr val="2CB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4584" y="2098256"/>
            <a:ext cx="592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스트로크의 크기가 </a:t>
            </a:r>
            <a:r>
              <a:rPr lang="ko-KR" altLang="en-US" dirty="0" err="1" smtClean="0"/>
              <a:t>매우작고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금속재질이여서</a:t>
            </a:r>
            <a:r>
              <a:rPr lang="ko-KR" altLang="en-US" dirty="0" smtClean="0"/>
              <a:t> 압축뭉치와의 연결이 어려움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14584" y="3046804"/>
            <a:ext cx="592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구하기 쉽고 장착하기 좋은 권투글러브나 공을 </a:t>
            </a:r>
            <a:endParaRPr lang="en-US" altLang="ko-KR" dirty="0"/>
          </a:p>
          <a:p>
            <a:r>
              <a:rPr lang="ko-KR" altLang="en-US" dirty="0"/>
              <a:t>하려했으나 쓰레기의 중간만 압축이 </a:t>
            </a:r>
            <a:r>
              <a:rPr lang="ko-KR" altLang="en-US" dirty="0" smtClean="0"/>
              <a:t>예상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14584" y="4173602"/>
            <a:ext cx="5922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스트로크에 쇠막대를 끼워 볼트와 너트로 </a:t>
            </a:r>
            <a:r>
              <a:rPr lang="ko-KR" altLang="en-US" dirty="0" smtClean="0"/>
              <a:t>고정</a:t>
            </a:r>
            <a:endParaRPr lang="en-US" altLang="ko-KR" dirty="0" smtClean="0"/>
          </a:p>
          <a:p>
            <a:r>
              <a:rPr lang="ko-KR" altLang="en-US" dirty="0"/>
              <a:t>고른 </a:t>
            </a:r>
            <a:r>
              <a:rPr lang="ko-KR" altLang="en-US" dirty="0" err="1"/>
              <a:t>압축표면을</a:t>
            </a:r>
            <a:r>
              <a:rPr lang="ko-KR" altLang="en-US" dirty="0"/>
              <a:t> 위해 평평한 </a:t>
            </a:r>
            <a:r>
              <a:rPr lang="ko-KR" altLang="en-US" dirty="0" err="1"/>
              <a:t>압축뭉치로</a:t>
            </a:r>
            <a:r>
              <a:rPr lang="ko-KR" altLang="en-US" dirty="0"/>
              <a:t> 변경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1631" y="1310161"/>
            <a:ext cx="674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-</a:t>
            </a:r>
            <a:r>
              <a:rPr lang="ko-KR" altLang="en-US" dirty="0" err="1" smtClean="0"/>
              <a:t>압축뭉치와</a:t>
            </a:r>
            <a:r>
              <a:rPr lang="ko-KR" altLang="en-US" dirty="0" smtClean="0"/>
              <a:t> 스트로크의 결합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1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871631" y="3047851"/>
            <a:ext cx="6579151" cy="6442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871631" y="4175697"/>
            <a:ext cx="6579151" cy="6442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71631" y="2063043"/>
            <a:ext cx="6579151" cy="6825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945C64-D8CD-4452-B61A-859835059216}"/>
              </a:ext>
            </a:extLst>
          </p:cNvPr>
          <p:cNvSpPr txBox="1">
            <a:spLocks/>
          </p:cNvSpPr>
          <p:nvPr/>
        </p:nvSpPr>
        <p:spPr>
          <a:xfrm>
            <a:off x="4871631" y="510037"/>
            <a:ext cx="7015568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Difficulties in Production</a:t>
            </a:r>
            <a:endParaRPr lang="en-US" altLang="ko-KR" sz="44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그림 개체 틀 1"/>
          <p:cNvSpPr>
            <a:spLocks noGrp="1"/>
          </p:cNvSpPr>
          <p:nvPr>
            <p:ph type="pic" sz="quarter" idx="10"/>
          </p:nvPr>
        </p:nvSpPr>
        <p:spPr>
          <a:xfrm>
            <a:off x="1001525" y="510037"/>
            <a:ext cx="3661647" cy="5719864"/>
          </a:xfrm>
        </p:spPr>
      </p:sp>
      <p:sp>
        <p:nvSpPr>
          <p:cNvPr id="6" name="아래쪽 화살표 5"/>
          <p:cNvSpPr/>
          <p:nvPr/>
        </p:nvSpPr>
        <p:spPr>
          <a:xfrm>
            <a:off x="7863937" y="3692087"/>
            <a:ext cx="594538" cy="483610"/>
          </a:xfrm>
          <a:prstGeom prst="downArrow">
            <a:avLst/>
          </a:prstGeom>
          <a:solidFill>
            <a:srgbClr val="2CB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4584" y="2220288"/>
            <a:ext cx="592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처음 헤드의 조립에 </a:t>
            </a:r>
            <a:r>
              <a:rPr lang="ko-KR" altLang="en-US" dirty="0" err="1" smtClean="0"/>
              <a:t>구조용</a:t>
            </a:r>
            <a:r>
              <a:rPr lang="ko-KR" altLang="en-US" dirty="0" smtClean="0"/>
              <a:t> 접착제를 사용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14584" y="3205153"/>
            <a:ext cx="592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헤드 내부에서 연결선이 빠지는 </a:t>
            </a:r>
            <a:r>
              <a:rPr lang="ko-KR" altLang="en-US" smtClean="0"/>
              <a:t>사고가 발생</a:t>
            </a:r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114584" y="4289975"/>
            <a:ext cx="592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헤드의 </a:t>
            </a:r>
            <a:r>
              <a:rPr lang="ko-KR" altLang="en-US" dirty="0" err="1" smtClean="0"/>
              <a:t>전면부를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꺽쇠와</a:t>
            </a:r>
            <a:r>
              <a:rPr lang="ko-KR" altLang="en-US" dirty="0" smtClean="0"/>
              <a:t> 나사로 고정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1631" y="1310161"/>
            <a:ext cx="674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-</a:t>
            </a:r>
            <a:r>
              <a:rPr lang="ko-KR" altLang="en-US" dirty="0" smtClean="0"/>
              <a:t>헤드 속 부품 수리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871631" y="3047851"/>
            <a:ext cx="6579151" cy="6442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871631" y="4175697"/>
            <a:ext cx="6579151" cy="6442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71631" y="2063043"/>
            <a:ext cx="6579151" cy="6825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945C64-D8CD-4452-B61A-859835059216}"/>
              </a:ext>
            </a:extLst>
          </p:cNvPr>
          <p:cNvSpPr txBox="1">
            <a:spLocks/>
          </p:cNvSpPr>
          <p:nvPr/>
        </p:nvSpPr>
        <p:spPr>
          <a:xfrm>
            <a:off x="4871631" y="510037"/>
            <a:ext cx="6953223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Difficulties in Production</a:t>
            </a:r>
            <a:endParaRPr lang="en-US" altLang="ko-KR" sz="44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그림 개체 틀 1"/>
          <p:cNvSpPr>
            <a:spLocks noGrp="1"/>
          </p:cNvSpPr>
          <p:nvPr>
            <p:ph type="pic" sz="quarter" idx="10"/>
          </p:nvPr>
        </p:nvSpPr>
        <p:spPr>
          <a:xfrm>
            <a:off x="1001525" y="510037"/>
            <a:ext cx="3661647" cy="5719864"/>
          </a:xfrm>
        </p:spPr>
      </p:sp>
      <p:sp>
        <p:nvSpPr>
          <p:cNvPr id="6" name="아래쪽 화살표 5"/>
          <p:cNvSpPr/>
          <p:nvPr/>
        </p:nvSpPr>
        <p:spPr>
          <a:xfrm>
            <a:off x="7863937" y="3692087"/>
            <a:ext cx="594538" cy="483610"/>
          </a:xfrm>
          <a:prstGeom prst="downArrow">
            <a:avLst/>
          </a:prstGeom>
          <a:solidFill>
            <a:srgbClr val="2CB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4584" y="2217902"/>
            <a:ext cx="592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피스로 이루어진 </a:t>
            </a:r>
            <a:r>
              <a:rPr lang="en-US" altLang="ko-KR" dirty="0" smtClean="0"/>
              <a:t>3D</a:t>
            </a:r>
            <a:r>
              <a:rPr lang="ko-KR" altLang="en-US" dirty="0" smtClean="0"/>
              <a:t>프린터 출력물을 이용할 예정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14584" y="3046804"/>
            <a:ext cx="592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3D</a:t>
            </a:r>
            <a:r>
              <a:rPr lang="ko-KR" altLang="en-US" dirty="0" smtClean="0"/>
              <a:t>프린터의 결과물이 균일하게 출력되지 않았고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스트로크와 </a:t>
            </a:r>
            <a:r>
              <a:rPr lang="ko-KR" altLang="en-US" dirty="0" err="1" smtClean="0"/>
              <a:t>결합시</a:t>
            </a:r>
            <a:r>
              <a:rPr lang="ko-KR" altLang="en-US" dirty="0" smtClean="0"/>
              <a:t> 뒤틀림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14584" y="4313149"/>
            <a:ext cx="592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초기형태의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압충뭉치를</a:t>
            </a:r>
            <a:r>
              <a:rPr lang="ko-KR" altLang="en-US" dirty="0" smtClean="0"/>
              <a:t> 재디자인하여 사용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1631" y="1310161"/>
            <a:ext cx="674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-</a:t>
            </a:r>
            <a:r>
              <a:rPr lang="ko-KR" altLang="en-US" dirty="0" smtClean="0"/>
              <a:t>압축 뭉치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3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94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KMU_USER</dc:creator>
  <cp:lastModifiedBy>KMU_USER</cp:lastModifiedBy>
  <cp:revision>2</cp:revision>
  <dcterms:created xsi:type="dcterms:W3CDTF">2019-06-10T06:15:42Z</dcterms:created>
  <dcterms:modified xsi:type="dcterms:W3CDTF">2019-06-10T06:27:01Z</dcterms:modified>
</cp:coreProperties>
</file>