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1228" y="3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 smtClean="0"/>
              <a:t>INDEX</a:t>
            </a:r>
            <a:endParaRPr kumimoji="1" lang="en-US" altLang="ko-KR" sz="26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2462121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Idea</a:t>
            </a:r>
            <a:endParaRPr kumimoji="1"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3100303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Parts</a:t>
            </a:r>
            <a:endParaRPr kumimoji="1" lang="en-US" altLang="ko-K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3737890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en-US" altLang="ko-KR" sz="2400" dirty="0" smtClean="0"/>
              <a:t>lgorithm</a:t>
            </a:r>
            <a:endParaRPr kumimoji="1" lang="en-US" altLang="ko-K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5044785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 are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641880" y="4378648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en-US" altLang="ko-KR" sz="2400" dirty="0" smtClean="0"/>
              <a:t>lgorithm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444148" y="846168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 smtClean="0"/>
              <a:t>Idea</a:t>
            </a:r>
            <a:endParaRPr kumimoji="1" lang="en-US" altLang="ko-KR" sz="2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26408" y="1635613"/>
            <a:ext cx="3798661" cy="4371258"/>
            <a:chOff x="882542" y="939038"/>
            <a:chExt cx="4415508" cy="508108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5" r="26438"/>
            <a:stretch/>
          </p:blipFill>
          <p:spPr>
            <a:xfrm>
              <a:off x="964043" y="1268413"/>
              <a:ext cx="4334007" cy="475171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964043" y="1268413"/>
              <a:ext cx="4328682" cy="4751712"/>
            </a:xfrm>
            <a:prstGeom prst="rect">
              <a:avLst/>
            </a:prstGeom>
            <a:gradFill flip="none" rotWithShape="1">
              <a:gsLst>
                <a:gs pos="71000">
                  <a:srgbClr val="AFABAB">
                    <a:alpha val="0"/>
                  </a:srgbClr>
                </a:gs>
                <a:gs pos="0">
                  <a:srgbClr val="AFABAB">
                    <a:alpha val="0"/>
                  </a:srgbClr>
                </a:gs>
                <a:gs pos="100000">
                  <a:srgbClr val="AFABA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08063" y="1268413"/>
              <a:ext cx="4284662" cy="4751712"/>
            </a:xfrm>
            <a:prstGeom prst="rect">
              <a:avLst/>
            </a:prstGeom>
            <a:gradFill flip="none" rotWithShape="1">
              <a:gsLst>
                <a:gs pos="71000">
                  <a:srgbClr val="AFABAB">
                    <a:alpha val="0"/>
                  </a:srgbClr>
                </a:gs>
                <a:gs pos="0">
                  <a:srgbClr val="AFABAB">
                    <a:alpha val="0"/>
                  </a:srgbClr>
                </a:gs>
                <a:gs pos="100000">
                  <a:srgbClr val="AFABA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82542" y="1268413"/>
              <a:ext cx="4284662" cy="4751712"/>
            </a:xfrm>
            <a:prstGeom prst="rect">
              <a:avLst/>
            </a:prstGeom>
            <a:gradFill flip="none" rotWithShape="1">
              <a:gsLst>
                <a:gs pos="71000">
                  <a:srgbClr val="AFABAB">
                    <a:alpha val="0"/>
                  </a:srgbClr>
                </a:gs>
                <a:gs pos="0">
                  <a:srgbClr val="AFABAB">
                    <a:alpha val="0"/>
                  </a:srgbClr>
                </a:gs>
                <a:gs pos="100000">
                  <a:srgbClr val="AFABA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7443" y="939038"/>
              <a:ext cx="4284662" cy="4751712"/>
            </a:xfrm>
            <a:prstGeom prst="rect">
              <a:avLst/>
            </a:prstGeom>
            <a:gradFill flip="none" rotWithShape="1">
              <a:gsLst>
                <a:gs pos="93000">
                  <a:srgbClr val="AFABAB">
                    <a:alpha val="0"/>
                  </a:srgbClr>
                </a:gs>
                <a:gs pos="0">
                  <a:srgbClr val="AFABAB">
                    <a:alpha val="0"/>
                  </a:srgbClr>
                </a:gs>
                <a:gs pos="100000">
                  <a:srgbClr val="AFABAB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1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598663"/>
            <a:ext cx="169361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3200" dirty="0" smtClean="0"/>
              <a:t>Parts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07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292726" y="598663"/>
            <a:ext cx="201624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3200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2433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24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mapia!</cp:lastModifiedBy>
  <cp:revision>14</cp:revision>
  <dcterms:created xsi:type="dcterms:W3CDTF">2019-03-12T04:05:01Z</dcterms:created>
  <dcterms:modified xsi:type="dcterms:W3CDTF">2019-03-17T06:33:32Z</dcterms:modified>
</cp:coreProperties>
</file>