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5" r:id="rId4"/>
    <p:sldId id="294" r:id="rId5"/>
    <p:sldId id="285" r:id="rId6"/>
    <p:sldId id="292" r:id="rId7"/>
    <p:sldId id="275" r:id="rId8"/>
    <p:sldId id="289" r:id="rId9"/>
    <p:sldId id="290" r:id="rId10"/>
    <p:sldId id="296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DBAA79-8B9F-45FC-984D-56FA3D94A126}">
          <p14:sldIdLst>
            <p14:sldId id="256"/>
            <p14:sldId id="258"/>
            <p14:sldId id="265"/>
            <p14:sldId id="294"/>
            <p14:sldId id="285"/>
            <p14:sldId id="292"/>
            <p14:sldId id="275"/>
            <p14:sldId id="289"/>
            <p14:sldId id="290"/>
            <p14:sldId id="296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94" userDrawn="1">
          <p15:clr>
            <a:srgbClr val="A4A3A4"/>
          </p15:clr>
        </p15:guide>
        <p15:guide id="3" pos="1973" userDrawn="1">
          <p15:clr>
            <a:srgbClr val="A4A3A4"/>
          </p15:clr>
        </p15:guide>
        <p15:guide id="4" pos="106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378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3067" userDrawn="1">
          <p15:clr>
            <a:srgbClr val="A4A3A4"/>
          </p15:clr>
        </p15:guide>
        <p15:guide id="9" orient="horz" pos="3521" userDrawn="1">
          <p15:clr>
            <a:srgbClr val="A4A3A4"/>
          </p15:clr>
        </p15:guide>
        <p15:guide id="10" pos="4241" userDrawn="1">
          <p15:clr>
            <a:srgbClr val="A4A3A4"/>
          </p15:clr>
        </p15:guide>
        <p15:guide id="11" pos="3334" userDrawn="1">
          <p15:clr>
            <a:srgbClr val="A4A3A4"/>
          </p15:clr>
        </p15:guide>
        <p15:guide id="12" pos="2426" userDrawn="1">
          <p15:clr>
            <a:srgbClr val="A4A3A4"/>
          </p15:clr>
        </p15:guide>
        <p15:guide id="13" pos="1519" userDrawn="1">
          <p15:clr>
            <a:srgbClr val="A4A3A4"/>
          </p15:clr>
        </p15:guide>
        <p15:guide id="14" orient="horz" pos="1706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  <p15:guide id="16" orient="horz" pos="799" userDrawn="1">
          <p15:clr>
            <a:srgbClr val="A4A3A4"/>
          </p15:clr>
        </p15:guide>
        <p15:guide id="17" orient="horz" pos="346" userDrawn="1">
          <p15:clr>
            <a:srgbClr val="A4A3A4"/>
          </p15:clr>
        </p15:guide>
        <p15:guide id="18" pos="5148" userDrawn="1">
          <p15:clr>
            <a:srgbClr val="A4A3A4"/>
          </p15:clr>
        </p15:guide>
        <p15:guide id="19" pos="5602" userDrawn="1">
          <p15:clr>
            <a:srgbClr val="A4A3A4"/>
          </p15:clr>
        </p15:guide>
        <p15:guide id="20" pos="635" userDrawn="1">
          <p15:clr>
            <a:srgbClr val="A4A3A4"/>
          </p15:clr>
        </p15:guide>
        <p15:guide id="21" pos="181" userDrawn="1">
          <p15:clr>
            <a:srgbClr val="A4A3A4"/>
          </p15:clr>
        </p15:guide>
        <p15:guide id="22" orient="horz" pos="39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e" initials="w" lastIdx="1" clrIdx="0">
    <p:extLst>
      <p:ext uri="{19B8F6BF-5375-455C-9EA6-DF929625EA0E}">
        <p15:presenceInfo xmlns:p15="http://schemas.microsoft.com/office/powerpoint/2012/main" userId="whi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9"/>
    <p:restoredTop sz="94694"/>
  </p:normalViewPr>
  <p:slideViewPr>
    <p:cSldViewPr snapToGrid="0" snapToObjects="1">
      <p:cViewPr>
        <p:scale>
          <a:sx n="100" d="100"/>
          <a:sy n="100" d="100"/>
        </p:scale>
        <p:origin x="1744" y="504"/>
      </p:cViewPr>
      <p:guideLst>
        <p:guide orient="horz" pos="2160"/>
        <p:guide pos="4694"/>
        <p:guide pos="1973"/>
        <p:guide pos="1066"/>
        <p:guide pos="2880"/>
        <p:guide pos="3787"/>
        <p:guide orient="horz" pos="2659"/>
        <p:guide orient="horz" pos="3067"/>
        <p:guide orient="horz" pos="3521"/>
        <p:guide pos="4241"/>
        <p:guide pos="3334"/>
        <p:guide pos="2426"/>
        <p:guide pos="1519"/>
        <p:guide orient="horz" pos="1706"/>
        <p:guide orient="horz" pos="1253"/>
        <p:guide orient="horz" pos="799"/>
        <p:guide orient="horz" pos="346"/>
        <p:guide pos="5148"/>
        <p:guide pos="5602"/>
        <p:guide pos="635"/>
        <p:guide pos="181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51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34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42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6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53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4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7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7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0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7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5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7B29-C73C-2E4F-A001-C41B28F7BD96}" type="datetimeFigureOut">
              <a:rPr kumimoji="1" lang="ko-KR" altLang="en-US" smtClean="0"/>
              <a:t>2019. 3. 24.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44110" y="1829847"/>
            <a:ext cx="20679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THE COMPUTER</a:t>
            </a:r>
          </a:p>
          <a:p>
            <a:r>
              <a:rPr kumimoji="1" lang="en-US" altLang="ko-KR" sz="2600" dirty="0"/>
              <a:t>ENGINEERING</a:t>
            </a:r>
          </a:p>
          <a:p>
            <a:r>
              <a:rPr kumimoji="1" lang="en-US" altLang="ko-KR" sz="2600" dirty="0"/>
              <a:t>DESIGN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D6884-F1EB-430D-AF80-F4AE304BF4AA}"/>
              </a:ext>
            </a:extLst>
          </p:cNvPr>
          <p:cNvSpPr txBox="1"/>
          <p:nvPr/>
        </p:nvSpPr>
        <p:spPr>
          <a:xfrm>
            <a:off x="2169518" y="1349796"/>
            <a:ext cx="175024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Result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201A029-D5F8-40A0-B55F-6734203FD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490" y="2220463"/>
            <a:ext cx="4215600" cy="40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8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E281A-5F5A-4BA4-AC71-EC4F6693E9FC}"/>
              </a:ext>
            </a:extLst>
          </p:cNvPr>
          <p:cNvSpPr txBox="1"/>
          <p:nvPr/>
        </p:nvSpPr>
        <p:spPr>
          <a:xfrm>
            <a:off x="3553450" y="3048427"/>
            <a:ext cx="2685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고생한 팀원들 </a:t>
            </a:r>
            <a:endParaRPr lang="en-US" altLang="ko-KR" sz="2400" b="1" dirty="0"/>
          </a:p>
          <a:p>
            <a:r>
              <a:rPr lang="ko-KR" altLang="en-US" sz="2400" b="1" dirty="0"/>
              <a:t>모두 감사합니다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98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062144" y="1298882"/>
            <a:ext cx="20679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INDEX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26959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4" y="1931156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0.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Idea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2" y="2517206"/>
            <a:ext cx="392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Feedback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7C9D89-591C-47E3-A433-89A1D53689EB}"/>
              </a:ext>
            </a:extLst>
          </p:cNvPr>
          <p:cNvSpPr txBox="1"/>
          <p:nvPr/>
        </p:nvSpPr>
        <p:spPr>
          <a:xfrm>
            <a:off x="2559914" y="3076286"/>
            <a:ext cx="3530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2. 2</a:t>
            </a:r>
            <a:r>
              <a:rPr lang="en-US" altLang="ko-KR" sz="2400" baseline="30000" dirty="0"/>
              <a:t>nd</a:t>
            </a:r>
            <a:r>
              <a:rPr lang="en-US" altLang="ko-KR" sz="2400" dirty="0"/>
              <a:t> determined</a:t>
            </a:r>
          </a:p>
          <a:p>
            <a:r>
              <a:rPr lang="en-US" altLang="ko-KR" sz="2400" dirty="0"/>
              <a:t>     material</a:t>
            </a:r>
            <a:endParaRPr kumimoji="1" lang="en-US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11FC22-83B0-4A3A-910A-64AA3949F3D0}"/>
              </a:ext>
            </a:extLst>
          </p:cNvPr>
          <p:cNvSpPr txBox="1"/>
          <p:nvPr/>
        </p:nvSpPr>
        <p:spPr>
          <a:xfrm>
            <a:off x="2559805" y="4027842"/>
            <a:ext cx="2397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kumimoji="1" lang="en-US" altLang="ko-KR" sz="2400" dirty="0"/>
              <a:t>Manufacturing</a:t>
            </a:r>
          </a:p>
          <a:p>
            <a:r>
              <a:rPr kumimoji="1" lang="en-US" altLang="ko-KR" sz="2400" dirty="0"/>
              <a:t>     instrument</a:t>
            </a:r>
          </a:p>
          <a:p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283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9" y="1349794"/>
            <a:ext cx="96262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600" dirty="0"/>
              <a:t>Idea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7F3F653-22AE-4719-9BE5-CD4714951E5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24675" y="2049286"/>
            <a:ext cx="4215600" cy="42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4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7" y="1349797"/>
            <a:ext cx="2063007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Feedback 1</a:t>
            </a:r>
          </a:p>
        </p:txBody>
      </p:sp>
      <p:sp>
        <p:nvSpPr>
          <p:cNvPr id="20" name="화살표: 굽음 19">
            <a:extLst>
              <a:ext uri="{FF2B5EF4-FFF2-40B4-BE49-F238E27FC236}">
                <a16:creationId xmlns:a16="http://schemas.microsoft.com/office/drawing/2014/main" id="{A31BD93E-5140-4223-A82A-94AE1945B46D}"/>
              </a:ext>
            </a:extLst>
          </p:cNvPr>
          <p:cNvSpPr/>
          <p:nvPr/>
        </p:nvSpPr>
        <p:spPr>
          <a:xfrm flipV="1">
            <a:off x="2529420" y="2864778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7D77C6-E205-D746-B325-C4EDDB093DE9}"/>
              </a:ext>
            </a:extLst>
          </p:cNvPr>
          <p:cNvSpPr txBox="1">
            <a:spLocks/>
          </p:cNvSpPr>
          <p:nvPr/>
        </p:nvSpPr>
        <p:spPr>
          <a:xfrm>
            <a:off x="2142755" y="2243156"/>
            <a:ext cx="45889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아이디어는 좋으나 기술적으로 간단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63FD6-D7B7-444B-8C4F-B4AA3F3D27AF}"/>
              </a:ext>
            </a:extLst>
          </p:cNvPr>
          <p:cNvSpPr txBox="1">
            <a:spLocks/>
          </p:cNvSpPr>
          <p:nvPr/>
        </p:nvSpPr>
        <p:spPr>
          <a:xfrm>
            <a:off x="3326626" y="3034064"/>
            <a:ext cx="4125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차단막이</a:t>
            </a: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 작동하지 않는</a:t>
            </a:r>
            <a:endParaRPr lang="en-US" altLang="ko-KR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예외 사항 추가</a:t>
            </a:r>
          </a:p>
        </p:txBody>
      </p:sp>
      <p:sp>
        <p:nvSpPr>
          <p:cNvPr id="25" name="화살표: 굽음 19">
            <a:extLst>
              <a:ext uri="{FF2B5EF4-FFF2-40B4-BE49-F238E27FC236}">
                <a16:creationId xmlns:a16="http://schemas.microsoft.com/office/drawing/2014/main" id="{C8661A8D-1889-471B-BB63-5AB60584F780}"/>
              </a:ext>
            </a:extLst>
          </p:cNvPr>
          <p:cNvSpPr/>
          <p:nvPr/>
        </p:nvSpPr>
        <p:spPr>
          <a:xfrm flipV="1">
            <a:off x="3499181" y="3894674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40AEC4-A62C-4039-887E-A2F131FE8FF5}"/>
              </a:ext>
            </a:extLst>
          </p:cNvPr>
          <p:cNvSpPr txBox="1">
            <a:spLocks/>
          </p:cNvSpPr>
          <p:nvPr/>
        </p:nvSpPr>
        <p:spPr>
          <a:xfrm>
            <a:off x="4244589" y="4077406"/>
            <a:ext cx="4004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안전사고 </a:t>
            </a:r>
            <a:r>
              <a:rPr lang="en-US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긴급상황 대비</a:t>
            </a:r>
          </a:p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음성 출력 시스템 추가</a:t>
            </a:r>
          </a:p>
        </p:txBody>
      </p:sp>
    </p:spTree>
    <p:extLst>
      <p:ext uri="{BB962C8B-B14F-4D97-AF65-F5344CB8AC3E}">
        <p14:creationId xmlns:p14="http://schemas.microsoft.com/office/powerpoint/2010/main" val="225935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  <p:bldP spid="25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7" y="1349797"/>
            <a:ext cx="2063007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/>
              <a:t>Feedback 2</a:t>
            </a:r>
            <a:endParaRPr kumimoji="1" lang="en-US" altLang="ko-KR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CDD1F-EA72-4732-974D-CA9F582DA92D}"/>
              </a:ext>
            </a:extLst>
          </p:cNvPr>
          <p:cNvSpPr txBox="1">
            <a:spLocks/>
          </p:cNvSpPr>
          <p:nvPr/>
        </p:nvSpPr>
        <p:spPr>
          <a:xfrm>
            <a:off x="3447492" y="3190170"/>
            <a:ext cx="40042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문은 자동으로 닫히지 않음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A0631-22C4-5E42-B919-952D8D3150FE}"/>
              </a:ext>
            </a:extLst>
          </p:cNvPr>
          <p:cNvSpPr txBox="1">
            <a:spLocks/>
          </p:cNvSpPr>
          <p:nvPr/>
        </p:nvSpPr>
        <p:spPr>
          <a:xfrm>
            <a:off x="2142755" y="2243156"/>
            <a:ext cx="45889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차단막은</a:t>
            </a: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 자동 시스템</a:t>
            </a:r>
          </a:p>
        </p:txBody>
      </p:sp>
      <p:sp>
        <p:nvSpPr>
          <p:cNvPr id="24" name="화살표: 굽음 19">
            <a:extLst>
              <a:ext uri="{FF2B5EF4-FFF2-40B4-BE49-F238E27FC236}">
                <a16:creationId xmlns:a16="http://schemas.microsoft.com/office/drawing/2014/main" id="{4D52B79D-113E-804F-BEDB-04F39B1DC5D8}"/>
              </a:ext>
            </a:extLst>
          </p:cNvPr>
          <p:cNvSpPr/>
          <p:nvPr/>
        </p:nvSpPr>
        <p:spPr>
          <a:xfrm flipV="1">
            <a:off x="2529420" y="2864778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굽음 19">
            <a:extLst>
              <a:ext uri="{FF2B5EF4-FFF2-40B4-BE49-F238E27FC236}">
                <a16:creationId xmlns:a16="http://schemas.microsoft.com/office/drawing/2014/main" id="{1300643F-AABF-EE49-92B7-BAA2F1500027}"/>
              </a:ext>
            </a:extLst>
          </p:cNvPr>
          <p:cNvSpPr/>
          <p:nvPr/>
        </p:nvSpPr>
        <p:spPr>
          <a:xfrm flipV="1">
            <a:off x="3511800" y="3753469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918D68-5AFF-AE47-8FA8-068153E035A4}"/>
              </a:ext>
            </a:extLst>
          </p:cNvPr>
          <p:cNvSpPr txBox="1">
            <a:spLocks/>
          </p:cNvSpPr>
          <p:nvPr/>
        </p:nvSpPr>
        <p:spPr>
          <a:xfrm>
            <a:off x="4337270" y="4077406"/>
            <a:ext cx="40042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기존 여닫이 문의 자동화</a:t>
            </a:r>
          </a:p>
        </p:txBody>
      </p:sp>
    </p:spTree>
    <p:extLst>
      <p:ext uri="{BB962C8B-B14F-4D97-AF65-F5344CB8AC3E}">
        <p14:creationId xmlns:p14="http://schemas.microsoft.com/office/powerpoint/2010/main" val="32064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  <p:bldP spid="25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26394A-6351-40F5-A4D0-FAC62A335399}"/>
              </a:ext>
            </a:extLst>
          </p:cNvPr>
          <p:cNvSpPr txBox="1"/>
          <p:nvPr/>
        </p:nvSpPr>
        <p:spPr>
          <a:xfrm>
            <a:off x="2169518" y="1349796"/>
            <a:ext cx="175024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91DD6-46D2-48DC-8845-98D2C402C302}"/>
              </a:ext>
            </a:extLst>
          </p:cNvPr>
          <p:cNvSpPr txBox="1"/>
          <p:nvPr/>
        </p:nvSpPr>
        <p:spPr>
          <a:xfrm>
            <a:off x="2169517" y="2153324"/>
            <a:ext cx="5082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1.	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실린더로 </a:t>
            </a:r>
            <a:r>
              <a:rPr lang="ko-KR" altLang="en-US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차단막을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 올려 객체의 진입을 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방해</a:t>
            </a:r>
          </a:p>
          <a:p>
            <a:pPr algn="ctr"/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화재 시 센서에 의해 인터럽트 동작 </a:t>
            </a:r>
          </a:p>
          <a:p>
            <a:pPr algn="ctr"/>
            <a:endParaRPr lang="en-US" altLang="ko-KR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3.	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앰프 모듈을 통해 경고음을 추가</a:t>
            </a:r>
          </a:p>
        </p:txBody>
      </p:sp>
    </p:spTree>
    <p:extLst>
      <p:ext uri="{BB962C8B-B14F-4D97-AF65-F5344CB8AC3E}">
        <p14:creationId xmlns:p14="http://schemas.microsoft.com/office/powerpoint/2010/main" val="36741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EA1D13-4666-4ACD-A0C0-1032B562C966}"/>
              </a:ext>
            </a:extLst>
          </p:cNvPr>
          <p:cNvSpPr txBox="1"/>
          <p:nvPr/>
        </p:nvSpPr>
        <p:spPr>
          <a:xfrm>
            <a:off x="2169518" y="1149743"/>
            <a:ext cx="3528278" cy="8925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2nd</a:t>
            </a:r>
            <a:r>
              <a:rPr kumimoji="1" lang="ko-KR" altLang="en-US" sz="2600" dirty="0"/>
              <a:t> </a:t>
            </a:r>
            <a:r>
              <a:rPr kumimoji="1" lang="en-US" altLang="ko-KR" sz="2600" dirty="0"/>
              <a:t>determined</a:t>
            </a:r>
            <a:r>
              <a:rPr kumimoji="1" lang="ko-KR" altLang="en-US" sz="2600" dirty="0"/>
              <a:t> </a:t>
            </a:r>
            <a:r>
              <a:rPr kumimoji="1" lang="en-US" altLang="ko-KR" sz="2600" dirty="0"/>
              <a:t>material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EC3F17D-ABAF-4F89-8C01-86A578C2D34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21" y="2054885"/>
            <a:ext cx="4215600" cy="4215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C27234-6815-4FF5-B649-EDBA3BDD2BC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12" y="2065922"/>
            <a:ext cx="4215600" cy="4215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8D6EAA-9043-400A-A2FA-4565276A16D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555427" y="2071027"/>
            <a:ext cx="4215600" cy="4215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9647B72-41BA-4D83-B2B9-1C694FBACF2D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567792" y="2047894"/>
            <a:ext cx="4215600" cy="4215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8FF7A94-E4DE-4294-96A1-253EE0F1007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555427" y="2047400"/>
            <a:ext cx="4215600" cy="4215600"/>
          </a:xfrm>
          <a:prstGeom prst="rect">
            <a:avLst/>
          </a:prstGeom>
        </p:spPr>
      </p:pic>
      <p:pic>
        <p:nvPicPr>
          <p:cNvPr id="34" name="그림 33" descr="전자기기이(가) 표시된 사진&#10;&#10;자동 생성된 설명">
            <a:extLst>
              <a:ext uri="{FF2B5EF4-FFF2-40B4-BE49-F238E27FC236}">
                <a16:creationId xmlns:a16="http://schemas.microsoft.com/office/drawing/2014/main" id="{60214E77-A0AF-4A97-8288-086CCAD98A0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27" y="2046906"/>
            <a:ext cx="4215600" cy="42156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CC10B12-3FDD-F340-8C4E-5F1D497300DC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2553756" y="2053897"/>
            <a:ext cx="4215600" cy="42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6A9ED4-C95E-4D7D-8862-485CB111FFCC}"/>
              </a:ext>
            </a:extLst>
          </p:cNvPr>
          <p:cNvSpPr txBox="1"/>
          <p:nvPr/>
        </p:nvSpPr>
        <p:spPr>
          <a:xfrm>
            <a:off x="2169518" y="1149743"/>
            <a:ext cx="3679060" cy="8925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Manufacturing instrument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C1A1604-2BDE-4795-A62A-31636700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44" y="2063730"/>
            <a:ext cx="4216864" cy="42168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31B3196-3166-48D2-810A-992A6B41B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35" y="2046360"/>
            <a:ext cx="4216862" cy="4216862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CD0EC1-7BEF-4FFC-A430-95FC3D4AE231}"/>
              </a:ext>
            </a:extLst>
          </p:cNvPr>
          <p:cNvCxnSpPr>
            <a:cxnSpLocks/>
          </p:cNvCxnSpPr>
          <p:nvPr/>
        </p:nvCxnSpPr>
        <p:spPr>
          <a:xfrm flipH="1">
            <a:off x="7006261" y="2092057"/>
            <a:ext cx="635574" cy="2000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56D6C8AC-80F9-4CFE-BE0B-4D3FABDEA126}"/>
              </a:ext>
            </a:extLst>
          </p:cNvPr>
          <p:cNvSpPr/>
          <p:nvPr/>
        </p:nvSpPr>
        <p:spPr>
          <a:xfrm>
            <a:off x="7727887" y="1596019"/>
            <a:ext cx="1051150" cy="7902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차폐막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034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D6884-F1EB-430D-AF80-F4AE304BF4AA}"/>
              </a:ext>
            </a:extLst>
          </p:cNvPr>
          <p:cNvSpPr txBox="1"/>
          <p:nvPr/>
        </p:nvSpPr>
        <p:spPr>
          <a:xfrm>
            <a:off x="2169518" y="1349796"/>
            <a:ext cx="175024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Result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222781-DAB7-4A43-B15E-805B1D323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797" y="2192049"/>
            <a:ext cx="4215600" cy="4074206"/>
          </a:xfrm>
          <a:prstGeom prst="rect">
            <a:avLst/>
          </a:prstGeom>
        </p:spPr>
      </p:pic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FDE3CD3-C5AE-4177-B9BB-865AFA852701}"/>
              </a:ext>
            </a:extLst>
          </p:cNvPr>
          <p:cNvSpPr/>
          <p:nvPr/>
        </p:nvSpPr>
        <p:spPr>
          <a:xfrm>
            <a:off x="3682685" y="3019197"/>
            <a:ext cx="402671" cy="378744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6DD27AF2-A779-45BB-A09D-9EBF9E0B48FE}"/>
              </a:ext>
            </a:extLst>
          </p:cNvPr>
          <p:cNvSpPr/>
          <p:nvPr/>
        </p:nvSpPr>
        <p:spPr>
          <a:xfrm>
            <a:off x="3808885" y="4517782"/>
            <a:ext cx="402671" cy="378744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79B66CB7-9D78-4E66-B07F-D779141EFE51}"/>
              </a:ext>
            </a:extLst>
          </p:cNvPr>
          <p:cNvSpPr/>
          <p:nvPr/>
        </p:nvSpPr>
        <p:spPr>
          <a:xfrm>
            <a:off x="3670858" y="5036930"/>
            <a:ext cx="402671" cy="378744"/>
          </a:xfrm>
          <a:prstGeom prst="flowChartConnector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CE223B83-86C4-4652-B51C-BD629520E80C}"/>
              </a:ext>
            </a:extLst>
          </p:cNvPr>
          <p:cNvSpPr/>
          <p:nvPr/>
        </p:nvSpPr>
        <p:spPr>
          <a:xfrm>
            <a:off x="4715584" y="5666801"/>
            <a:ext cx="577141" cy="529600"/>
          </a:xfrm>
          <a:prstGeom prst="flowChartConnector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7A845CA1-E895-491F-80BE-F696BEE1A2DC}"/>
              </a:ext>
            </a:extLst>
          </p:cNvPr>
          <p:cNvSpPr/>
          <p:nvPr/>
        </p:nvSpPr>
        <p:spPr>
          <a:xfrm>
            <a:off x="3697525" y="5370066"/>
            <a:ext cx="577141" cy="529600"/>
          </a:xfrm>
          <a:prstGeom prst="flowChartConnector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5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6" grpId="0" animBg="1"/>
      <p:bldP spid="31" grpId="0" animBg="1"/>
      <p:bldP spid="3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</TotalTime>
  <Words>94</Words>
  <Application>Microsoft Macintosh PowerPoint</Application>
  <PresentationFormat>화면 슬라이드 쇼(4:3)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이종호</cp:lastModifiedBy>
  <cp:revision>76</cp:revision>
  <dcterms:created xsi:type="dcterms:W3CDTF">2019-03-12T04:05:01Z</dcterms:created>
  <dcterms:modified xsi:type="dcterms:W3CDTF">2019-03-24T11:38:36Z</dcterms:modified>
</cp:coreProperties>
</file>