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99" r:id="rId4"/>
    <p:sldId id="265" r:id="rId5"/>
    <p:sldId id="300" r:id="rId6"/>
    <p:sldId id="298" r:id="rId7"/>
    <p:sldId id="295" r:id="rId8"/>
    <p:sldId id="296" r:id="rId9"/>
    <p:sldId id="29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DBAA79-8B9F-45FC-984D-56FA3D94A126}">
          <p14:sldIdLst>
            <p14:sldId id="256"/>
            <p14:sldId id="258"/>
            <p14:sldId id="299"/>
            <p14:sldId id="265"/>
            <p14:sldId id="300"/>
            <p14:sldId id="298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694" userDrawn="1">
          <p15:clr>
            <a:srgbClr val="A4A3A4"/>
          </p15:clr>
        </p15:guide>
        <p15:guide id="3" pos="1973" userDrawn="1">
          <p15:clr>
            <a:srgbClr val="A4A3A4"/>
          </p15:clr>
        </p15:guide>
        <p15:guide id="4" pos="1066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3787" userDrawn="1">
          <p15:clr>
            <a:srgbClr val="A4A3A4"/>
          </p15:clr>
        </p15:guide>
        <p15:guide id="7" orient="horz" pos="2659" userDrawn="1">
          <p15:clr>
            <a:srgbClr val="A4A3A4"/>
          </p15:clr>
        </p15:guide>
        <p15:guide id="8" orient="horz" pos="3067" userDrawn="1">
          <p15:clr>
            <a:srgbClr val="A4A3A4"/>
          </p15:clr>
        </p15:guide>
        <p15:guide id="9" orient="horz" pos="3521" userDrawn="1">
          <p15:clr>
            <a:srgbClr val="A4A3A4"/>
          </p15:clr>
        </p15:guide>
        <p15:guide id="10" pos="4241" userDrawn="1">
          <p15:clr>
            <a:srgbClr val="A4A3A4"/>
          </p15:clr>
        </p15:guide>
        <p15:guide id="11" pos="3334" userDrawn="1">
          <p15:clr>
            <a:srgbClr val="A4A3A4"/>
          </p15:clr>
        </p15:guide>
        <p15:guide id="12" pos="2426" userDrawn="1">
          <p15:clr>
            <a:srgbClr val="A4A3A4"/>
          </p15:clr>
        </p15:guide>
        <p15:guide id="13" pos="1519" userDrawn="1">
          <p15:clr>
            <a:srgbClr val="A4A3A4"/>
          </p15:clr>
        </p15:guide>
        <p15:guide id="14" orient="horz" pos="1706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  <p15:guide id="16" orient="horz" pos="799" userDrawn="1">
          <p15:clr>
            <a:srgbClr val="A4A3A4"/>
          </p15:clr>
        </p15:guide>
        <p15:guide id="17" orient="horz" pos="346" userDrawn="1">
          <p15:clr>
            <a:srgbClr val="A4A3A4"/>
          </p15:clr>
        </p15:guide>
        <p15:guide id="18" pos="5148" userDrawn="1">
          <p15:clr>
            <a:srgbClr val="A4A3A4"/>
          </p15:clr>
        </p15:guide>
        <p15:guide id="19" pos="5602" userDrawn="1">
          <p15:clr>
            <a:srgbClr val="A4A3A4"/>
          </p15:clr>
        </p15:guide>
        <p15:guide id="20" pos="635" userDrawn="1">
          <p15:clr>
            <a:srgbClr val="A4A3A4"/>
          </p15:clr>
        </p15:guide>
        <p15:guide id="21" pos="181" userDrawn="1">
          <p15:clr>
            <a:srgbClr val="A4A3A4"/>
          </p15:clr>
        </p15:guide>
        <p15:guide id="22" orient="horz" pos="39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ite" initials="w" lastIdx="1" clrIdx="0">
    <p:extLst>
      <p:ext uri="{19B8F6BF-5375-455C-9EA6-DF929625EA0E}">
        <p15:presenceInfo xmlns:p15="http://schemas.microsoft.com/office/powerpoint/2012/main" userId="whi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9"/>
    <p:restoredTop sz="94694"/>
  </p:normalViewPr>
  <p:slideViewPr>
    <p:cSldViewPr snapToGrid="0" snapToObjects="1">
      <p:cViewPr varScale="1">
        <p:scale>
          <a:sx n="71" d="100"/>
          <a:sy n="71" d="100"/>
        </p:scale>
        <p:origin x="336" y="78"/>
      </p:cViewPr>
      <p:guideLst>
        <p:guide orient="horz" pos="2160"/>
        <p:guide pos="4694"/>
        <p:guide pos="1973"/>
        <p:guide pos="1066"/>
        <p:guide pos="2880"/>
        <p:guide pos="3787"/>
        <p:guide orient="horz" pos="2659"/>
        <p:guide orient="horz" pos="3067"/>
        <p:guide orient="horz" pos="3521"/>
        <p:guide pos="4241"/>
        <p:guide pos="3334"/>
        <p:guide pos="2426"/>
        <p:guide pos="1519"/>
        <p:guide orient="horz" pos="1706"/>
        <p:guide orient="horz" pos="1253"/>
        <p:guide orient="horz" pos="799"/>
        <p:guide orient="horz" pos="346"/>
        <p:guide pos="5148"/>
        <p:guide pos="5602"/>
        <p:guide pos="635"/>
        <p:guide pos="181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51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343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425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566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539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2019-03-26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43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2019-03-26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87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2019-03-26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67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2019-03-26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605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2019-03-26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477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2019-03-26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15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7B29-C73C-2E4F-A001-C41B28F7BD96}" type="datetimeFigureOut">
              <a:rPr kumimoji="1" lang="ko-KR" altLang="en-US" smtClean="0"/>
              <a:t>2019-03-26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44110" y="1829847"/>
            <a:ext cx="20679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THE COMPUTER</a:t>
            </a:r>
          </a:p>
          <a:p>
            <a:r>
              <a:rPr kumimoji="1" lang="en-US" altLang="ko-KR" sz="2600" dirty="0"/>
              <a:t>ENGINEERING</a:t>
            </a:r>
          </a:p>
          <a:p>
            <a:r>
              <a:rPr kumimoji="1" lang="en-US" altLang="ko-KR" sz="2600" dirty="0"/>
              <a:t>DESIGN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062144" y="1298882"/>
            <a:ext cx="20679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INDEX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26959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559914" y="1931156"/>
            <a:ext cx="2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0.</a:t>
            </a:r>
            <a:r>
              <a:rPr kumimoji="1" lang="ko-KR" altLang="en-US" sz="2400" dirty="0"/>
              <a:t> </a:t>
            </a:r>
            <a:r>
              <a:rPr kumimoji="1" lang="en-US" altLang="ko-KR" sz="2400" dirty="0" smtClean="0"/>
              <a:t>intro</a:t>
            </a:r>
            <a:endParaRPr kumimoji="1" lang="en-US" altLang="ko-KR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559805" y="2436434"/>
            <a:ext cx="3925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1. idea </a:t>
            </a:r>
            <a:endParaRPr kumimoji="1" lang="en-US" altLang="ko-KR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7C9D89-591C-47E3-A433-89A1D53689EB}"/>
              </a:ext>
            </a:extLst>
          </p:cNvPr>
          <p:cNvSpPr txBox="1"/>
          <p:nvPr/>
        </p:nvSpPr>
        <p:spPr>
          <a:xfrm>
            <a:off x="2559914" y="3035587"/>
            <a:ext cx="3530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en-US" altLang="ko-KR" sz="2400" dirty="0" smtClean="0"/>
              <a:t>. marketability</a:t>
            </a:r>
            <a:endParaRPr kumimoji="1" lang="en-US" altLang="ko-KR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11FC22-83B0-4A3A-910A-64AA3949F3D0}"/>
              </a:ext>
            </a:extLst>
          </p:cNvPr>
          <p:cNvSpPr txBox="1"/>
          <p:nvPr/>
        </p:nvSpPr>
        <p:spPr>
          <a:xfrm>
            <a:off x="2559914" y="3637257"/>
            <a:ext cx="2397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</a:t>
            </a:r>
            <a:r>
              <a:rPr lang="en-US" altLang="ko-KR" sz="2400" dirty="0" smtClean="0"/>
              <a:t>. result 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2831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9" y="1349794"/>
            <a:ext cx="96262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 smtClean="0"/>
              <a:t>intro</a:t>
            </a:r>
            <a:endParaRPr kumimoji="1" lang="en-US" altLang="ko-KR" sz="2600" dirty="0"/>
          </a:p>
        </p:txBody>
      </p:sp>
      <p:sp>
        <p:nvSpPr>
          <p:cNvPr id="2" name="직사각형 1"/>
          <p:cNvSpPr/>
          <p:nvPr/>
        </p:nvSpPr>
        <p:spPr>
          <a:xfrm>
            <a:off x="3842639" y="1881224"/>
            <a:ext cx="1458722" cy="7293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개인주의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874133" y="3428999"/>
            <a:ext cx="1395734" cy="8690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사람들간의 유대 약화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733845" y="5081007"/>
            <a:ext cx="1676311" cy="10915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인터넷 개인 방송의 부상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>
            <a:off x="4377045" y="2784056"/>
            <a:ext cx="389911" cy="45231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4377045" y="4496960"/>
            <a:ext cx="389911" cy="45231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12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9" y="1349794"/>
            <a:ext cx="96262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 smtClean="0"/>
              <a:t>intro</a:t>
            </a:r>
            <a:endParaRPr kumimoji="1" lang="en-US" altLang="ko-KR" sz="2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38" y="2954563"/>
            <a:ext cx="5301525" cy="31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4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9" y="1349794"/>
            <a:ext cx="96262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Idea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355" y="2199962"/>
            <a:ext cx="5675290" cy="367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1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9" y="1349794"/>
            <a:ext cx="96262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Idea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328" y="1942313"/>
            <a:ext cx="5671344" cy="425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9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9" y="1349794"/>
            <a:ext cx="96262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Idea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85" y="2158594"/>
            <a:ext cx="5718322" cy="343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3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8" y="1349795"/>
            <a:ext cx="2002919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 smtClean="0"/>
              <a:t>Marketability</a:t>
            </a:r>
            <a:endParaRPr kumimoji="1" lang="en-US" altLang="ko-KR" sz="2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387" y="1899304"/>
            <a:ext cx="4383226" cy="43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6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58453" y="3092824"/>
            <a:ext cx="16270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/>
              <a:t>Thank You!</a:t>
            </a:r>
            <a:endParaRPr lang="ko-KR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5485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627</TotalTime>
  <Words>52</Words>
  <Application>Microsoft Office PowerPoint</Application>
  <PresentationFormat>화면 슬라이드 쇼(4:3)</PresentationFormat>
  <Paragraphs>27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이종호</dc:creator>
  <cp:lastModifiedBy>user</cp:lastModifiedBy>
  <cp:revision>81</cp:revision>
  <dcterms:created xsi:type="dcterms:W3CDTF">2019-03-12T04:05:01Z</dcterms:created>
  <dcterms:modified xsi:type="dcterms:W3CDTF">2019-03-26T04:09:34Z</dcterms:modified>
</cp:coreProperties>
</file>