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8" r:id="rId5"/>
    <p:sldId id="271" r:id="rId6"/>
    <p:sldId id="272" r:id="rId7"/>
    <p:sldId id="274" r:id="rId8"/>
    <p:sldId id="275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9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184" y="176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2019. 3. 17.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60218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Activity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F17AC3-A659-3C44-8749-D72BDE2389B8}"/>
              </a:ext>
            </a:extLst>
          </p:cNvPr>
          <p:cNvSpPr/>
          <p:nvPr/>
        </p:nvSpPr>
        <p:spPr>
          <a:xfrm>
            <a:off x="2302764" y="1203787"/>
            <a:ext cx="4693358" cy="454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타임 테이블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</a:t>
            </a:r>
            <a:r>
              <a:rPr kumimoji="1" lang="ko-KR" altLang="en-US" dirty="0"/>
              <a:t> 프로젝트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</a:t>
            </a:r>
            <a:r>
              <a:rPr kumimoji="1" lang="ko-KR" altLang="en-US" dirty="0"/>
              <a:t> 저장소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</a:t>
            </a:r>
            <a:r>
              <a:rPr kumimoji="1" lang="ko-KR" altLang="en-US" dirty="0"/>
              <a:t> 사용량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단체사진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순으로 올려주세요 </a:t>
            </a:r>
            <a:r>
              <a:rPr kumimoji="1" lang="ko-KR" altLang="en-US" dirty="0" err="1"/>
              <a:t>누를때마다</a:t>
            </a:r>
            <a:r>
              <a:rPr kumimoji="1" lang="ko-KR" altLang="en-US" dirty="0"/>
              <a:t> 전환 </a:t>
            </a:r>
          </a:p>
        </p:txBody>
      </p:sp>
    </p:spTree>
    <p:extLst>
      <p:ext uri="{BB962C8B-B14F-4D97-AF65-F5344CB8AC3E}">
        <p14:creationId xmlns:p14="http://schemas.microsoft.com/office/powerpoint/2010/main" val="10558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44829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4A72B-E839-6F48-B33C-DC39BF8E1C4D}"/>
              </a:ext>
            </a:extLst>
          </p:cNvPr>
          <p:cNvSpPr txBox="1"/>
          <p:nvPr/>
        </p:nvSpPr>
        <p:spPr>
          <a:xfrm>
            <a:off x="2716924" y="1626781"/>
            <a:ext cx="241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향후 계획 </a:t>
            </a:r>
            <a:r>
              <a:rPr kumimoji="1" lang="en-US" altLang="ko-KR" sz="1400" dirty="0"/>
              <a:t>To do </a:t>
            </a:r>
            <a:r>
              <a:rPr kumimoji="1" lang="ko-KR" altLang="en-US" sz="1400" dirty="0"/>
              <a:t>리스트를 참고하여 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뭐무머뭐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뭐뭐뭐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뭐뭠뭐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뭐무머ㅜ머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CDB1B1-030D-E740-8DE6-C05D91A9D58A}"/>
              </a:ext>
            </a:extLst>
          </p:cNvPr>
          <p:cNvSpPr txBox="1"/>
          <p:nvPr/>
        </p:nvSpPr>
        <p:spPr>
          <a:xfrm>
            <a:off x="2670468" y="3791161"/>
            <a:ext cx="241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진행중 </a:t>
            </a:r>
            <a:r>
              <a:rPr kumimoji="1" lang="en-US" altLang="ko-KR" sz="1400" dirty="0"/>
              <a:t>Progress </a:t>
            </a:r>
            <a:r>
              <a:rPr kumimoji="1" lang="ko-KR" altLang="en-US" sz="1400" dirty="0"/>
              <a:t>리스트를 참고하여 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뭐무머뭐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뭐뭐뭐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뭐뭠뭐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 err="1"/>
              <a:t>뭐무머ㅜ머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6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Improve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Development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3" y="3665452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Structure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307628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Material</a:t>
            </a:r>
            <a:endParaRPr kumimoji="1"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AD7C7-4487-6843-8C42-17743ADC9A56}"/>
              </a:ext>
            </a:extLst>
          </p:cNvPr>
          <p:cNvSpPr txBox="1"/>
          <p:nvPr/>
        </p:nvSpPr>
        <p:spPr>
          <a:xfrm>
            <a:off x="2559913" y="4306470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99B535-C816-8542-8975-46D8A31FF002}"/>
              </a:ext>
            </a:extLst>
          </p:cNvPr>
          <p:cNvSpPr txBox="1"/>
          <p:nvPr/>
        </p:nvSpPr>
        <p:spPr>
          <a:xfrm>
            <a:off x="2559913" y="4944652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Activity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C9FFC-F67F-3A4A-900F-546A03C97CD8}"/>
              </a:ext>
            </a:extLst>
          </p:cNvPr>
          <p:cNvSpPr txBox="1"/>
          <p:nvPr/>
        </p:nvSpPr>
        <p:spPr>
          <a:xfrm>
            <a:off x="2559913" y="5582239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Plan</a:t>
            </a:r>
            <a:endParaRPr kumimoji="1"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14321-C088-0341-A1A1-AA9068360947}"/>
              </a:ext>
            </a:extLst>
          </p:cNvPr>
          <p:cNvSpPr txBox="1"/>
          <p:nvPr/>
        </p:nvSpPr>
        <p:spPr>
          <a:xfrm>
            <a:off x="4293154" y="1032800"/>
            <a:ext cx="3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변경 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숫자로 색인 넣기</a:t>
            </a:r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1222802" y="1396382"/>
            <a:ext cx="1693619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144109" y="4429043"/>
            <a:ext cx="512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제어가 어려운 객체의 진입을 방해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8E30E-6CC8-3249-9E93-06E912D54469}"/>
              </a:ext>
            </a:extLst>
          </p:cNvPr>
          <p:cNvSpPr txBox="1"/>
          <p:nvPr/>
        </p:nvSpPr>
        <p:spPr>
          <a:xfrm>
            <a:off x="2998064" y="853653"/>
            <a:ext cx="215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변경점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서브 타이틀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26pt</a:t>
            </a:r>
            <a:r>
              <a:rPr kumimoji="1" lang="ko-KR" altLang="en-US" dirty="0"/>
              <a:t>로 맞추기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C47B49-29D4-FC46-9F2F-553F1BFCCDF6}"/>
              </a:ext>
            </a:extLst>
          </p:cNvPr>
          <p:cNvSpPr/>
          <p:nvPr/>
        </p:nvSpPr>
        <p:spPr>
          <a:xfrm>
            <a:off x="4904946" y="2180146"/>
            <a:ext cx="2037752" cy="162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들어가면안되는곳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Ex : </a:t>
            </a:r>
            <a:r>
              <a:rPr kumimoji="1" lang="ko-KR" altLang="en-US" dirty="0" err="1"/>
              <a:t>급식실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화장실등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00301B-868D-AF40-8DE2-A1579A4CDC19}"/>
              </a:ext>
            </a:extLst>
          </p:cNvPr>
          <p:cNvSpPr/>
          <p:nvPr/>
        </p:nvSpPr>
        <p:spPr>
          <a:xfrm>
            <a:off x="2269819" y="2201852"/>
            <a:ext cx="2037752" cy="162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</p:spTree>
    <p:extLst>
      <p:ext uri="{BB962C8B-B14F-4D97-AF65-F5344CB8AC3E}">
        <p14:creationId xmlns:p14="http://schemas.microsoft.com/office/powerpoint/2010/main" val="35221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375874"/>
            <a:ext cx="318891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Improve &amp;Development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0B0E0-2162-4D94-9BA0-27D3DC53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92" y="1978572"/>
            <a:ext cx="2776890" cy="275555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A09498-4E76-6540-B740-37E4399C2509}"/>
              </a:ext>
            </a:extLst>
          </p:cNvPr>
          <p:cNvCxnSpPr>
            <a:cxnSpLocks/>
          </p:cNvCxnSpPr>
          <p:nvPr/>
        </p:nvCxnSpPr>
        <p:spPr>
          <a:xfrm flipH="1">
            <a:off x="3794899" y="1861155"/>
            <a:ext cx="2052084" cy="61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86C4C4-CC6A-4F41-A1C9-D225537D2142}"/>
              </a:ext>
            </a:extLst>
          </p:cNvPr>
          <p:cNvSpPr txBox="1"/>
          <p:nvPr/>
        </p:nvSpPr>
        <p:spPr>
          <a:xfrm>
            <a:off x="6011834" y="1375874"/>
            <a:ext cx="2427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변경점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서브타이틀 위치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폰트사이즈</a:t>
            </a:r>
            <a:endParaRPr kumimoji="1" lang="en-US" altLang="ko-KR" dirty="0"/>
          </a:p>
          <a:p>
            <a:r>
              <a:rPr kumimoji="1" lang="ko-KR" altLang="en-US" dirty="0"/>
              <a:t>사진 크기 통일 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화살표로 표시하여 </a:t>
            </a:r>
            <a:endParaRPr kumimoji="1" lang="en-US" altLang="ko-KR" dirty="0"/>
          </a:p>
          <a:p>
            <a:r>
              <a:rPr kumimoji="1" lang="ko-KR" altLang="en-US" dirty="0"/>
              <a:t>아이디어 </a:t>
            </a:r>
            <a:r>
              <a:rPr kumimoji="1" lang="ko-KR" altLang="en-US" dirty="0" err="1"/>
              <a:t>제품표시</a:t>
            </a:r>
            <a:r>
              <a:rPr kumimoji="1" lang="ko-KR" altLang="en-US" dirty="0"/>
              <a:t> 및 </a:t>
            </a:r>
            <a:endParaRPr kumimoji="1" lang="en-US" altLang="ko-KR" dirty="0"/>
          </a:p>
          <a:p>
            <a:r>
              <a:rPr kumimoji="1" lang="ko-KR" altLang="en-US" dirty="0"/>
              <a:t>문제점 나열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4120055" y="660218"/>
            <a:ext cx="318891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Improve &amp;Development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03B85B-5787-43A7-8475-D5971B88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52" y="1842607"/>
            <a:ext cx="4230913" cy="37458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94B786-B255-5440-9911-072F1417F535}"/>
              </a:ext>
            </a:extLst>
          </p:cNvPr>
          <p:cNvSpPr txBox="1"/>
          <p:nvPr/>
        </p:nvSpPr>
        <p:spPr>
          <a:xfrm>
            <a:off x="6011834" y="1375874"/>
            <a:ext cx="2427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변경점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서브타이틀 위치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폰트사이즈</a:t>
            </a:r>
            <a:endParaRPr kumimoji="1" lang="en-US" altLang="ko-KR" dirty="0"/>
          </a:p>
          <a:p>
            <a:r>
              <a:rPr kumimoji="1" lang="ko-KR" altLang="en-US" dirty="0"/>
              <a:t>사진 크기 통일 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화살표로 표시하여 </a:t>
            </a:r>
            <a:endParaRPr kumimoji="1" lang="en-US" altLang="ko-KR" dirty="0"/>
          </a:p>
          <a:p>
            <a:r>
              <a:rPr kumimoji="1" lang="ko-KR" altLang="en-US" dirty="0"/>
              <a:t>아이디어 </a:t>
            </a:r>
            <a:r>
              <a:rPr kumimoji="1" lang="ko-KR" altLang="en-US" dirty="0" err="1"/>
              <a:t>제품표시</a:t>
            </a:r>
            <a:r>
              <a:rPr kumimoji="1" lang="ko-KR" altLang="en-US" dirty="0"/>
              <a:t> 및 </a:t>
            </a:r>
            <a:endParaRPr kumimoji="1" lang="en-US" altLang="ko-KR" dirty="0"/>
          </a:p>
          <a:p>
            <a:r>
              <a:rPr kumimoji="1" lang="ko-KR" altLang="en-US" dirty="0"/>
              <a:t>문제점 나열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4120055" y="660218"/>
            <a:ext cx="318891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Improve &amp;Development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045E91-584A-4D9A-BB7E-4A4130B9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50" y="2124826"/>
            <a:ext cx="4215113" cy="34475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B112B3-499F-1140-B007-0DB145F848D6}"/>
              </a:ext>
            </a:extLst>
          </p:cNvPr>
          <p:cNvSpPr txBox="1"/>
          <p:nvPr/>
        </p:nvSpPr>
        <p:spPr>
          <a:xfrm>
            <a:off x="6011834" y="1375874"/>
            <a:ext cx="2427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변경점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서브타이틀 위치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폰트사이즈</a:t>
            </a:r>
            <a:endParaRPr kumimoji="1" lang="en-US" altLang="ko-KR" dirty="0"/>
          </a:p>
          <a:p>
            <a:r>
              <a:rPr kumimoji="1" lang="ko-KR" altLang="en-US" dirty="0"/>
              <a:t>사진 크기 통일 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화살표로 표시하여 </a:t>
            </a:r>
            <a:endParaRPr kumimoji="1" lang="en-US" altLang="ko-KR" dirty="0"/>
          </a:p>
          <a:p>
            <a:r>
              <a:rPr kumimoji="1" lang="ko-KR" altLang="en-US" dirty="0"/>
              <a:t>아이디어 </a:t>
            </a:r>
            <a:r>
              <a:rPr kumimoji="1" lang="ko-KR" altLang="en-US" dirty="0" err="1"/>
              <a:t>제품표시</a:t>
            </a:r>
            <a:r>
              <a:rPr kumimoji="1" lang="ko-KR" altLang="en-US" dirty="0"/>
              <a:t> 및 </a:t>
            </a:r>
            <a:endParaRPr kumimoji="1" lang="en-US" altLang="ko-KR" dirty="0"/>
          </a:p>
          <a:p>
            <a:r>
              <a:rPr kumimoji="1" lang="ko-KR" altLang="en-US" dirty="0"/>
              <a:t>문제점 나열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611012" y="945461"/>
            <a:ext cx="3254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인체감지 센서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실린더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우노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r3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7AF0-B08B-0F4B-8531-1954DCA33FBA}"/>
              </a:ext>
            </a:extLst>
          </p:cNvPr>
          <p:cNvSpPr txBox="1"/>
          <p:nvPr/>
        </p:nvSpPr>
        <p:spPr>
          <a:xfrm>
            <a:off x="61220" y="2989069"/>
            <a:ext cx="2427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변경점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서브타이틀 위치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폰트사이즈</a:t>
            </a:r>
            <a:endParaRPr kumimoji="1" lang="en-US" altLang="ko-KR" dirty="0"/>
          </a:p>
          <a:p>
            <a:r>
              <a:rPr kumimoji="1" lang="ko-KR" altLang="en-US" dirty="0" err="1"/>
              <a:t>아두이노</a:t>
            </a:r>
            <a:r>
              <a:rPr kumimoji="1" lang="ko-KR" altLang="en-US" dirty="0"/>
              <a:t> </a:t>
            </a:r>
            <a:r>
              <a:rPr kumimoji="1" lang="en-US" altLang="ko-KR" dirty="0"/>
              <a:t>r3, </a:t>
            </a:r>
            <a:r>
              <a:rPr kumimoji="1" lang="ko-KR" altLang="en-US" dirty="0"/>
              <a:t>실린더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인체감지</a:t>
            </a:r>
            <a:r>
              <a:rPr kumimoji="1" lang="ko-KR" altLang="en-US" dirty="0"/>
              <a:t> 센서 순으로 사진 나열 및 클릭 시 확대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1E9D34-307A-F249-89BF-F6FCDA249B68}"/>
              </a:ext>
            </a:extLst>
          </p:cNvPr>
          <p:cNvSpPr/>
          <p:nvPr/>
        </p:nvSpPr>
        <p:spPr>
          <a:xfrm>
            <a:off x="2200375" y="2096375"/>
            <a:ext cx="1238346" cy="115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0444D8-5687-5746-855B-BF1A394F85EC}"/>
              </a:ext>
            </a:extLst>
          </p:cNvPr>
          <p:cNvSpPr/>
          <p:nvPr/>
        </p:nvSpPr>
        <p:spPr>
          <a:xfrm>
            <a:off x="4018543" y="2096375"/>
            <a:ext cx="1238346" cy="115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C49189-12C6-374E-93DB-B2C3D6F0F8AA}"/>
              </a:ext>
            </a:extLst>
          </p:cNvPr>
          <p:cNvSpPr/>
          <p:nvPr/>
        </p:nvSpPr>
        <p:spPr>
          <a:xfrm>
            <a:off x="5762282" y="2096375"/>
            <a:ext cx="1238346" cy="115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F3990-F97B-C143-B326-1816297846ED}"/>
              </a:ext>
            </a:extLst>
          </p:cNvPr>
          <p:cNvSpPr/>
          <p:nvPr/>
        </p:nvSpPr>
        <p:spPr>
          <a:xfrm>
            <a:off x="2233905" y="4555949"/>
            <a:ext cx="4807621" cy="5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약간의 설명 </a:t>
            </a:r>
          </a:p>
        </p:txBody>
      </p:sp>
    </p:spTree>
    <p:extLst>
      <p:ext uri="{BB962C8B-B14F-4D97-AF65-F5344CB8AC3E}">
        <p14:creationId xmlns:p14="http://schemas.microsoft.com/office/powerpoint/2010/main" val="34967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44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구조물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포멕스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등</a:t>
            </a:r>
            <a:r>
              <a:rPr lang="en-US" altLang="ko-KR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가림막용</a:t>
            </a:r>
            <a:r>
              <a:rPr lang="ko-KR" altLang="en-US" sz="2400" b="1" dirty="0">
                <a:latin typeface="바탕" panose="02030600000101010101" pitchFamily="18" charset="-127"/>
                <a:ea typeface="바탕" panose="02030600000101010101" pitchFamily="18" charset="-127"/>
              </a:rPr>
              <a:t> 천</a:t>
            </a:r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64DF7-B333-3F4F-BD86-1617F8B2205A}"/>
              </a:ext>
            </a:extLst>
          </p:cNvPr>
          <p:cNvSpPr txBox="1"/>
          <p:nvPr/>
        </p:nvSpPr>
        <p:spPr>
          <a:xfrm>
            <a:off x="61220" y="2989069"/>
            <a:ext cx="242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변경점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서브타이틀 위치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폰트사이즈</a:t>
            </a:r>
            <a:endParaRPr kumimoji="1" lang="en-US" altLang="ko-KR" dirty="0"/>
          </a:p>
          <a:p>
            <a:r>
              <a:rPr kumimoji="1" lang="ko-KR" altLang="en-US" dirty="0"/>
              <a:t>구조물 </a:t>
            </a:r>
            <a:r>
              <a:rPr kumimoji="1" lang="en-US" altLang="ko-KR" dirty="0"/>
              <a:t>, </a:t>
            </a:r>
            <a:r>
              <a:rPr kumimoji="1" lang="ko-KR" altLang="en-US" dirty="0"/>
              <a:t>천 </a:t>
            </a:r>
            <a:r>
              <a:rPr kumimoji="1" lang="en-US" altLang="ko-KR" dirty="0"/>
              <a:t>,</a:t>
            </a:r>
            <a:r>
              <a:rPr kumimoji="1" lang="ko-KR" altLang="en-US" dirty="0"/>
              <a:t>   순으로 사진 나열 및 클릭 시 확대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3369EE-58F8-094D-9B8D-8B189B16BA45}"/>
              </a:ext>
            </a:extLst>
          </p:cNvPr>
          <p:cNvSpPr/>
          <p:nvPr/>
        </p:nvSpPr>
        <p:spPr>
          <a:xfrm>
            <a:off x="2200375" y="2096375"/>
            <a:ext cx="1238346" cy="115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92AD7A-2DC3-6E44-B44B-E1F309DED364}"/>
              </a:ext>
            </a:extLst>
          </p:cNvPr>
          <p:cNvSpPr/>
          <p:nvPr/>
        </p:nvSpPr>
        <p:spPr>
          <a:xfrm>
            <a:off x="3973808" y="2096375"/>
            <a:ext cx="1238346" cy="115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7EFF7-F4E2-4447-8C06-67163E861B44}"/>
              </a:ext>
            </a:extLst>
          </p:cNvPr>
          <p:cNvSpPr/>
          <p:nvPr/>
        </p:nvSpPr>
        <p:spPr>
          <a:xfrm>
            <a:off x="5762282" y="2096375"/>
            <a:ext cx="1238346" cy="115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동물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7FACBA-2217-294C-9934-0E67B1A0E638}"/>
              </a:ext>
            </a:extLst>
          </p:cNvPr>
          <p:cNvSpPr/>
          <p:nvPr/>
        </p:nvSpPr>
        <p:spPr>
          <a:xfrm>
            <a:off x="2233905" y="4555949"/>
            <a:ext cx="4807621" cy="51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약간의 설명 </a:t>
            </a:r>
          </a:p>
        </p:txBody>
      </p:sp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615348" y="660218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Algorithm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72D59D-71C1-8F4B-ADCF-EDD0ABA72864}"/>
              </a:ext>
            </a:extLst>
          </p:cNvPr>
          <p:cNvSpPr/>
          <p:nvPr/>
        </p:nvSpPr>
        <p:spPr>
          <a:xfrm>
            <a:off x="2411413" y="5321039"/>
            <a:ext cx="4680346" cy="58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텍스트 필드 설명은 단계별로 애니메이션 효과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3A963B-132C-9B4E-B655-88A0B9E8963E}"/>
              </a:ext>
            </a:extLst>
          </p:cNvPr>
          <p:cNvSpPr/>
          <p:nvPr/>
        </p:nvSpPr>
        <p:spPr>
          <a:xfrm>
            <a:off x="2458594" y="1484176"/>
            <a:ext cx="4633165" cy="359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3d</a:t>
            </a:r>
            <a:r>
              <a:rPr kumimoji="1" lang="ko-KR" altLang="en-US" dirty="0" err="1"/>
              <a:t>최종본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누를때</a:t>
            </a:r>
            <a:r>
              <a:rPr kumimoji="1" lang="ko-KR" altLang="en-US" dirty="0"/>
              <a:t> 마다 단계별로 작동하는 센서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,</a:t>
            </a:r>
            <a:r>
              <a:rPr kumimoji="1" lang="ko-KR" altLang="en-US" dirty="0"/>
              <a:t>등을 도형을 통해 강조</a:t>
            </a:r>
          </a:p>
        </p:txBody>
      </p:sp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271</Words>
  <Application>Microsoft Macintosh PowerPoint</Application>
  <PresentationFormat>화면 슬라이드 쇼(4:3)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24</cp:revision>
  <dcterms:created xsi:type="dcterms:W3CDTF">2019-03-12T04:05:01Z</dcterms:created>
  <dcterms:modified xsi:type="dcterms:W3CDTF">2019-03-17T15:21:59Z</dcterms:modified>
</cp:coreProperties>
</file>