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1" r:id="rId3"/>
    <p:sldId id="269" r:id="rId4"/>
    <p:sldId id="272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94" userDrawn="1">
          <p15:clr>
            <a:srgbClr val="A4A3A4"/>
          </p15:clr>
        </p15:guide>
        <p15:guide id="3" pos="1973" userDrawn="1">
          <p15:clr>
            <a:srgbClr val="A4A3A4"/>
          </p15:clr>
        </p15:guide>
        <p15:guide id="4" pos="1066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3787" userDrawn="1">
          <p15:clr>
            <a:srgbClr val="A4A3A4"/>
          </p15:clr>
        </p15:guide>
        <p15:guide id="7" orient="horz" pos="2659" userDrawn="1">
          <p15:clr>
            <a:srgbClr val="A4A3A4"/>
          </p15:clr>
        </p15:guide>
        <p15:guide id="8" orient="horz" pos="3067" userDrawn="1">
          <p15:clr>
            <a:srgbClr val="A4A3A4"/>
          </p15:clr>
        </p15:guide>
        <p15:guide id="9" orient="horz" pos="3521" userDrawn="1">
          <p15:clr>
            <a:srgbClr val="A4A3A4"/>
          </p15:clr>
        </p15:guide>
        <p15:guide id="10" pos="4241" userDrawn="1">
          <p15:clr>
            <a:srgbClr val="A4A3A4"/>
          </p15:clr>
        </p15:guide>
        <p15:guide id="11" pos="3334" userDrawn="1">
          <p15:clr>
            <a:srgbClr val="A4A3A4"/>
          </p15:clr>
        </p15:guide>
        <p15:guide id="12" pos="2426" userDrawn="1">
          <p15:clr>
            <a:srgbClr val="A4A3A4"/>
          </p15:clr>
        </p15:guide>
        <p15:guide id="13" pos="1519" userDrawn="1">
          <p15:clr>
            <a:srgbClr val="A4A3A4"/>
          </p15:clr>
        </p15:guide>
        <p15:guide id="14" orient="horz" pos="1706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  <p15:guide id="16" orient="horz" pos="799" userDrawn="1">
          <p15:clr>
            <a:srgbClr val="A4A3A4"/>
          </p15:clr>
        </p15:guide>
        <p15:guide id="17" orient="horz" pos="346" userDrawn="1">
          <p15:clr>
            <a:srgbClr val="A4A3A4"/>
          </p15:clr>
        </p15:guide>
        <p15:guide id="18" pos="5148" userDrawn="1">
          <p15:clr>
            <a:srgbClr val="A4A3A4"/>
          </p15:clr>
        </p15:guide>
        <p15:guide id="19" pos="5602" userDrawn="1">
          <p15:clr>
            <a:srgbClr val="A4A3A4"/>
          </p15:clr>
        </p15:guide>
        <p15:guide id="20" pos="635" userDrawn="1">
          <p15:clr>
            <a:srgbClr val="A4A3A4"/>
          </p15:clr>
        </p15:guide>
        <p15:guide id="21" pos="181" userDrawn="1">
          <p15:clr>
            <a:srgbClr val="A4A3A4"/>
          </p15:clr>
        </p15:guide>
        <p15:guide id="22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58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76" y="320"/>
      </p:cViewPr>
      <p:guideLst>
        <p:guide orient="horz" pos="2160"/>
        <p:guide pos="4694"/>
        <p:guide pos="1973"/>
        <p:guide pos="1066"/>
        <p:guide pos="2880"/>
        <p:guide pos="3787"/>
        <p:guide orient="horz" pos="2659"/>
        <p:guide orient="horz" pos="3067"/>
        <p:guide orient="horz" pos="3521"/>
        <p:guide pos="4241"/>
        <p:guide pos="3334"/>
        <p:guide pos="2426"/>
        <p:guide pos="1519"/>
        <p:guide orient="horz" pos="1706"/>
        <p:guide orient="horz" pos="1253"/>
        <p:guide orient="horz" pos="799"/>
        <p:guide orient="horz" pos="346"/>
        <p:guide pos="5148"/>
        <p:guide pos="5602"/>
        <p:guide pos="635"/>
        <p:guide pos="181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2019. 4. 9.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51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2019. 4. 9.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34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2019. 4. 9.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42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2019. 4. 9.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566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2019. 4. 9.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53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2019. 4. 9.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43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2019. 4. 9.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7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2019. 4. 9.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67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2019. 4. 9.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0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2019. 4. 9.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77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2019. 4. 9.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15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7B29-C73C-2E4F-A001-C41B28F7BD96}" type="datetimeFigureOut">
              <a:rPr kumimoji="1" lang="ko-KR" altLang="en-US" smtClean="0"/>
              <a:t>2019. 4. 9.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44110" y="1829847"/>
            <a:ext cx="20679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THE COMPUTER</a:t>
            </a:r>
          </a:p>
          <a:p>
            <a:r>
              <a:rPr kumimoji="1" lang="en-US" altLang="ko-KR" sz="2600" dirty="0"/>
              <a:t>ENGINEERING</a:t>
            </a:r>
          </a:p>
          <a:p>
            <a:r>
              <a:rPr kumimoji="1" lang="en-US" altLang="ko-KR" sz="2600" dirty="0"/>
              <a:t>DESIGN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5525415" y="670217"/>
            <a:ext cx="169361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400" dirty="0"/>
              <a:t>Idea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CDCFC-2873-4DE1-96FB-04BA1AF8805F}"/>
              </a:ext>
            </a:extLst>
          </p:cNvPr>
          <p:cNvSpPr txBox="1"/>
          <p:nvPr/>
        </p:nvSpPr>
        <p:spPr>
          <a:xfrm>
            <a:off x="2249823" y="1734288"/>
            <a:ext cx="325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2260"/>
              </p:ext>
            </p:extLst>
          </p:nvPr>
        </p:nvGraphicFramePr>
        <p:xfrm>
          <a:off x="1722965" y="1526396"/>
          <a:ext cx="5698067" cy="1688816"/>
        </p:xfrm>
        <a:graphic>
          <a:graphicData uri="http://schemas.openxmlformats.org/drawingml/2006/table">
            <a:tbl>
              <a:tblPr/>
              <a:tblGrid>
                <a:gridCol w="553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4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2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숫자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ㄷ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ㄹ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ㅂ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ㅇ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ㅊ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ㅏ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ㅑ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ㅓ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ㅗ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ㅛ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ㅣ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ㄷ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ㄹ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ㅁ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ㅂ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ㅇ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ㅊ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8004677-F354-B044-9CF6-534FA098235A}"/>
              </a:ext>
            </a:extLst>
          </p:cNvPr>
          <p:cNvSpPr txBox="1"/>
          <p:nvPr/>
        </p:nvSpPr>
        <p:spPr>
          <a:xfrm>
            <a:off x="3063319" y="4068214"/>
            <a:ext cx="3017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예제 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/>
              <a:t>60000</a:t>
            </a:r>
            <a:r>
              <a:rPr kumimoji="1" lang="ko-KR" altLang="en-US" dirty="0"/>
              <a:t>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국각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252 =&gt; </a:t>
            </a:r>
            <a:r>
              <a:rPr kumimoji="1" lang="ko-KR" altLang="en-US" dirty="0" err="1"/>
              <a:t>됻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008572</a:t>
            </a:r>
            <a:r>
              <a:rPr kumimoji="1" lang="ko-KR" altLang="en-US" dirty="0"/>
              <a:t>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갖뷷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52592</a:t>
            </a:r>
            <a:r>
              <a:rPr kumimoji="1" lang="ko-KR" altLang="en-US" dirty="0"/>
              <a:t>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굗빋</a:t>
            </a:r>
            <a:r>
              <a:rPr kumimoji="1" lang="ko-KR" altLang="en-US" dirty="0"/>
              <a:t> </a:t>
            </a:r>
          </a:p>
          <a:p>
            <a:r>
              <a:rPr kumimoji="1" lang="ko-KR" altLang="en-US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1FB3FA-CC15-BA48-967F-237356490B69}"/>
              </a:ext>
            </a:extLst>
          </p:cNvPr>
          <p:cNvSpPr txBox="1"/>
          <p:nvPr/>
        </p:nvSpPr>
        <p:spPr>
          <a:xfrm>
            <a:off x="1722965" y="3273085"/>
            <a:ext cx="6311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한글은 한바이트내에 최대 </a:t>
            </a:r>
            <a:r>
              <a:rPr kumimoji="1" lang="en-US" altLang="ko-KR" sz="1000" dirty="0"/>
              <a:t>4</a:t>
            </a:r>
            <a:r>
              <a:rPr kumimoji="1" lang="ko-KR" altLang="en-US" sz="1000" dirty="0"/>
              <a:t>개 혹은 </a:t>
            </a:r>
            <a:r>
              <a:rPr kumimoji="1" lang="en-US" altLang="ko-KR" sz="1000" dirty="0"/>
              <a:t>3</a:t>
            </a:r>
            <a:r>
              <a:rPr kumimoji="1" lang="ko-KR" altLang="en-US" sz="1000" dirty="0"/>
              <a:t>개의 글자조합으로 이루어짐에 착안 최대 </a:t>
            </a:r>
            <a:r>
              <a:rPr kumimoji="1" lang="en-US" altLang="ko-KR" sz="1000" dirty="0"/>
              <a:t>999</a:t>
            </a:r>
            <a:r>
              <a:rPr kumimoji="1" lang="ko-KR" altLang="en-US" sz="1000" dirty="0"/>
              <a:t>까지 표현 가능함</a:t>
            </a:r>
          </a:p>
        </p:txBody>
      </p:sp>
    </p:spTree>
    <p:extLst>
      <p:ext uri="{BB962C8B-B14F-4D97-AF65-F5344CB8AC3E}">
        <p14:creationId xmlns:p14="http://schemas.microsoft.com/office/powerpoint/2010/main" val="205805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05C8B-4EFD-3945-BEAD-F7D047CC5071}"/>
              </a:ext>
            </a:extLst>
          </p:cNvPr>
          <p:cNvSpPr txBox="1"/>
          <p:nvPr/>
        </p:nvSpPr>
        <p:spPr>
          <a:xfrm>
            <a:off x="1725311" y="1563543"/>
            <a:ext cx="301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Qwerty</a:t>
            </a:r>
            <a:r>
              <a:rPr kumimoji="1" lang="ko-KR" altLang="en-US" dirty="0"/>
              <a:t> 자판 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E2FBB-9FCD-AA41-8F5D-29B17699DCD3}"/>
              </a:ext>
            </a:extLst>
          </p:cNvPr>
          <p:cNvSpPr txBox="1"/>
          <p:nvPr/>
        </p:nvSpPr>
        <p:spPr>
          <a:xfrm>
            <a:off x="1896951" y="2048977"/>
            <a:ext cx="4232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err="1"/>
              <a:t>Afsklmafs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=&gt;</a:t>
            </a:r>
            <a:r>
              <a:rPr kumimoji="1" lang="ko-KR" altLang="en-US" sz="1200" dirty="0" err="1"/>
              <a:t>마나ㅣㅡㅁㄹㄴ</a:t>
            </a:r>
            <a:endParaRPr kumimoji="1" lang="en-US" altLang="ko-KR" sz="1200" dirty="0"/>
          </a:p>
          <a:p>
            <a:endParaRPr kumimoji="1" lang="en-US" altLang="ko-KR" sz="1200" dirty="0"/>
          </a:p>
          <a:p>
            <a:r>
              <a:rPr kumimoji="1" lang="ko-KR" altLang="en-US" sz="1200" dirty="0"/>
              <a:t>한글 </a:t>
            </a:r>
            <a:r>
              <a:rPr kumimoji="1" lang="en-US" altLang="ko-KR" sz="1200" dirty="0"/>
              <a:t>=&gt;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{</a:t>
            </a:r>
            <a:r>
              <a:rPr kumimoji="1" lang="ko-KR" altLang="en-US" sz="1200" dirty="0"/>
              <a:t>홍길동</a:t>
            </a:r>
            <a:r>
              <a:rPr kumimoji="1" lang="en-US" altLang="ko-KR" sz="1200" dirty="0"/>
              <a:t>}</a:t>
            </a:r>
          </a:p>
          <a:p>
            <a:endParaRPr kumimoji="1" lang="en-US" altLang="ko-KR" sz="1200" dirty="0"/>
          </a:p>
          <a:p>
            <a:r>
              <a:rPr kumimoji="1" lang="ko-KR" altLang="en-US" sz="1200" dirty="0"/>
              <a:t>영어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한글 </a:t>
            </a:r>
            <a:r>
              <a:rPr kumimoji="1" lang="en-US" altLang="ko-KR" sz="1200" dirty="0"/>
              <a:t>=&gt;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마나ㅣㅡㅁㄹㄴ</a:t>
            </a:r>
            <a:r>
              <a:rPr kumimoji="1" lang="en-US" altLang="ko-KR" sz="1200" dirty="0"/>
              <a:t>{</a:t>
            </a:r>
            <a:r>
              <a:rPr kumimoji="1" lang="ko-KR" altLang="en-US" sz="1200" dirty="0"/>
              <a:t>홍길동</a:t>
            </a:r>
            <a:r>
              <a:rPr kumimoji="1" lang="en-US" altLang="ko-KR" sz="1200" dirty="0"/>
              <a:t>}</a:t>
            </a:r>
          </a:p>
          <a:p>
            <a:endParaRPr kumimoji="1" lang="en-US" altLang="ko-KR" sz="1200" dirty="0"/>
          </a:p>
          <a:p>
            <a:r>
              <a:rPr kumimoji="1" lang="ko-KR" altLang="en-US" sz="1200" dirty="0"/>
              <a:t>변환하여 표현 시 줄어들 수 는 있어도 늘어나지는 않음 </a:t>
            </a:r>
          </a:p>
          <a:p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332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FA68B-2C41-874F-BEFE-5F4DA29E7810}"/>
              </a:ext>
            </a:extLst>
          </p:cNvPr>
          <p:cNvSpPr txBox="1"/>
          <p:nvPr/>
        </p:nvSpPr>
        <p:spPr>
          <a:xfrm>
            <a:off x="1755052" y="1503527"/>
            <a:ext cx="546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{</a:t>
            </a:r>
            <a:r>
              <a:rPr kumimoji="1" lang="ko-KR" altLang="en-US" sz="1600" dirty="0"/>
              <a:t>아이디 </a:t>
            </a:r>
            <a:r>
              <a:rPr kumimoji="1" lang="en-US" altLang="ko-KR" sz="1600" dirty="0"/>
              <a:t>/</a:t>
            </a:r>
            <a:r>
              <a:rPr kumimoji="1" lang="ko-KR" altLang="en-US" sz="1600" dirty="0" err="1"/>
              <a:t>나이성별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이름</a:t>
            </a:r>
            <a:r>
              <a:rPr kumimoji="1" lang="en-US" altLang="ko-KR" sz="1600" dirty="0"/>
              <a:t>/</a:t>
            </a:r>
            <a:r>
              <a:rPr kumimoji="1" lang="en-US" altLang="ko-KR" sz="1600" dirty="0" err="1"/>
              <a:t>hpmp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코인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아이템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친구 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자기소개</a:t>
            </a:r>
            <a:r>
              <a:rPr kumimoji="1" lang="en-US" altLang="ko-KR" sz="1600" dirty="0"/>
              <a:t>}</a:t>
            </a:r>
            <a:endParaRPr kumimoji="1"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CCB62E-A850-6A45-AC27-F3DD3A5A65A3}"/>
              </a:ext>
            </a:extLst>
          </p:cNvPr>
          <p:cNvSpPr txBox="1"/>
          <p:nvPr/>
        </p:nvSpPr>
        <p:spPr>
          <a:xfrm>
            <a:off x="1775583" y="1966053"/>
            <a:ext cx="539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나이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성별</a:t>
            </a:r>
            <a:r>
              <a:rPr kumimoji="1" lang="en-US" altLang="ko-KR" sz="1200" dirty="0"/>
              <a:t>=&gt;</a:t>
            </a:r>
            <a:r>
              <a:rPr kumimoji="1" lang="ko-KR" altLang="en-US" sz="1200" dirty="0"/>
              <a:t>   </a:t>
            </a:r>
            <a:r>
              <a:rPr kumimoji="1" lang="ko-KR" altLang="en-US" sz="1200" dirty="0" err="1"/>
              <a:t>남성인경우</a:t>
            </a:r>
            <a:r>
              <a:rPr kumimoji="1" lang="ko-KR" altLang="en-US" sz="1200" dirty="0"/>
              <a:t> 자음에 </a:t>
            </a:r>
            <a:r>
              <a:rPr kumimoji="1" lang="ko-KR" altLang="en-US" sz="1200" dirty="0" err="1"/>
              <a:t>ㄴ</a:t>
            </a:r>
            <a:r>
              <a:rPr kumimoji="1" lang="ko-KR" altLang="en-US" sz="1200" dirty="0"/>
              <a:t> 사용 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여성인 경우 </a:t>
            </a:r>
            <a:r>
              <a:rPr kumimoji="1" lang="ko-KR" altLang="en-US" sz="1200" dirty="0" err="1"/>
              <a:t>ㅇ</a:t>
            </a:r>
            <a:r>
              <a:rPr kumimoji="1" lang="ko-KR" altLang="en-US" sz="1200" dirty="0"/>
              <a:t> 사용</a:t>
            </a:r>
            <a:endParaRPr kumimoji="1" lang="en-US" altLang="ko-KR" sz="1200" dirty="0"/>
          </a:p>
          <a:p>
            <a:r>
              <a:rPr kumimoji="1" lang="en-US" altLang="ko-KR" sz="1200" dirty="0"/>
              <a:t>		</a:t>
            </a:r>
            <a:r>
              <a:rPr kumimoji="1" lang="ko-KR" altLang="en-US" sz="1200" dirty="0"/>
              <a:t>나이는 모음과 받침으로 표현</a:t>
            </a:r>
            <a:endParaRPr kumimoji="1" lang="en-US" altLang="ko-KR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751C1D-D3EA-9D47-B6F8-CC1D869401A0}"/>
              </a:ext>
            </a:extLst>
          </p:cNvPr>
          <p:cNvSpPr txBox="1"/>
          <p:nvPr/>
        </p:nvSpPr>
        <p:spPr>
          <a:xfrm>
            <a:off x="1775583" y="2530497"/>
            <a:ext cx="5390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err="1"/>
              <a:t>Hpmp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=&gt;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</a:t>
            </a:r>
            <a:r>
              <a:rPr kumimoji="1" lang="ko-KR" altLang="en-US" sz="1200" dirty="0"/>
              <a:t>바이트 </a:t>
            </a:r>
            <a:r>
              <a:rPr kumimoji="1" lang="en-US" altLang="ko-KR" sz="1200" dirty="0"/>
              <a:t>1000</a:t>
            </a:r>
            <a:r>
              <a:rPr kumimoji="1" lang="ko-KR" altLang="en-US" sz="1200" dirty="0"/>
              <a:t>진수를 사용해서 표현</a:t>
            </a:r>
            <a:endParaRPr kumimoji="1" lang="en-US" altLang="ko-KR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3B98D7-6430-7B4D-8158-36E104E43617}"/>
              </a:ext>
            </a:extLst>
          </p:cNvPr>
          <p:cNvSpPr txBox="1"/>
          <p:nvPr/>
        </p:nvSpPr>
        <p:spPr>
          <a:xfrm>
            <a:off x="1775582" y="2880453"/>
            <a:ext cx="5596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아이템 </a:t>
            </a:r>
            <a:r>
              <a:rPr kumimoji="1" lang="en-US" altLang="ko-KR" sz="1200" dirty="0"/>
              <a:t>=&gt;</a:t>
            </a:r>
            <a:r>
              <a:rPr kumimoji="1" lang="ko-KR" altLang="en-US" sz="1200" dirty="0"/>
              <a:t> 앞에 </a:t>
            </a:r>
            <a:r>
              <a:rPr kumimoji="1" lang="en-US" altLang="ko-KR" sz="1200" dirty="0"/>
              <a:t>I</a:t>
            </a:r>
            <a:r>
              <a:rPr kumimoji="1" lang="ko-KR" altLang="en-US" sz="1200" dirty="0"/>
              <a:t>로 아이템을 선언 후 아이템의 초성으로 표기 후 뒤에 </a:t>
            </a:r>
            <a:r>
              <a:rPr kumimoji="1" lang="en-US" altLang="ko-KR" sz="1200" dirty="0"/>
              <a:t>1000</a:t>
            </a:r>
            <a:r>
              <a:rPr kumimoji="1" lang="ko-KR" altLang="en-US" sz="1200" dirty="0"/>
              <a:t>진수로</a:t>
            </a:r>
            <a:endParaRPr kumimoji="1" lang="en-US" altLang="ko-KR" sz="1200" dirty="0"/>
          </a:p>
          <a:p>
            <a:r>
              <a:rPr kumimoji="1" lang="ko-KR" altLang="en-US" sz="1200" dirty="0"/>
              <a:t>개수 표현 </a:t>
            </a:r>
            <a:endParaRPr kumimoji="1" lang="en-US" altLang="ko-KR" sz="1200" dirty="0"/>
          </a:p>
          <a:p>
            <a:endParaRPr kumimoji="1" lang="en-US" altLang="ko-KR" sz="1200" dirty="0"/>
          </a:p>
          <a:p>
            <a:r>
              <a:rPr kumimoji="1" lang="en-US" altLang="ko-KR" sz="1200" dirty="0"/>
              <a:t>(</a:t>
            </a:r>
            <a:r>
              <a:rPr kumimoji="1" lang="ko-KR" altLang="en-US" sz="1200" dirty="0"/>
              <a:t>만약 같은 초성의 아이템이 있으면 </a:t>
            </a:r>
            <a:r>
              <a:rPr kumimoji="1" lang="en-US" altLang="ko-KR" sz="1200" dirty="0"/>
              <a:t>1000</a:t>
            </a:r>
            <a:r>
              <a:rPr kumimoji="1" lang="ko-KR" altLang="en-US" sz="1200" dirty="0"/>
              <a:t>진수로 번호를 매겨 표시</a:t>
            </a:r>
            <a:r>
              <a:rPr kumimoji="1" lang="en-US" altLang="ko-KR" sz="1200" dirty="0"/>
              <a:t>)</a:t>
            </a:r>
          </a:p>
          <a:p>
            <a:endParaRPr kumimoji="1" lang="en-US" altLang="ko-KR" sz="1200" dirty="0"/>
          </a:p>
          <a:p>
            <a:r>
              <a:rPr kumimoji="1" lang="ko-KR" altLang="en-US" sz="1200" dirty="0"/>
              <a:t>친구는 </a:t>
            </a:r>
            <a:r>
              <a:rPr kumimoji="1" lang="en-US" altLang="ko-KR" sz="1200" dirty="0"/>
              <a:t>F</a:t>
            </a:r>
            <a:r>
              <a:rPr kumimoji="1" lang="ko-KR" altLang="en-US" sz="1200" dirty="0"/>
              <a:t>바로 뒤 </a:t>
            </a:r>
            <a:r>
              <a:rPr kumimoji="1" lang="ko-KR" altLang="en-US" sz="1200" dirty="0" err="1"/>
              <a:t>부터</a:t>
            </a:r>
            <a:r>
              <a:rPr kumimoji="1" lang="ko-KR" altLang="en-US" sz="1200" dirty="0"/>
              <a:t> 아이디 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나이성별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이름으로 기입된다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 </a:t>
            </a:r>
            <a:endParaRPr kumimoji="1" lang="en-US" altLang="ko-KR" sz="1200" dirty="0"/>
          </a:p>
          <a:p>
            <a:r>
              <a:rPr kumimoji="1" lang="en-US" altLang="ko-KR" sz="1200" dirty="0"/>
              <a:t>(F</a:t>
            </a:r>
            <a:r>
              <a:rPr kumimoji="1" lang="ko-KR" altLang="en-US" sz="1200" dirty="0"/>
              <a:t>의 위치로 구분된다</a:t>
            </a:r>
            <a:r>
              <a:rPr kumimoji="1" lang="en-US" altLang="ko-KR" sz="12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376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5525415" y="670217"/>
            <a:ext cx="169361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400" dirty="0"/>
              <a:t>Idea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FA68B-2C41-874F-BEFE-5F4DA29E7810}"/>
              </a:ext>
            </a:extLst>
          </p:cNvPr>
          <p:cNvSpPr txBox="1"/>
          <p:nvPr/>
        </p:nvSpPr>
        <p:spPr>
          <a:xfrm>
            <a:off x="1755052" y="1503527"/>
            <a:ext cx="546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{</a:t>
            </a:r>
            <a:r>
              <a:rPr kumimoji="1" lang="ko-KR" altLang="en-US" sz="1600" dirty="0"/>
              <a:t>아이디 </a:t>
            </a:r>
            <a:r>
              <a:rPr kumimoji="1" lang="en-US" altLang="ko-KR" sz="1600" dirty="0"/>
              <a:t>/</a:t>
            </a:r>
            <a:r>
              <a:rPr kumimoji="1" lang="ko-KR" altLang="en-US" sz="1600" dirty="0" err="1"/>
              <a:t>나이성별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이름</a:t>
            </a:r>
            <a:r>
              <a:rPr kumimoji="1" lang="en-US" altLang="ko-KR" sz="1600" dirty="0"/>
              <a:t>/</a:t>
            </a:r>
            <a:r>
              <a:rPr kumimoji="1" lang="en-US" altLang="ko-KR" sz="1600" dirty="0" err="1"/>
              <a:t>hpmp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코인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아이템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친구 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자기소개</a:t>
            </a:r>
            <a:r>
              <a:rPr kumimoji="1" lang="en-US" altLang="ko-KR" sz="1600" dirty="0"/>
              <a:t>}</a:t>
            </a:r>
            <a:endParaRPr kumimoji="1"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CCB62E-A850-6A45-AC27-F3DD3A5A65A3}"/>
              </a:ext>
            </a:extLst>
          </p:cNvPr>
          <p:cNvSpPr txBox="1"/>
          <p:nvPr/>
        </p:nvSpPr>
        <p:spPr>
          <a:xfrm>
            <a:off x="1775583" y="1966053"/>
            <a:ext cx="5390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배열의 구분은 쉼표가 아닌 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로 구분 한다</a:t>
            </a:r>
            <a:r>
              <a:rPr kumimoji="1" lang="en-US" altLang="ko-KR" sz="12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E7E547-8CFB-4048-96AF-836227165E75}"/>
              </a:ext>
            </a:extLst>
          </p:cNvPr>
          <p:cNvSpPr txBox="1"/>
          <p:nvPr/>
        </p:nvSpPr>
        <p:spPr>
          <a:xfrm>
            <a:off x="1762633" y="2317202"/>
            <a:ext cx="539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소문자 영어로 </a:t>
            </a:r>
            <a:r>
              <a:rPr kumimoji="1" lang="ko-KR" altLang="en-US" sz="1200" dirty="0" err="1"/>
              <a:t>작성이되면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쿼티자판에</a:t>
            </a:r>
            <a:r>
              <a:rPr kumimoji="1" lang="ko-KR" altLang="en-US" sz="1200" dirty="0"/>
              <a:t> 있는 한글을 그대로 친다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한글이 나오면 표시하여 구분한다</a:t>
            </a:r>
            <a:r>
              <a:rPr kumimoji="1" lang="en-US" altLang="ko-KR" sz="1200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4F8FC1-7025-034A-BCE0-9C0ADB3E7597}"/>
              </a:ext>
            </a:extLst>
          </p:cNvPr>
          <p:cNvSpPr txBox="1"/>
          <p:nvPr/>
        </p:nvSpPr>
        <p:spPr>
          <a:xfrm>
            <a:off x="1762633" y="2796443"/>
            <a:ext cx="5390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반복되는 문자나 단어가 나오면 뒤에 숫자 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999</a:t>
            </a:r>
            <a:r>
              <a:rPr kumimoji="1" lang="ko-KR" altLang="en-US" sz="1200" dirty="0"/>
              <a:t>진수를 넣어 </a:t>
            </a:r>
            <a:r>
              <a:rPr kumimoji="1" lang="ko-KR" altLang="en-US" sz="1200" dirty="0" err="1"/>
              <a:t>반복양을</a:t>
            </a:r>
            <a:r>
              <a:rPr kumimoji="1" lang="ko-KR" altLang="en-US" sz="1200" dirty="0"/>
              <a:t> 표기한다</a:t>
            </a:r>
            <a:r>
              <a:rPr kumimoji="1"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1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</TotalTime>
  <Words>257</Words>
  <Application>Microsoft Macintosh PowerPoint</Application>
  <PresentationFormat>화면 슬라이드 쇼(4:3)</PresentationFormat>
  <Paragraphs>84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바탕</vt:lpstr>
      <vt:lpstr>함초롬바탕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이종호</dc:creator>
  <cp:lastModifiedBy>이종호</cp:lastModifiedBy>
  <cp:revision>34</cp:revision>
  <dcterms:created xsi:type="dcterms:W3CDTF">2019-03-12T04:05:01Z</dcterms:created>
  <dcterms:modified xsi:type="dcterms:W3CDTF">2019-04-09T09:17:10Z</dcterms:modified>
</cp:coreProperties>
</file>