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70" r:id="rId4"/>
    <p:sldId id="261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552" y="78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447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구조물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포멕스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등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전선 및 전기테이프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가림막용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천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44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글루건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등 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추가비용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(30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만원 선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2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44829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6709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60218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661FE-08F7-4CC4-A5D7-2731A661892D}"/>
              </a:ext>
            </a:extLst>
          </p:cNvPr>
          <p:cNvSpPr txBox="1"/>
          <p:nvPr/>
        </p:nvSpPr>
        <p:spPr>
          <a:xfrm>
            <a:off x="2249823" y="1734288"/>
            <a:ext cx="344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상단과 하단부에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두개의 센서를 설치하여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지나가는 객체의 높이에 따라서 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차단막이 작동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60218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Activity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65D3C-E808-48B2-BA10-47777AD32E7E}"/>
              </a:ext>
            </a:extLst>
          </p:cNvPr>
          <p:cNvSpPr txBox="1"/>
          <p:nvPr/>
        </p:nvSpPr>
        <p:spPr>
          <a:xfrm>
            <a:off x="2540000" y="1989121"/>
            <a:ext cx="21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일주일에 한번 모임</a:t>
            </a:r>
          </a:p>
        </p:txBody>
      </p:sp>
    </p:spTree>
    <p:extLst>
      <p:ext uri="{BB962C8B-B14F-4D97-AF65-F5344CB8AC3E}">
        <p14:creationId xmlns:p14="http://schemas.microsoft.com/office/powerpoint/2010/main" val="10558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44829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77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2462121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79" y="3048171"/>
            <a:ext cx="2067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Improve</a:t>
            </a:r>
          </a:p>
          <a:p>
            <a:r>
              <a:rPr kumimoji="1" lang="en-US" altLang="ko-KR" sz="2400" dirty="0"/>
              <a:t>	&amp;</a:t>
            </a:r>
          </a:p>
          <a:p>
            <a:r>
              <a:rPr kumimoji="1" lang="en-US" altLang="ko-KR" sz="2400" dirty="0"/>
              <a:t>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5008419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Structure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4417964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Material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2462121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Algorithm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3100303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3737890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Plan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315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254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제어가 어려운 객체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어린아이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작은 동물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이 들어가면 안될 곳에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들어가지 못하게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방지 하는 것</a:t>
            </a:r>
          </a:p>
        </p:txBody>
      </p:sp>
    </p:spTree>
    <p:extLst>
      <p:ext uri="{BB962C8B-B14F-4D97-AF65-F5344CB8AC3E}">
        <p14:creationId xmlns:p14="http://schemas.microsoft.com/office/powerpoint/2010/main" val="35221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4120055" y="660218"/>
            <a:ext cx="318891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Improve &amp;Development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0B0E0-2162-4D94-9BA0-27D3DC53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9" y="1426060"/>
            <a:ext cx="4195763" cy="41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4120055" y="660218"/>
            <a:ext cx="318891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Improve &amp;Development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03B85B-5787-43A7-8475-D5971B88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52" y="1842607"/>
            <a:ext cx="4230913" cy="37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4120055" y="660218"/>
            <a:ext cx="318891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Improve &amp;Development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045E91-584A-4D9A-BB7E-4A4130B9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50" y="2124826"/>
            <a:ext cx="4215113" cy="34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25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초코파이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프리미엄 보드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3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254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인체감지 센서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실린더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우노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34967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124</Words>
  <Application>Microsoft Office PowerPoint</Application>
  <PresentationFormat>화면 슬라이드 쇼(4:3)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white</cp:lastModifiedBy>
  <cp:revision>21</cp:revision>
  <dcterms:created xsi:type="dcterms:W3CDTF">2019-03-12T04:05:01Z</dcterms:created>
  <dcterms:modified xsi:type="dcterms:W3CDTF">2019-03-17T14:52:56Z</dcterms:modified>
</cp:coreProperties>
</file>