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4" r:id="rId5"/>
    <p:sldId id="285" r:id="rId6"/>
    <p:sldId id="292" r:id="rId7"/>
    <p:sldId id="275" r:id="rId8"/>
    <p:sldId id="289" r:id="rId9"/>
    <p:sldId id="290" r:id="rId10"/>
    <p:sldId id="29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4"/>
            <p14:sldId id="285"/>
            <p14:sldId id="292"/>
            <p14:sldId id="275"/>
            <p14:sldId id="289"/>
            <p14:sldId id="290"/>
            <p14:sldId id="29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660" y="9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01A029-D5F8-40A0-B55F-6734203F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51" y="1526395"/>
            <a:ext cx="4932099" cy="47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553450" y="3048427"/>
            <a:ext cx="268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고생한 팀원들 </a:t>
            </a:r>
            <a:endParaRPr lang="en-US" altLang="ko-KR" sz="2400" b="1" dirty="0"/>
          </a:p>
          <a:p>
            <a:r>
              <a:rPr lang="ko-KR" altLang="en-US" sz="2400" b="1" dirty="0"/>
              <a:t>모두 감사합니다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76286"/>
            <a:ext cx="3530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determined</a:t>
            </a:r>
          </a:p>
          <a:p>
            <a:r>
              <a:rPr lang="en-US" altLang="ko-KR" sz="2400" dirty="0"/>
              <a:t>     material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805" y="4027842"/>
            <a:ext cx="23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kumimoji="1" lang="en-US" altLang="ko-KR" sz="2400" dirty="0"/>
              <a:t>Manufacturing</a:t>
            </a:r>
          </a:p>
          <a:p>
            <a:r>
              <a:rPr kumimoji="1" lang="en-US" altLang="ko-KR" sz="2400" dirty="0"/>
              <a:t>     instrument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69" y="1526396"/>
            <a:ext cx="5496463" cy="47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326626" y="3034064"/>
            <a:ext cx="4125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가림막이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작동하지 않는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예외 사항 추가</a:t>
            </a: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C8661A8D-1889-471B-BB63-5AB60584F780}"/>
              </a:ext>
            </a:extLst>
          </p:cNvPr>
          <p:cNvSpPr/>
          <p:nvPr/>
        </p:nvSpPr>
        <p:spPr>
          <a:xfrm flipV="1">
            <a:off x="3499181" y="3894674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40AEC4-A62C-4039-887E-A2F131FE8FF5}"/>
              </a:ext>
            </a:extLst>
          </p:cNvPr>
          <p:cNvSpPr txBox="1">
            <a:spLocks/>
          </p:cNvSpPr>
          <p:nvPr/>
        </p:nvSpPr>
        <p:spPr>
          <a:xfrm>
            <a:off x="4244589" y="4077406"/>
            <a:ext cx="400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안전사고 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긴급상황 대비</a:t>
            </a:r>
          </a:p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 출력 시스템 추가</a:t>
            </a:r>
          </a:p>
        </p:txBody>
      </p:sp>
    </p:spTree>
    <p:extLst>
      <p:ext uri="{BB962C8B-B14F-4D97-AF65-F5344CB8AC3E}">
        <p14:creationId xmlns:p14="http://schemas.microsoft.com/office/powerpoint/2010/main" val="22593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/>
              <a:t>Feedback 2</a:t>
            </a:r>
            <a:endParaRPr kumimoji="1" lang="en-US" altLang="ko-KR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하지만 문은 일반 여닫이 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0631-22C4-5E42-B919-952D8D3150FE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가림막은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자동 시스템</a:t>
            </a:r>
          </a:p>
        </p:txBody>
      </p:sp>
      <p:sp>
        <p:nvSpPr>
          <p:cNvPr id="24" name="화살표: 굽음 19">
            <a:extLst>
              <a:ext uri="{FF2B5EF4-FFF2-40B4-BE49-F238E27FC236}">
                <a16:creationId xmlns:a16="http://schemas.microsoft.com/office/drawing/2014/main" id="{4D52B79D-113E-804F-BEDB-04F39B1DC5D8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1300643F-AABF-EE49-92B7-BAA2F1500027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18D68-5AFF-AE47-8FA8-068153E035A4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기존 여닫이 문의 자동화</a:t>
            </a: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91DD6-46D2-48DC-8845-98D2C402C302}"/>
              </a:ext>
            </a:extLst>
          </p:cNvPr>
          <p:cNvSpPr txBox="1"/>
          <p:nvPr/>
        </p:nvSpPr>
        <p:spPr>
          <a:xfrm>
            <a:off x="3000218" y="2090172"/>
            <a:ext cx="3143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실린더로 차폐막을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올려 객체의 진입을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방해</a:t>
            </a:r>
          </a:p>
          <a:p>
            <a:pPr algn="ctr"/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화재 시 센서에 의해 인터럽트</a:t>
            </a:r>
          </a:p>
          <a:p>
            <a:pPr algn="ctr"/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음성출력 시스템을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통해 경고음을 추가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A1D13-4666-4ACD-A0C0-1032B562C966}"/>
              </a:ext>
            </a:extLst>
          </p:cNvPr>
          <p:cNvSpPr txBox="1"/>
          <p:nvPr/>
        </p:nvSpPr>
        <p:spPr>
          <a:xfrm>
            <a:off x="2169518" y="1149743"/>
            <a:ext cx="3528278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2nd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determined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material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C3F17D-ABAF-4F89-8C01-86A578C2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20" y="1530931"/>
            <a:ext cx="5393360" cy="46999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C27234-6815-4FF5-B649-EDBA3BDD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32" y="1973999"/>
            <a:ext cx="5275137" cy="38872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6EAA-9043-400A-A2FA-4565276A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813" y="1817209"/>
            <a:ext cx="5326374" cy="424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647B72-41BA-4D83-B2B9-1C694FBA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738" y="1676193"/>
            <a:ext cx="4962525" cy="4419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FF7A94-E4DE-4294-96A1-253EE0F10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7136" y="1984792"/>
            <a:ext cx="5129728" cy="369722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0E221E-E4F4-476D-AB90-DBEF51AFD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330" y="1859887"/>
            <a:ext cx="4831341" cy="4001343"/>
          </a:xfrm>
          <a:prstGeom prst="rect">
            <a:avLst/>
          </a:prstGeom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60214E77-A0AF-4A97-8288-086CCAD98A0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16" y="1948282"/>
            <a:ext cx="5033569" cy="37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1A1604-2BDE-4795-A62A-3163670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19" y="1526396"/>
            <a:ext cx="4732762" cy="47327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1B3196-3166-48D2-810A-992A6B41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20" y="1526396"/>
            <a:ext cx="4732761" cy="473276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D0EC1-7BEF-4FFC-A430-95FC3D4AE231}"/>
              </a:ext>
            </a:extLst>
          </p:cNvPr>
          <p:cNvCxnSpPr>
            <a:cxnSpLocks/>
          </p:cNvCxnSpPr>
          <p:nvPr/>
        </p:nvCxnSpPr>
        <p:spPr>
          <a:xfrm flipH="1">
            <a:off x="7201992" y="1531816"/>
            <a:ext cx="635574" cy="200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D6C8AC-80F9-4CFE-BE0B-4D3FABDEA126}"/>
              </a:ext>
            </a:extLst>
          </p:cNvPr>
          <p:cNvSpPr/>
          <p:nvPr/>
        </p:nvSpPr>
        <p:spPr>
          <a:xfrm>
            <a:off x="7815138" y="1051752"/>
            <a:ext cx="1051150" cy="790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가림막 천</a:t>
            </a:r>
          </a:p>
        </p:txBody>
      </p:sp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22781-DAB7-4A43-B15E-805B1D32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32" y="1522753"/>
            <a:ext cx="4915737" cy="4750860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FDE3CD3-C5AE-4177-B9BB-865AFA852701}"/>
              </a:ext>
            </a:extLst>
          </p:cNvPr>
          <p:cNvSpPr/>
          <p:nvPr/>
        </p:nvSpPr>
        <p:spPr>
          <a:xfrm>
            <a:off x="3589743" y="2683642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6DD27AF2-A779-45BB-A09D-9EBF9E0B48FE}"/>
              </a:ext>
            </a:extLst>
          </p:cNvPr>
          <p:cNvSpPr/>
          <p:nvPr/>
        </p:nvSpPr>
        <p:spPr>
          <a:xfrm>
            <a:off x="3658278" y="4282534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9B66CB7-9D78-4E66-B07F-D779141EFE51}"/>
              </a:ext>
            </a:extLst>
          </p:cNvPr>
          <p:cNvSpPr/>
          <p:nvPr/>
        </p:nvSpPr>
        <p:spPr>
          <a:xfrm>
            <a:off x="3481350" y="4904824"/>
            <a:ext cx="402671" cy="378744"/>
          </a:xfrm>
          <a:prstGeom prst="flowChartConnector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CE223B83-86C4-4652-B51C-BD629520E80C}"/>
              </a:ext>
            </a:extLst>
          </p:cNvPr>
          <p:cNvSpPr/>
          <p:nvPr/>
        </p:nvSpPr>
        <p:spPr>
          <a:xfrm>
            <a:off x="4715584" y="5666801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A845CA1-E895-491F-80BE-F696BEE1A2DC}"/>
              </a:ext>
            </a:extLst>
          </p:cNvPr>
          <p:cNvSpPr/>
          <p:nvPr/>
        </p:nvSpPr>
        <p:spPr>
          <a:xfrm>
            <a:off x="3697525" y="5370066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 animBg="1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110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73</cp:revision>
  <dcterms:created xsi:type="dcterms:W3CDTF">2019-03-12T04:05:01Z</dcterms:created>
  <dcterms:modified xsi:type="dcterms:W3CDTF">2019-03-24T11:19:48Z</dcterms:modified>
</cp:coreProperties>
</file>